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15"/>
  </p:notesMasterIdLst>
  <p:sldIdLst>
    <p:sldId id="315" r:id="rId6"/>
    <p:sldId id="2145709118" r:id="rId7"/>
    <p:sldId id="2145707505" r:id="rId8"/>
    <p:sldId id="271" r:id="rId9"/>
    <p:sldId id="275" r:id="rId10"/>
    <p:sldId id="276" r:id="rId11"/>
    <p:sldId id="2145709117" r:id="rId12"/>
    <p:sldId id="2145709119" r:id="rId13"/>
    <p:sldId id="28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FD02"/>
    <a:srgbClr val="95E61F"/>
    <a:srgbClr val="1C9D76"/>
    <a:srgbClr val="BFFF00"/>
    <a:srgbClr val="99B93A"/>
    <a:srgbClr val="1993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A5E50D-27B8-4130-B420-B27142CF1C87}" v="1" dt="2024-05-21T15:43:45.3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67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0FB6F-D1FB-4F08-A375-2D15E295EA0E}" type="datetimeFigureOut">
              <a:rPr lang="pt-BR" smtClean="0"/>
              <a:t>21/10/2024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D8A12-C67B-4098-9793-D0E2CC175C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101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Slide em edição ainda</a:t>
            </a:r>
          </a:p>
        </p:txBody>
      </p:sp>
    </p:spTree>
    <p:extLst>
      <p:ext uri="{BB962C8B-B14F-4D97-AF65-F5344CB8AC3E}">
        <p14:creationId xmlns:p14="http://schemas.microsoft.com/office/powerpoint/2010/main" val="226086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Slide em edição ainda</a:t>
            </a:r>
          </a:p>
        </p:txBody>
      </p:sp>
    </p:spTree>
    <p:extLst>
      <p:ext uri="{BB962C8B-B14F-4D97-AF65-F5344CB8AC3E}">
        <p14:creationId xmlns:p14="http://schemas.microsoft.com/office/powerpoint/2010/main" val="3862678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FEA301-3B74-4461-9698-633FB3DC64AA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0219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E571E-024D-47C4-B5F0-3653A586B94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794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E571E-024D-47C4-B5F0-3653A586B94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29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8E3D9D-4873-643D-4826-F58473A9C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A7AA6AC0-4709-A7BB-9545-2ECA7F995D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B1D037C5-D588-7D62-8026-FE6C0565C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544AB-5EC1-41B9-AB71-42EDD538957F}" type="datetimeFigureOut">
              <a:rPr lang="pt-BR" smtClean="0"/>
              <a:t>21/10/2024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6323139F-20BC-5F91-5697-5FE488372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E7451D8-3CFA-242E-B1AE-6CD8A527E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B97C1-6018-4518-ACCE-B0A37A4AAC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8234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88605B4-41A3-4089-9ADB-32693634E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A5EA8750-AEB6-6D36-5485-07BA832AE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4CD474E-C1B3-A5CF-2EDE-BE77AAF27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544AB-5EC1-41B9-AB71-42EDD538957F}" type="datetimeFigureOut">
              <a:rPr lang="pt-BR" smtClean="0"/>
              <a:t>21/10/2024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180A560-DCD3-529C-B918-1BFECC3EF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0F4A4F22-0A68-9AFF-294E-85474E12B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B97C1-6018-4518-ACCE-B0A37A4AAC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441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2C0AE439-1A4A-9DF1-1DC0-59BA3E5D99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554329B2-5C81-A1BA-C09C-80DB5CD05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D361D82-994B-B92E-0C9C-1D4F8BC3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544AB-5EC1-41B9-AB71-42EDD538957F}" type="datetimeFigureOut">
              <a:rPr lang="pt-BR" smtClean="0"/>
              <a:t>21/10/2024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2BB4D49-1C2E-2F3B-6704-47DD81101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D1AD270F-A946-A880-61AB-B633DD6D3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B97C1-6018-4518-ACCE-B0A37A4AAC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1988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336287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675786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510870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963084" y="4406902"/>
            <a:ext cx="10363201" cy="1362076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33"/>
              </a:spcBef>
              <a:buSzTx/>
              <a:buFontTx/>
              <a:buNone/>
              <a:defRPr sz="2667">
                <a:solidFill>
                  <a:srgbClr val="888888"/>
                </a:solidFill>
              </a:defRPr>
            </a:lvl1pPr>
            <a:lvl2pPr marL="0" indent="609585">
              <a:spcBef>
                <a:spcPts val="533"/>
              </a:spcBef>
              <a:buSzTx/>
              <a:buFontTx/>
              <a:buNone/>
              <a:defRPr sz="2667">
                <a:solidFill>
                  <a:srgbClr val="888888"/>
                </a:solidFill>
              </a:defRPr>
            </a:lvl2pPr>
            <a:lvl3pPr marL="0" indent="1219170">
              <a:spcBef>
                <a:spcPts val="533"/>
              </a:spcBef>
              <a:buSzTx/>
              <a:buFontTx/>
              <a:buNone/>
              <a:defRPr sz="2667">
                <a:solidFill>
                  <a:srgbClr val="888888"/>
                </a:solidFill>
              </a:defRPr>
            </a:lvl3pPr>
            <a:lvl4pPr marL="0" indent="1828754">
              <a:spcBef>
                <a:spcPts val="533"/>
              </a:spcBef>
              <a:buSzTx/>
              <a:buFontTx/>
              <a:buNone/>
              <a:defRPr sz="2667">
                <a:solidFill>
                  <a:srgbClr val="888888"/>
                </a:solidFill>
              </a:defRPr>
            </a:lvl4pPr>
            <a:lvl5pPr marL="0" indent="2438339">
              <a:spcBef>
                <a:spcPts val="533"/>
              </a:spcBef>
              <a:buSzTx/>
              <a:buFontTx/>
              <a:buNone/>
              <a:defRPr sz="2667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812554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200150"/>
            <a:ext cx="5384800" cy="3394077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defRPr sz="3733"/>
            </a:lvl1pPr>
            <a:lvl2pPr marL="1054074" indent="-444489">
              <a:spcBef>
                <a:spcPts val="800"/>
              </a:spcBef>
              <a:defRPr sz="3733"/>
            </a:lvl2pPr>
            <a:lvl3pPr marL="1645878" indent="-426708">
              <a:spcBef>
                <a:spcPts val="800"/>
              </a:spcBef>
              <a:defRPr sz="3733"/>
            </a:lvl3pPr>
            <a:lvl4pPr marL="2302876" indent="-474121">
              <a:spcBef>
                <a:spcPts val="800"/>
              </a:spcBef>
              <a:defRPr sz="3733"/>
            </a:lvl4pPr>
            <a:lvl5pPr marL="2912461" indent="-474121">
              <a:spcBef>
                <a:spcPts val="800"/>
              </a:spcBef>
              <a:defRPr sz="3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26318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3"/>
            <a:ext cx="5386917" cy="6397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67"/>
              </a:spcBef>
              <a:buSzTx/>
              <a:buFontTx/>
              <a:buNone/>
              <a:defRPr sz="3200" b="1"/>
            </a:lvl1pPr>
            <a:lvl2pPr marL="0" indent="609585">
              <a:spcBef>
                <a:spcPts val="667"/>
              </a:spcBef>
              <a:buSzTx/>
              <a:buFontTx/>
              <a:buNone/>
              <a:defRPr sz="3200" b="1"/>
            </a:lvl2pPr>
            <a:lvl3pPr marL="0" indent="1219170">
              <a:spcBef>
                <a:spcPts val="667"/>
              </a:spcBef>
              <a:buSzTx/>
              <a:buFontTx/>
              <a:buNone/>
              <a:defRPr sz="3200" b="1"/>
            </a:lvl3pPr>
            <a:lvl4pPr marL="0" indent="1828754">
              <a:spcBef>
                <a:spcPts val="667"/>
              </a:spcBef>
              <a:buSzTx/>
              <a:buFontTx/>
              <a:buNone/>
              <a:defRPr sz="3200" b="1"/>
            </a:lvl4pPr>
            <a:lvl5pPr marL="0" indent="2438339">
              <a:spcBef>
                <a:spcPts val="667"/>
              </a:spcBef>
              <a:buSzTx/>
              <a:buFontTx/>
              <a:buNone/>
              <a:defRPr sz="32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3368" y="1535113"/>
            <a:ext cx="5389035" cy="63976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67"/>
              </a:spcBef>
              <a:buSzTx/>
              <a:buFontTx/>
              <a:buNone/>
              <a:defRPr sz="2400" b="1"/>
            </a:lvl1pPr>
          </a:lstStyle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903654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890886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280661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723B11F-46D0-700F-47F6-E05253A3E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671C993-2F00-B59D-9BB6-7AD9AEB70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88C76B9-7E23-749D-BB20-DD9213DC0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544AB-5EC1-41B9-AB71-42EDD538957F}" type="datetimeFigureOut">
              <a:rPr lang="pt-BR" smtClean="0"/>
              <a:t>21/10/2024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020B107-5EC6-3614-3599-541ACFA20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A226390-188D-CB36-88FD-3744D2CE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B97C1-6018-4518-ACCE-B0A37A4AAC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7178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5" cy="1162052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601" y="1435102"/>
            <a:ext cx="4011087" cy="46910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400"/>
            </a:lvl1pPr>
          </a:lstStyle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87041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201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2389718" y="612776"/>
            <a:ext cx="7315201" cy="41148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8" y="5367337"/>
            <a:ext cx="7315201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67"/>
            </a:lvl1pPr>
            <a:lvl2pPr marL="0" indent="609585">
              <a:spcBef>
                <a:spcPts val="400"/>
              </a:spcBef>
              <a:buSzTx/>
              <a:buFontTx/>
              <a:buNone/>
              <a:defRPr sz="1867"/>
            </a:lvl2pPr>
            <a:lvl3pPr marL="0" indent="1219170">
              <a:spcBef>
                <a:spcPts val="400"/>
              </a:spcBef>
              <a:buSzTx/>
              <a:buFontTx/>
              <a:buNone/>
              <a:defRPr sz="1867"/>
            </a:lvl3pPr>
            <a:lvl4pPr marL="0" indent="1828754">
              <a:spcBef>
                <a:spcPts val="400"/>
              </a:spcBef>
              <a:buSzTx/>
              <a:buFontTx/>
              <a:buNone/>
              <a:defRPr sz="1867"/>
            </a:lvl4pPr>
            <a:lvl5pPr marL="0" indent="2438339">
              <a:spcBef>
                <a:spcPts val="400"/>
              </a:spcBef>
              <a:buSzTx/>
              <a:buFontTx/>
              <a:buNone/>
              <a:defRPr sz="1867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900594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663848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8839200" y="206374"/>
            <a:ext cx="2743200" cy="438785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206374"/>
            <a:ext cx="8026400" cy="438785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592086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DB4524D-DC27-95E8-4CD0-85A98B92C0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E6DCA9C-81B1-5613-B3F3-7A9ABE05E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4331B0A-1B7F-1137-FC05-A5C613D78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AA76-6EB4-4A50-B6F0-67B5CAB0A73A}" type="datetimeFigureOut">
              <a:rPr lang="pt-BR" smtClean="0"/>
              <a:t>21/10/2024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178DB57-151F-361A-6CB5-71E8F476A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39431348-5DEF-5E42-175F-E564C59A5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8248" y="6369638"/>
            <a:ext cx="424153" cy="338554"/>
          </a:xfrm>
        </p:spPr>
        <p:txBody>
          <a:bodyPr/>
          <a:lstStyle/>
          <a:p>
            <a:fld id="{939BE0DA-D4CA-4DAE-AA02-F071A85912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048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BE26981-018D-E7E8-9796-03B0EDF1B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3DB1DA3-3E3D-A91F-6219-C5363EBC0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9453F11-DFC6-81E0-751A-EAF9E21FD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AA76-6EB4-4A50-B6F0-67B5CAB0A73A}" type="datetimeFigureOut">
              <a:rPr lang="pt-BR" smtClean="0"/>
              <a:t>21/10/2024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6A1717A-929C-0411-E36D-9159B6E29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4BD159D-5811-2031-1B72-450E98DB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8248" y="6369638"/>
            <a:ext cx="424153" cy="338554"/>
          </a:xfrm>
        </p:spPr>
        <p:txBody>
          <a:bodyPr/>
          <a:lstStyle/>
          <a:p>
            <a:fld id="{939BE0DA-D4CA-4DAE-AA02-F071A85912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8975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6C66FF-C9C3-E87C-60D2-1B89113B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007015E8-ABA6-F4F1-5911-66E1D608E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A98F90B5-5E96-BCD3-476A-00B02E18F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544AB-5EC1-41B9-AB71-42EDD538957F}" type="datetimeFigureOut">
              <a:rPr lang="pt-BR" smtClean="0"/>
              <a:t>21/10/2024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F41783F-1C99-C24F-BD19-C04599CE5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310CB11B-8F36-2975-E86B-39EAD313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B97C1-6018-4518-ACCE-B0A37A4AAC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8983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674D5BF-E5EB-CD4B-6124-EB8CF587A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F549FEA-62BA-8A0F-06E0-81B9EEC1B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B864867D-073B-01D8-B3E7-B99188996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A057F2B4-0F47-79C7-1DC9-DCAE9E52F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544AB-5EC1-41B9-AB71-42EDD538957F}" type="datetimeFigureOut">
              <a:rPr lang="pt-BR" smtClean="0"/>
              <a:t>21/10/2024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EC61836A-658F-C113-11B4-7FF09FB41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393BFDE8-9C78-6CEB-0B41-9580D61BC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B97C1-6018-4518-ACCE-B0A37A4AAC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0758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4FB3CD8-36FB-E851-F7FC-1B0A063E9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1EFA619-0BAD-7462-648B-D8EE9EF14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15FA1B3C-9CF5-9C27-3BF9-69C5BA80D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BA38A043-25D4-4583-F6E4-AB71BD366E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82ACE371-A304-F35B-785B-786704B22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5A55DCAB-7726-AA41-B3E2-3F99B4ABD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544AB-5EC1-41B9-AB71-42EDD538957F}" type="datetimeFigureOut">
              <a:rPr lang="pt-BR" smtClean="0"/>
              <a:t>21/10/2024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CF051ACB-C9C5-E10D-7762-F5C4C4000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DA9B3E0E-F452-D05D-5EFD-5315CF429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B97C1-6018-4518-ACCE-B0A37A4AAC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3690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ED380C5-9365-EA88-96A7-462453B7F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D8FB5D7D-B7F2-9068-E4E7-03B9ECB62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544AB-5EC1-41B9-AB71-42EDD538957F}" type="datetimeFigureOut">
              <a:rPr lang="pt-BR" smtClean="0"/>
              <a:t>21/10/2024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189CE488-6C44-5EA4-7AD5-3355BB2CE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82E7D75B-BD69-DC9F-85CC-7665710BA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B97C1-6018-4518-ACCE-B0A37A4AAC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842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14D7EE81-0FB9-30EF-E8AE-C8D30B55A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544AB-5EC1-41B9-AB71-42EDD538957F}" type="datetimeFigureOut">
              <a:rPr lang="pt-BR" smtClean="0"/>
              <a:t>21/10/2024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920700A6-9F7A-607D-EB6D-C66CA3464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8179C920-420B-43DC-4A1B-09714E42E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B97C1-6018-4518-ACCE-B0A37A4AAC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142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F1DED62-4116-D243-910B-16799148D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748E65E-91CC-27B7-0359-DA303D1BB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E07DE636-50D9-A8C5-0189-6CB2A1500C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0889C42A-F9E7-5AEB-1F9A-613F69E06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544AB-5EC1-41B9-AB71-42EDD538957F}" type="datetimeFigureOut">
              <a:rPr lang="pt-BR" smtClean="0"/>
              <a:t>21/10/2024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7CE9B1B2-AF6D-1EE0-A2CC-ADBBF56D4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6EC0ACAA-A5CD-1AA9-4F50-F1DB5053F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B97C1-6018-4518-ACCE-B0A37A4AAC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1535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EBB412F-4B3B-CD9F-34ED-1F9F6824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76717609-0422-65BC-B47A-BE2ABF6D15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7260C1AF-F8E1-C3B4-939A-67CBF64A38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7564D2B2-CEF5-E17C-0D85-481625A26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544AB-5EC1-41B9-AB71-42EDD538957F}" type="datetimeFigureOut">
              <a:rPr lang="pt-BR" smtClean="0"/>
              <a:t>21/10/2024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2074DDAD-BC99-A2A0-F0AE-4F37A0043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41CEFE13-8BDC-1265-8245-8BA32DF8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B97C1-6018-4518-ACCE-B0A37A4AAC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6754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03CE3DA1-633B-0346-75BB-73530B705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3D1F626F-CCA9-7907-1E3E-4146238F8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6E6F77F4-747D-A724-01FD-65E178F23A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8544AB-5EC1-41B9-AB71-42EDD538957F}" type="datetimeFigureOut">
              <a:rPr lang="pt-BR" smtClean="0"/>
              <a:t>21/10/2024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1FC2D5A-702F-53E9-2FC4-656BD9F10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93E5BD5-3DEE-D6D8-E3ED-E4698CA0D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8B97C1-6018-4518-ACCE-B0A37A4AAC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706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58247" y="6369637"/>
            <a:ext cx="424153" cy="33855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600" i="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705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med"/>
  <p:txStyles>
    <p:titleStyle>
      <a:lvl1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8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457189" marR="0" indent="-457189" algn="l" defTabSz="609585" rtl="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1045002" marR="0" indent="-435417" algn="l" defTabSz="609585" rtl="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–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625559" marR="0" indent="-406390" algn="l" defTabSz="609585" rtl="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2316422" marR="0" indent="-487668" algn="l" defTabSz="609585" rtl="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–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926007" marR="0" indent="-487668" algn="l" defTabSz="609585" rtl="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»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3535592" marR="0" indent="-487668" algn="l" defTabSz="609585" rtl="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4145176" marR="0" indent="-487668" algn="l" defTabSz="609585" rtl="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4754760" marR="0" indent="-487666" algn="l" defTabSz="609585" rtl="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5364345" marR="0" indent="-487666" algn="l" defTabSz="609585" rtl="0" latinLnBrk="0">
        <a:lnSpc>
          <a:spcPct val="100000"/>
        </a:lnSpc>
        <a:spcBef>
          <a:spcPts val="933"/>
        </a:spcBef>
        <a:spcAft>
          <a:spcPts val="0"/>
        </a:spcAft>
        <a:buClrTx/>
        <a:buSzPct val="100000"/>
        <a:buFont typeface="Arial"/>
        <a:buChar char="•"/>
        <a:tabLst/>
        <a:defRPr sz="4267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609585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1219170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828754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2438339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3047924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3657509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4267093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4876678" algn="r" defTabSz="60958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openxmlformats.org/officeDocument/2006/relationships/image" Target="../media/image29.png"/><Relationship Id="rId12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Estrada com carros&#10;&#10;Descrição gerada automaticamente">
            <a:extLst>
              <a:ext uri="{FF2B5EF4-FFF2-40B4-BE49-F238E27FC236}">
                <a16:creationId xmlns:a16="http://schemas.microsoft.com/office/drawing/2014/main" xmlns="" id="{F865DCB4-0EE9-00F5-EDB2-575EFFDFFC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" r="2145"/>
          <a:stretch/>
        </p:blipFill>
        <p:spPr>
          <a:xfrm>
            <a:off x="2787899" y="0"/>
            <a:ext cx="10267701" cy="69134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C7872C6-7146-934F-9D2A-4EC08955C7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20" y="-44067"/>
            <a:ext cx="6647848" cy="6942712"/>
          </a:xfrm>
          <a:prstGeom prst="rect">
            <a:avLst/>
          </a:prstGeom>
        </p:spPr>
      </p:pic>
      <p:sp>
        <p:nvSpPr>
          <p:cNvPr id="16" name="Título da apresentação">
            <a:extLst>
              <a:ext uri="{FF2B5EF4-FFF2-40B4-BE49-F238E27FC236}">
                <a16:creationId xmlns:a16="http://schemas.microsoft.com/office/drawing/2014/main" xmlns="" id="{297D496D-6336-DB45-AF61-5824F2AEBA75}"/>
              </a:ext>
            </a:extLst>
          </p:cNvPr>
          <p:cNvSpPr txBox="1"/>
          <p:nvPr/>
        </p:nvSpPr>
        <p:spPr>
          <a:xfrm>
            <a:off x="836127" y="2800308"/>
            <a:ext cx="3687563" cy="1452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59" tIns="60960" rIns="60959" bIns="60960" anchor="t">
            <a:spAutoFit/>
          </a:bodyPr>
          <a:lstStyle/>
          <a:p>
            <a:pPr defTabSz="695232">
              <a:lnSpc>
                <a:spcPct val="90000"/>
              </a:lnSpc>
              <a:defRPr sz="3000" i="0">
                <a:solidFill>
                  <a:srgbClr val="009CDE"/>
                </a:solidFill>
              </a:defRPr>
            </a:pPr>
            <a:r>
              <a:rPr lang="pt-BR" sz="3200">
                <a:solidFill>
                  <a:schemeClr val="tx2"/>
                </a:solidFill>
                <a:latin typeface="Calibri"/>
                <a:cs typeface="Calibri"/>
              </a:rPr>
              <a:t>Modernização do contrato</a:t>
            </a:r>
          </a:p>
          <a:p>
            <a:pPr defTabSz="695232">
              <a:lnSpc>
                <a:spcPct val="90000"/>
              </a:lnSpc>
              <a:defRPr sz="3000" i="0">
                <a:solidFill>
                  <a:srgbClr val="009CDE"/>
                </a:solidFill>
              </a:defRPr>
            </a:pPr>
            <a:r>
              <a:rPr lang="pt-BR" sz="32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Arteris Fernão Dias</a:t>
            </a:r>
            <a:endParaRPr sz="32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91473C9-F527-B74C-A34C-095C6D4E966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464" y="-41727"/>
            <a:ext cx="4256325" cy="69551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23FBE9-F95C-5341-A119-15A905F5FE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81" y="5391217"/>
            <a:ext cx="2569284" cy="50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6067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64CD076-B166-874C-B3CD-DDBA9C4EDD12}"/>
              </a:ext>
            </a:extLst>
          </p:cNvPr>
          <p:cNvSpPr/>
          <p:nvPr/>
        </p:nvSpPr>
        <p:spPr>
          <a:xfrm>
            <a:off x="-33867" y="-83559"/>
            <a:ext cx="12249573" cy="492440"/>
          </a:xfrm>
          <a:prstGeom prst="rect">
            <a:avLst/>
          </a:prstGeom>
          <a:solidFill>
            <a:srgbClr val="19936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hangingPunct="0"/>
            <a:endParaRPr lang="en-US" sz="2400">
              <a:solidFill>
                <a:srgbClr val="000000"/>
              </a:solidFill>
              <a:sym typeface="Calibri"/>
            </a:endParaRPr>
          </a:p>
        </p:txBody>
      </p:sp>
      <p:sp>
        <p:nvSpPr>
          <p:cNvPr id="14" name="Abertura do capítulo">
            <a:extLst>
              <a:ext uri="{FF2B5EF4-FFF2-40B4-BE49-F238E27FC236}">
                <a16:creationId xmlns:a16="http://schemas.microsoft.com/office/drawing/2014/main" xmlns="" id="{680155E9-55C1-4875-F102-C3D841F75EDE}"/>
              </a:ext>
            </a:extLst>
          </p:cNvPr>
          <p:cNvSpPr txBox="1"/>
          <p:nvPr/>
        </p:nvSpPr>
        <p:spPr>
          <a:xfrm>
            <a:off x="161063" y="0"/>
            <a:ext cx="749194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0959" rIns="60959">
            <a:spAutoFit/>
          </a:bodyPr>
          <a:lstStyle/>
          <a:p>
            <a:pPr defTabSz="695232">
              <a:lnSpc>
                <a:spcPct val="80000"/>
              </a:lnSpc>
              <a:defRPr sz="2400" i="0"/>
            </a:pPr>
            <a:r>
              <a:rPr lang="pt-BR" sz="20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OBRAS PREVISTAS – SÃO PAULO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C2878258-AE1D-837F-7A3D-DC8E794703F3}"/>
              </a:ext>
            </a:extLst>
          </p:cNvPr>
          <p:cNvSpPr txBox="1"/>
          <p:nvPr/>
        </p:nvSpPr>
        <p:spPr>
          <a:xfrm>
            <a:off x="293451" y="573933"/>
            <a:ext cx="112435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CONTRATO ORIGINAL:</a:t>
            </a:r>
          </a:p>
          <a:p>
            <a:pPr marL="447675" indent="-273050">
              <a:spcAft>
                <a:spcPts val="1200"/>
              </a:spcAft>
              <a:buFont typeface="Wingdings 3" panose="05040102010807070707" pitchFamily="18" charset="2"/>
              <a:buChar char="Ê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Implantação de 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46 km de faixas adicionais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entre o Km 22 ao Km 65</a:t>
            </a:r>
          </a:p>
          <a:p>
            <a:pPr marL="917575" lvl="1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</a:rPr>
              <a:t>Foi contratada a empresa Azevedo e Travassos para a execução da Obra, no entanto a empreiteira decidiu não cumprir o contrato</a:t>
            </a:r>
          </a:p>
          <a:p>
            <a:pPr marL="917575" lvl="1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</a:rPr>
              <a:t>Atualmente a empresa </a:t>
            </a:r>
            <a:r>
              <a:rPr lang="pt-BR" dirty="0" err="1">
                <a:latin typeface="Century Gothic" panose="020B0502020202020204" pitchFamily="34" charset="0"/>
              </a:rPr>
              <a:t>Neovia</a:t>
            </a:r>
            <a:r>
              <a:rPr lang="pt-BR" dirty="0">
                <a:latin typeface="Century Gothic" panose="020B0502020202020204" pitchFamily="34" charset="0"/>
              </a:rPr>
              <a:t> executa parte do escopo em um contrato de R$ 18 MM com 130 trabalhadores diretos alocados na obra </a:t>
            </a:r>
          </a:p>
          <a:p>
            <a:pPr marL="917575" lvl="1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</a:rPr>
              <a:t>A previsão é a conclusão de 17% do total da obra até o mês de junho. </a:t>
            </a:r>
          </a:p>
          <a:p>
            <a:pPr marL="447675" indent="-273050">
              <a:spcAft>
                <a:spcPts val="1200"/>
              </a:spcAft>
              <a:buFont typeface="Wingdings 3" panose="05040102010807070707" pitchFamily="18" charset="2"/>
              <a:buChar char="Ê"/>
            </a:pPr>
            <a:endParaRPr lang="pt-BR" dirty="0">
              <a:latin typeface="Century Gothic" panose="020B0502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B5E2C186-3ADB-FC2A-94B0-F2E3EF7AAB70}"/>
              </a:ext>
            </a:extLst>
          </p:cNvPr>
          <p:cNvSpPr txBox="1"/>
          <p:nvPr/>
        </p:nvSpPr>
        <p:spPr>
          <a:xfrm>
            <a:off x="445851" y="3703702"/>
            <a:ext cx="1124355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PROCESSO DE REVISÃO DO PROJETO:</a:t>
            </a:r>
          </a:p>
          <a:p>
            <a:pPr marL="447675" indent="-273050">
              <a:spcAft>
                <a:spcPts val="1200"/>
              </a:spcAft>
              <a:buFont typeface="Wingdings 3" panose="05040102010807070707" pitchFamily="18" charset="2"/>
              <a:buChar char="Ê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Paralelo ao processo de busca de nova empresa, o processo de repactuação se iniciou permitindo uma otimização do projeto existente e inclusão de novo escopo. Dentre os principais itens de revisão, vale destacar:</a:t>
            </a:r>
          </a:p>
          <a:p>
            <a:pPr marL="917575" lvl="1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</a:rPr>
              <a:t>Otimização do traçado, reduzindo desapropriações e corte de aterros.</a:t>
            </a:r>
          </a:p>
          <a:p>
            <a:pPr marL="917575" lvl="1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</a:rPr>
              <a:t>Redução de impacto de interferências (rede de agua, energia e gás) </a:t>
            </a:r>
          </a:p>
          <a:p>
            <a:pPr marL="917575" lvl="1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dirty="0">
                <a:latin typeface="Century Gothic" panose="020B0502020202020204" pitchFamily="34" charset="0"/>
              </a:rPr>
              <a:t>Redução no impacto das obras na fluidez </a:t>
            </a:r>
          </a:p>
          <a:p>
            <a:pPr marL="447675" indent="-273050">
              <a:spcAft>
                <a:spcPts val="1200"/>
              </a:spcAft>
              <a:buFont typeface="Wingdings 3" panose="05040102010807070707" pitchFamily="18" charset="2"/>
              <a:buChar char="Ê"/>
            </a:pPr>
            <a:endParaRPr 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14712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64CD076-B166-874C-B3CD-DDBA9C4EDD12}"/>
              </a:ext>
            </a:extLst>
          </p:cNvPr>
          <p:cNvSpPr/>
          <p:nvPr/>
        </p:nvSpPr>
        <p:spPr>
          <a:xfrm>
            <a:off x="-33867" y="-83559"/>
            <a:ext cx="12249573" cy="492440"/>
          </a:xfrm>
          <a:prstGeom prst="rect">
            <a:avLst/>
          </a:prstGeom>
          <a:solidFill>
            <a:srgbClr val="19936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hangingPunct="0"/>
            <a:endParaRPr lang="en-US" sz="2400">
              <a:solidFill>
                <a:srgbClr val="000000"/>
              </a:solidFill>
              <a:sym typeface="Calibri"/>
            </a:endParaRPr>
          </a:p>
        </p:txBody>
      </p:sp>
      <p:sp>
        <p:nvSpPr>
          <p:cNvPr id="14" name="Abertura do capítulo">
            <a:extLst>
              <a:ext uri="{FF2B5EF4-FFF2-40B4-BE49-F238E27FC236}">
                <a16:creationId xmlns:a16="http://schemas.microsoft.com/office/drawing/2014/main" xmlns="" id="{680155E9-55C1-4875-F102-C3D841F75EDE}"/>
              </a:ext>
            </a:extLst>
          </p:cNvPr>
          <p:cNvSpPr txBox="1"/>
          <p:nvPr/>
        </p:nvSpPr>
        <p:spPr>
          <a:xfrm>
            <a:off x="161063" y="0"/>
            <a:ext cx="749194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0959" rIns="60959">
            <a:spAutoFit/>
          </a:bodyPr>
          <a:lstStyle/>
          <a:p>
            <a:pPr defTabSz="695232">
              <a:lnSpc>
                <a:spcPct val="80000"/>
              </a:lnSpc>
              <a:defRPr sz="2400" i="0"/>
            </a:pPr>
            <a:r>
              <a:rPr lang="pt-BR" sz="20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Escopo Original – Ampliação de Capacidade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C2878258-AE1D-837F-7A3D-DC8E794703F3}"/>
              </a:ext>
            </a:extLst>
          </p:cNvPr>
          <p:cNvSpPr txBox="1"/>
          <p:nvPr/>
        </p:nvSpPr>
        <p:spPr>
          <a:xfrm>
            <a:off x="293451" y="573933"/>
            <a:ext cx="11243553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CONTRATO ORIGINAL:</a:t>
            </a:r>
          </a:p>
          <a:p>
            <a:pPr marL="447675" indent="-273050">
              <a:spcAft>
                <a:spcPts val="1200"/>
              </a:spcAft>
              <a:buFont typeface="Wingdings 3" panose="05040102010807070707" pitchFamily="18" charset="2"/>
              <a:buChar char="Ê"/>
            </a:pP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Implantação de </a:t>
            </a: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46 km de faixas adicionais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entre o Km 22 ao Km 65</a:t>
            </a:r>
          </a:p>
          <a:p>
            <a:pPr marL="447675" indent="-273050">
              <a:spcAft>
                <a:spcPts val="1200"/>
              </a:spcAft>
              <a:buFont typeface="Wingdings 3" panose="05040102010807070707" pitchFamily="18" charset="2"/>
              <a:buChar char="Ê"/>
            </a:pP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Obras atendiam parcialmente o nível de serviço</a:t>
            </a:r>
          </a:p>
          <a:p>
            <a:pPr marL="447675" indent="-273050">
              <a:spcAft>
                <a:spcPts val="1200"/>
              </a:spcAft>
              <a:buFont typeface="Wingdings 3" panose="05040102010807070707" pitchFamily="18" charset="2"/>
              <a:buChar char="Ê"/>
            </a:pP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Não eram previstas obras de Dispositivos/Remodelação do Km 59 e Km 64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importantes para manutenção da fluidez em todo o trecho de São Paulo da Fernão Dias</a:t>
            </a:r>
          </a:p>
          <a:p>
            <a:pPr marL="447675" indent="-273050">
              <a:spcAft>
                <a:spcPts val="1200"/>
              </a:spcAft>
              <a:buFont typeface="Wingdings 3" panose="05040102010807070707" pitchFamily="18" charset="2"/>
              <a:buChar char="Ê"/>
            </a:pP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Retenções de tráfego no segmento de Mairiporã seria tratado parcialmente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, causando reflexo no segmento de Atibaia</a:t>
            </a:r>
          </a:p>
          <a:p>
            <a:pPr marL="447675" indent="-273050">
              <a:spcAft>
                <a:spcPts val="1200"/>
              </a:spcAft>
              <a:buFont typeface="Wingdings 3" panose="05040102010807070707" pitchFamily="18" charset="2"/>
              <a:buChar char="Ê"/>
            </a:pP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Não havia a previsão de serviços de reconstrução de pavimento </a:t>
            </a: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para o segmento entre o Km 0 e o Km 88.</a:t>
            </a:r>
          </a:p>
          <a:p>
            <a:pPr marL="447675" indent="-273050">
              <a:spcAft>
                <a:spcPts val="1200"/>
              </a:spcAft>
              <a:buFont typeface="Wingdings 3" panose="05040102010807070707" pitchFamily="18" charset="2"/>
              <a:buChar char="Ê"/>
            </a:pPr>
            <a:endParaRPr lang="pt-BR" dirty="0">
              <a:latin typeface="Century Gothic" panose="020B0502020202020204" pitchFamily="34" charset="0"/>
            </a:endParaRPr>
          </a:p>
          <a:p>
            <a:pPr marL="631825" lvl="1">
              <a:spcAft>
                <a:spcPts val="1200"/>
              </a:spcAft>
            </a:pPr>
            <a:endParaRPr lang="pt-BR" dirty="0">
              <a:latin typeface="Century Gothic" panose="020B0502020202020204" pitchFamily="34" charset="0"/>
            </a:endParaRPr>
          </a:p>
          <a:p>
            <a:pPr marL="447675" indent="-273050">
              <a:spcAft>
                <a:spcPts val="1200"/>
              </a:spcAft>
              <a:buFont typeface="Wingdings 3" panose="05040102010807070707" pitchFamily="18" charset="2"/>
              <a:buChar char="Ê"/>
            </a:pPr>
            <a:endParaRPr lang="pt-BR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1995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Agrupar 22">
            <a:extLst>
              <a:ext uri="{FF2B5EF4-FFF2-40B4-BE49-F238E27FC236}">
                <a16:creationId xmlns:a16="http://schemas.microsoft.com/office/drawing/2014/main" xmlns="" id="{E384E50B-8BCD-C2E1-3958-B6C1DEF10E0D}"/>
              </a:ext>
            </a:extLst>
          </p:cNvPr>
          <p:cNvGrpSpPr/>
          <p:nvPr/>
        </p:nvGrpSpPr>
        <p:grpSpPr>
          <a:xfrm rot="10800000">
            <a:off x="14161" y="1048799"/>
            <a:ext cx="11894727" cy="6360680"/>
            <a:chOff x="136905" y="175239"/>
            <a:chExt cx="11894727" cy="6360680"/>
          </a:xfrm>
        </p:grpSpPr>
        <p:grpSp>
          <p:nvGrpSpPr>
            <p:cNvPr id="221" name="Agrupar 220">
              <a:extLst>
                <a:ext uri="{FF2B5EF4-FFF2-40B4-BE49-F238E27FC236}">
                  <a16:creationId xmlns:a16="http://schemas.microsoft.com/office/drawing/2014/main" xmlns="" id="{0D9B85D1-EA40-4030-5A24-C7541661FAA5}"/>
                </a:ext>
              </a:extLst>
            </p:cNvPr>
            <p:cNvGrpSpPr/>
            <p:nvPr/>
          </p:nvGrpSpPr>
          <p:grpSpPr>
            <a:xfrm>
              <a:off x="170185" y="175239"/>
              <a:ext cx="11861447" cy="6360680"/>
              <a:chOff x="335462" y="176652"/>
              <a:chExt cx="11861447" cy="6360680"/>
            </a:xfrm>
          </p:grpSpPr>
          <p:pic>
            <p:nvPicPr>
              <p:cNvPr id="372" name="Imagem 371">
                <a:extLst>
                  <a:ext uri="{FF2B5EF4-FFF2-40B4-BE49-F238E27FC236}">
                    <a16:creationId xmlns:a16="http://schemas.microsoft.com/office/drawing/2014/main" xmlns="" id="{D33B1050-18EE-D4EA-982C-30BC8D7820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5335" b="25487"/>
              <a:stretch/>
            </p:blipFill>
            <p:spPr>
              <a:xfrm>
                <a:off x="335462" y="176652"/>
                <a:ext cx="11861447" cy="6360680"/>
              </a:xfrm>
              <a:prstGeom prst="rect">
                <a:avLst/>
              </a:prstGeom>
            </p:spPr>
          </p:pic>
          <p:grpSp>
            <p:nvGrpSpPr>
              <p:cNvPr id="373" name="Agrupar 372">
                <a:extLst>
                  <a:ext uri="{FF2B5EF4-FFF2-40B4-BE49-F238E27FC236}">
                    <a16:creationId xmlns:a16="http://schemas.microsoft.com/office/drawing/2014/main" xmlns="" id="{B8D0113B-4C62-EAFF-67DD-1299A4CFBBEF}"/>
                  </a:ext>
                </a:extLst>
              </p:cNvPr>
              <p:cNvGrpSpPr/>
              <p:nvPr/>
            </p:nvGrpSpPr>
            <p:grpSpPr>
              <a:xfrm>
                <a:off x="2618558" y="3602549"/>
                <a:ext cx="8789296" cy="2615485"/>
                <a:chOff x="2618558" y="3602549"/>
                <a:chExt cx="8789296" cy="2615485"/>
              </a:xfrm>
            </p:grpSpPr>
            <p:sp>
              <p:nvSpPr>
                <p:cNvPr id="376" name="Forma Livre: Forma 375">
                  <a:extLst>
                    <a:ext uri="{FF2B5EF4-FFF2-40B4-BE49-F238E27FC236}">
                      <a16:creationId xmlns:a16="http://schemas.microsoft.com/office/drawing/2014/main" xmlns="" id="{233469AA-2902-6F61-614A-B6373FB92F10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V="1">
                  <a:off x="4439420" y="6037215"/>
                  <a:ext cx="146650" cy="180819"/>
                </a:xfrm>
                <a:custGeom>
                  <a:avLst/>
                  <a:gdLst>
                    <a:gd name="connsiteX0" fmla="*/ 47805 w 95609"/>
                    <a:gd name="connsiteY0" fmla="*/ 79633 h 126302"/>
                    <a:gd name="connsiteX1" fmla="*/ 15935 w 95609"/>
                    <a:gd name="connsiteY1" fmla="*/ 47780 h 126302"/>
                    <a:gd name="connsiteX2" fmla="*/ 47805 w 95609"/>
                    <a:gd name="connsiteY2" fmla="*/ 15927 h 126302"/>
                    <a:gd name="connsiteX3" fmla="*/ 79675 w 95609"/>
                    <a:gd name="connsiteY3" fmla="*/ 47780 h 126302"/>
                    <a:gd name="connsiteX4" fmla="*/ 47805 w 95609"/>
                    <a:gd name="connsiteY4" fmla="*/ 79633 h 126302"/>
                    <a:gd name="connsiteX5" fmla="*/ 47805 w 95609"/>
                    <a:gd name="connsiteY5" fmla="*/ 126302 h 126302"/>
                    <a:gd name="connsiteX6" fmla="*/ 47805 w 95609"/>
                    <a:gd name="connsiteY6" fmla="*/ 126302 h 126302"/>
                    <a:gd name="connsiteX7" fmla="*/ 95610 w 95609"/>
                    <a:gd name="connsiteY7" fmla="*/ 47780 h 126302"/>
                    <a:gd name="connsiteX8" fmla="*/ 47805 w 95609"/>
                    <a:gd name="connsiteY8" fmla="*/ 0 h 126302"/>
                    <a:gd name="connsiteX9" fmla="*/ 0 w 95609"/>
                    <a:gd name="connsiteY9" fmla="*/ 47780 h 126302"/>
                    <a:gd name="connsiteX10" fmla="*/ 47805 w 95609"/>
                    <a:gd name="connsiteY10" fmla="*/ 126302 h 126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5609" h="126302">
                      <a:moveTo>
                        <a:pt x="47805" y="79633"/>
                      </a:moveTo>
                      <a:cubicBezTo>
                        <a:pt x="30017" y="79633"/>
                        <a:pt x="15935" y="65559"/>
                        <a:pt x="15935" y="47780"/>
                      </a:cubicBezTo>
                      <a:cubicBezTo>
                        <a:pt x="15935" y="30001"/>
                        <a:pt x="30017" y="15927"/>
                        <a:pt x="47805" y="15927"/>
                      </a:cubicBezTo>
                      <a:cubicBezTo>
                        <a:pt x="65593" y="15927"/>
                        <a:pt x="79675" y="30001"/>
                        <a:pt x="79675" y="47780"/>
                      </a:cubicBezTo>
                      <a:cubicBezTo>
                        <a:pt x="79675" y="65559"/>
                        <a:pt x="65593" y="79633"/>
                        <a:pt x="47805" y="79633"/>
                      </a:cubicBezTo>
                      <a:close/>
                      <a:moveTo>
                        <a:pt x="47805" y="126302"/>
                      </a:moveTo>
                      <a:lnTo>
                        <a:pt x="47805" y="126302"/>
                      </a:lnTo>
                      <a:cubicBezTo>
                        <a:pt x="48175" y="125932"/>
                        <a:pt x="95610" y="82597"/>
                        <a:pt x="95610" y="47780"/>
                      </a:cubicBezTo>
                      <a:cubicBezTo>
                        <a:pt x="95610" y="21483"/>
                        <a:pt x="74116" y="0"/>
                        <a:pt x="47805" y="0"/>
                      </a:cubicBezTo>
                      <a:cubicBezTo>
                        <a:pt x="21123" y="0"/>
                        <a:pt x="0" y="21483"/>
                        <a:pt x="0" y="47780"/>
                      </a:cubicBezTo>
                      <a:cubicBezTo>
                        <a:pt x="0" y="82597"/>
                        <a:pt x="47434" y="125932"/>
                        <a:pt x="47805" y="126302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hangingPunct="1"/>
                  <a:endParaRPr lang="pt-BR" i="0" kern="12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77" name="CaixaDeTexto 376">
                  <a:extLst>
                    <a:ext uri="{FF2B5EF4-FFF2-40B4-BE49-F238E27FC236}">
                      <a16:creationId xmlns:a16="http://schemas.microsoft.com/office/drawing/2014/main" xmlns="" id="{01645000-C582-3C81-75C6-4AA8EB12958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 flipV="1">
                  <a:off x="4208578" y="5764143"/>
                  <a:ext cx="551870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hangingPunct="1"/>
                  <a:r>
                    <a:rPr lang="pt-BR" sz="900" i="0" kern="1200">
                      <a:ln/>
                      <a:solidFill>
                        <a:srgbClr val="999999"/>
                      </a:solidFill>
                      <a:latin typeface="Arteris Sans"/>
                      <a:sym typeface="Arteris Sans"/>
                      <a:rtl val="0"/>
                    </a:rPr>
                    <a:t>Atibaia</a:t>
                  </a:r>
                </a:p>
              </p:txBody>
            </p:sp>
            <p:sp>
              <p:nvSpPr>
                <p:cNvPr id="378" name="Forma Livre: Forma 377">
                  <a:extLst>
                    <a:ext uri="{FF2B5EF4-FFF2-40B4-BE49-F238E27FC236}">
                      <a16:creationId xmlns:a16="http://schemas.microsoft.com/office/drawing/2014/main" xmlns="" id="{F6CC5F94-49B1-1C4B-4758-E083A2846954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V="1">
                  <a:off x="2888344" y="5583180"/>
                  <a:ext cx="146650" cy="180819"/>
                </a:xfrm>
                <a:custGeom>
                  <a:avLst/>
                  <a:gdLst>
                    <a:gd name="connsiteX0" fmla="*/ 47805 w 95609"/>
                    <a:gd name="connsiteY0" fmla="*/ 79633 h 126302"/>
                    <a:gd name="connsiteX1" fmla="*/ 15935 w 95609"/>
                    <a:gd name="connsiteY1" fmla="*/ 47780 h 126302"/>
                    <a:gd name="connsiteX2" fmla="*/ 47805 w 95609"/>
                    <a:gd name="connsiteY2" fmla="*/ 15927 h 126302"/>
                    <a:gd name="connsiteX3" fmla="*/ 79675 w 95609"/>
                    <a:gd name="connsiteY3" fmla="*/ 47780 h 126302"/>
                    <a:gd name="connsiteX4" fmla="*/ 47805 w 95609"/>
                    <a:gd name="connsiteY4" fmla="*/ 79633 h 126302"/>
                    <a:gd name="connsiteX5" fmla="*/ 47805 w 95609"/>
                    <a:gd name="connsiteY5" fmla="*/ 126302 h 126302"/>
                    <a:gd name="connsiteX6" fmla="*/ 47805 w 95609"/>
                    <a:gd name="connsiteY6" fmla="*/ 126302 h 126302"/>
                    <a:gd name="connsiteX7" fmla="*/ 95610 w 95609"/>
                    <a:gd name="connsiteY7" fmla="*/ 47780 h 126302"/>
                    <a:gd name="connsiteX8" fmla="*/ 47805 w 95609"/>
                    <a:gd name="connsiteY8" fmla="*/ 0 h 126302"/>
                    <a:gd name="connsiteX9" fmla="*/ 0 w 95609"/>
                    <a:gd name="connsiteY9" fmla="*/ 47780 h 126302"/>
                    <a:gd name="connsiteX10" fmla="*/ 47805 w 95609"/>
                    <a:gd name="connsiteY10" fmla="*/ 126302 h 126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5609" h="126302">
                      <a:moveTo>
                        <a:pt x="47805" y="79633"/>
                      </a:moveTo>
                      <a:cubicBezTo>
                        <a:pt x="30017" y="79633"/>
                        <a:pt x="15935" y="65559"/>
                        <a:pt x="15935" y="47780"/>
                      </a:cubicBezTo>
                      <a:cubicBezTo>
                        <a:pt x="15935" y="30001"/>
                        <a:pt x="30017" y="15927"/>
                        <a:pt x="47805" y="15927"/>
                      </a:cubicBezTo>
                      <a:cubicBezTo>
                        <a:pt x="65593" y="15927"/>
                        <a:pt x="79675" y="30001"/>
                        <a:pt x="79675" y="47780"/>
                      </a:cubicBezTo>
                      <a:cubicBezTo>
                        <a:pt x="79675" y="65559"/>
                        <a:pt x="65593" y="79633"/>
                        <a:pt x="47805" y="79633"/>
                      </a:cubicBezTo>
                      <a:close/>
                      <a:moveTo>
                        <a:pt x="47805" y="126302"/>
                      </a:moveTo>
                      <a:lnTo>
                        <a:pt x="47805" y="126302"/>
                      </a:lnTo>
                      <a:cubicBezTo>
                        <a:pt x="48175" y="125932"/>
                        <a:pt x="95610" y="82597"/>
                        <a:pt x="95610" y="47780"/>
                      </a:cubicBezTo>
                      <a:cubicBezTo>
                        <a:pt x="95610" y="21483"/>
                        <a:pt x="74116" y="0"/>
                        <a:pt x="47805" y="0"/>
                      </a:cubicBezTo>
                      <a:cubicBezTo>
                        <a:pt x="21123" y="0"/>
                        <a:pt x="0" y="21483"/>
                        <a:pt x="0" y="47780"/>
                      </a:cubicBezTo>
                      <a:cubicBezTo>
                        <a:pt x="0" y="82597"/>
                        <a:pt x="47434" y="125932"/>
                        <a:pt x="47805" y="126302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hangingPunct="1"/>
                  <a:endParaRPr lang="pt-BR" i="0" kern="12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379" name="CaixaDeTexto 378">
                  <a:extLst>
                    <a:ext uri="{FF2B5EF4-FFF2-40B4-BE49-F238E27FC236}">
                      <a16:creationId xmlns:a16="http://schemas.microsoft.com/office/drawing/2014/main" xmlns="" id="{A9DFC513-4262-0E98-BBA8-CFF9ABD807C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 flipV="1">
                  <a:off x="2618558" y="5341930"/>
                  <a:ext cx="664082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hangingPunct="1"/>
                  <a:r>
                    <a:rPr lang="pt-BR" sz="900" i="0" kern="1200">
                      <a:ln/>
                      <a:solidFill>
                        <a:srgbClr val="999999"/>
                      </a:solidFill>
                      <a:latin typeface="Arteris Sans"/>
                      <a:sym typeface="Arteris Sans"/>
                      <a:rtl val="0"/>
                    </a:rPr>
                    <a:t>Mairiporã</a:t>
                  </a:r>
                </a:p>
              </p:txBody>
            </p:sp>
            <p:sp>
              <p:nvSpPr>
                <p:cNvPr id="375" name="CaixaDeTexto 374">
                  <a:extLst>
                    <a:ext uri="{FF2B5EF4-FFF2-40B4-BE49-F238E27FC236}">
                      <a16:creationId xmlns:a16="http://schemas.microsoft.com/office/drawing/2014/main" xmlns="" id="{6243DBC9-1527-FE90-B501-A80CC6E77A5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 flipV="1">
                  <a:off x="10350167" y="3602549"/>
                  <a:ext cx="1057687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hangingPunct="1"/>
                  <a:r>
                    <a:rPr lang="pt-BR" sz="900" i="0" kern="1200">
                      <a:ln/>
                      <a:solidFill>
                        <a:srgbClr val="999999"/>
                      </a:solidFill>
                      <a:latin typeface="Arteris Sans"/>
                      <a:sym typeface="Arteris Sans"/>
                      <a:rtl val="0"/>
                    </a:rPr>
                    <a:t>Bragança Paulista</a:t>
                  </a:r>
                </a:p>
              </p:txBody>
            </p:sp>
            <p:sp>
              <p:nvSpPr>
                <p:cNvPr id="374" name="Forma Livre: Forma 373">
                  <a:extLst>
                    <a:ext uri="{FF2B5EF4-FFF2-40B4-BE49-F238E27FC236}">
                      <a16:creationId xmlns:a16="http://schemas.microsoft.com/office/drawing/2014/main" xmlns="" id="{7F03286D-A665-A03B-8B84-69EA2CA8944A}"/>
                    </a:ext>
                  </a:extLst>
                </p:cNvPr>
                <p:cNvSpPr>
                  <a:spLocks/>
                </p:cNvSpPr>
                <p:nvPr/>
              </p:nvSpPr>
              <p:spPr>
                <a:xfrm flipV="1">
                  <a:off x="10839118" y="3852457"/>
                  <a:ext cx="146650" cy="180819"/>
                </a:xfrm>
                <a:custGeom>
                  <a:avLst/>
                  <a:gdLst>
                    <a:gd name="connsiteX0" fmla="*/ 47805 w 95609"/>
                    <a:gd name="connsiteY0" fmla="*/ 79633 h 126302"/>
                    <a:gd name="connsiteX1" fmla="*/ 15935 w 95609"/>
                    <a:gd name="connsiteY1" fmla="*/ 47780 h 126302"/>
                    <a:gd name="connsiteX2" fmla="*/ 47805 w 95609"/>
                    <a:gd name="connsiteY2" fmla="*/ 15927 h 126302"/>
                    <a:gd name="connsiteX3" fmla="*/ 79675 w 95609"/>
                    <a:gd name="connsiteY3" fmla="*/ 47780 h 126302"/>
                    <a:gd name="connsiteX4" fmla="*/ 47805 w 95609"/>
                    <a:gd name="connsiteY4" fmla="*/ 79633 h 126302"/>
                    <a:gd name="connsiteX5" fmla="*/ 47805 w 95609"/>
                    <a:gd name="connsiteY5" fmla="*/ 126302 h 126302"/>
                    <a:gd name="connsiteX6" fmla="*/ 47805 w 95609"/>
                    <a:gd name="connsiteY6" fmla="*/ 126302 h 126302"/>
                    <a:gd name="connsiteX7" fmla="*/ 95610 w 95609"/>
                    <a:gd name="connsiteY7" fmla="*/ 47780 h 126302"/>
                    <a:gd name="connsiteX8" fmla="*/ 47805 w 95609"/>
                    <a:gd name="connsiteY8" fmla="*/ 0 h 126302"/>
                    <a:gd name="connsiteX9" fmla="*/ 0 w 95609"/>
                    <a:gd name="connsiteY9" fmla="*/ 47780 h 126302"/>
                    <a:gd name="connsiteX10" fmla="*/ 47805 w 95609"/>
                    <a:gd name="connsiteY10" fmla="*/ 126302 h 126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5609" h="126302">
                      <a:moveTo>
                        <a:pt x="47805" y="79633"/>
                      </a:moveTo>
                      <a:cubicBezTo>
                        <a:pt x="30017" y="79633"/>
                        <a:pt x="15935" y="65559"/>
                        <a:pt x="15935" y="47780"/>
                      </a:cubicBezTo>
                      <a:cubicBezTo>
                        <a:pt x="15935" y="30001"/>
                        <a:pt x="30017" y="15927"/>
                        <a:pt x="47805" y="15927"/>
                      </a:cubicBezTo>
                      <a:cubicBezTo>
                        <a:pt x="65593" y="15927"/>
                        <a:pt x="79675" y="30001"/>
                        <a:pt x="79675" y="47780"/>
                      </a:cubicBezTo>
                      <a:cubicBezTo>
                        <a:pt x="79675" y="65559"/>
                        <a:pt x="65593" y="79633"/>
                        <a:pt x="47805" y="79633"/>
                      </a:cubicBezTo>
                      <a:close/>
                      <a:moveTo>
                        <a:pt x="47805" y="126302"/>
                      </a:moveTo>
                      <a:lnTo>
                        <a:pt x="47805" y="126302"/>
                      </a:lnTo>
                      <a:cubicBezTo>
                        <a:pt x="48175" y="125932"/>
                        <a:pt x="95610" y="82597"/>
                        <a:pt x="95610" y="47780"/>
                      </a:cubicBezTo>
                      <a:cubicBezTo>
                        <a:pt x="95610" y="21483"/>
                        <a:pt x="74116" y="0"/>
                        <a:pt x="47805" y="0"/>
                      </a:cubicBezTo>
                      <a:cubicBezTo>
                        <a:pt x="21123" y="0"/>
                        <a:pt x="0" y="21483"/>
                        <a:pt x="0" y="47780"/>
                      </a:cubicBezTo>
                      <a:cubicBezTo>
                        <a:pt x="0" y="82597"/>
                        <a:pt x="47434" y="125932"/>
                        <a:pt x="47805" y="126302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3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hangingPunct="1"/>
                  <a:endParaRPr lang="pt-BR" i="0" kern="12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</p:grpSp>
        <p:grpSp>
          <p:nvGrpSpPr>
            <p:cNvPr id="227" name="Agrupar 226">
              <a:extLst>
                <a:ext uri="{FF2B5EF4-FFF2-40B4-BE49-F238E27FC236}">
                  <a16:creationId xmlns:a16="http://schemas.microsoft.com/office/drawing/2014/main" xmlns="" id="{2BEE9C8A-D2AF-089C-8FF1-E4BF67814C59}"/>
                </a:ext>
              </a:extLst>
            </p:cNvPr>
            <p:cNvGrpSpPr/>
            <p:nvPr/>
          </p:nvGrpSpPr>
          <p:grpSpPr>
            <a:xfrm>
              <a:off x="5505601" y="4105294"/>
              <a:ext cx="644398" cy="201308"/>
              <a:chOff x="5505601" y="4105294"/>
              <a:chExt cx="644398" cy="201308"/>
            </a:xfrm>
          </p:grpSpPr>
          <p:sp>
            <p:nvSpPr>
              <p:cNvPr id="332" name="Forma Livre: Forma 331">
                <a:extLst>
                  <a:ext uri="{FF2B5EF4-FFF2-40B4-BE49-F238E27FC236}">
                    <a16:creationId xmlns:a16="http://schemas.microsoft.com/office/drawing/2014/main" xmlns="" id="{8CDCA50B-A419-B249-389F-5B00989E01D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41999" y="4162602"/>
                <a:ext cx="108000" cy="144000"/>
              </a:xfrm>
              <a:custGeom>
                <a:avLst/>
                <a:gdLst>
                  <a:gd name="connsiteX0" fmla="*/ 47805 w 95609"/>
                  <a:gd name="connsiteY0" fmla="*/ 79633 h 126302"/>
                  <a:gd name="connsiteX1" fmla="*/ 15935 w 95609"/>
                  <a:gd name="connsiteY1" fmla="*/ 47780 h 126302"/>
                  <a:gd name="connsiteX2" fmla="*/ 47805 w 95609"/>
                  <a:gd name="connsiteY2" fmla="*/ 15927 h 126302"/>
                  <a:gd name="connsiteX3" fmla="*/ 79675 w 95609"/>
                  <a:gd name="connsiteY3" fmla="*/ 47780 h 126302"/>
                  <a:gd name="connsiteX4" fmla="*/ 47805 w 95609"/>
                  <a:gd name="connsiteY4" fmla="*/ 79633 h 126302"/>
                  <a:gd name="connsiteX5" fmla="*/ 47805 w 95609"/>
                  <a:gd name="connsiteY5" fmla="*/ 126302 h 126302"/>
                  <a:gd name="connsiteX6" fmla="*/ 47805 w 95609"/>
                  <a:gd name="connsiteY6" fmla="*/ 126302 h 126302"/>
                  <a:gd name="connsiteX7" fmla="*/ 95610 w 95609"/>
                  <a:gd name="connsiteY7" fmla="*/ 47780 h 126302"/>
                  <a:gd name="connsiteX8" fmla="*/ 47805 w 95609"/>
                  <a:gd name="connsiteY8" fmla="*/ 0 h 126302"/>
                  <a:gd name="connsiteX9" fmla="*/ 0 w 95609"/>
                  <a:gd name="connsiteY9" fmla="*/ 47780 h 126302"/>
                  <a:gd name="connsiteX10" fmla="*/ 47805 w 95609"/>
                  <a:gd name="connsiteY10" fmla="*/ 126302 h 126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5609" h="126302">
                    <a:moveTo>
                      <a:pt x="47805" y="79633"/>
                    </a:moveTo>
                    <a:cubicBezTo>
                      <a:pt x="30017" y="79633"/>
                      <a:pt x="15935" y="65559"/>
                      <a:pt x="15935" y="47780"/>
                    </a:cubicBezTo>
                    <a:cubicBezTo>
                      <a:pt x="15935" y="30001"/>
                      <a:pt x="30017" y="15927"/>
                      <a:pt x="47805" y="15927"/>
                    </a:cubicBezTo>
                    <a:cubicBezTo>
                      <a:pt x="65593" y="15927"/>
                      <a:pt x="79675" y="30001"/>
                      <a:pt x="79675" y="47780"/>
                    </a:cubicBezTo>
                    <a:cubicBezTo>
                      <a:pt x="79675" y="65559"/>
                      <a:pt x="65593" y="79633"/>
                      <a:pt x="47805" y="79633"/>
                    </a:cubicBezTo>
                    <a:close/>
                    <a:moveTo>
                      <a:pt x="47805" y="126302"/>
                    </a:moveTo>
                    <a:lnTo>
                      <a:pt x="47805" y="126302"/>
                    </a:lnTo>
                    <a:cubicBezTo>
                      <a:pt x="48175" y="125932"/>
                      <a:pt x="95610" y="82597"/>
                      <a:pt x="95610" y="47780"/>
                    </a:cubicBezTo>
                    <a:cubicBezTo>
                      <a:pt x="95610" y="21483"/>
                      <a:pt x="74116" y="0"/>
                      <a:pt x="47805" y="0"/>
                    </a:cubicBezTo>
                    <a:cubicBezTo>
                      <a:pt x="21123" y="0"/>
                      <a:pt x="0" y="21483"/>
                      <a:pt x="0" y="47780"/>
                    </a:cubicBezTo>
                    <a:cubicBezTo>
                      <a:pt x="0" y="82597"/>
                      <a:pt x="47434" y="125932"/>
                      <a:pt x="47805" y="126302"/>
                    </a:cubicBezTo>
                    <a:close/>
                  </a:path>
                </a:pathLst>
              </a:custGeom>
              <a:solidFill>
                <a:srgbClr val="009664"/>
              </a:solidFill>
              <a:ln w="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hangingPunct="1"/>
                <a:endParaRPr lang="pt-BR" i="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3" name="CaixaDeTexto 332">
                <a:extLst>
                  <a:ext uri="{FF2B5EF4-FFF2-40B4-BE49-F238E27FC236}">
                    <a16:creationId xmlns:a16="http://schemas.microsoft.com/office/drawing/2014/main" xmlns="" id="{845DFF1C-2BC7-4F37-4AD9-1F888B7BEC28}"/>
                  </a:ext>
                </a:extLst>
              </p:cNvPr>
              <p:cNvSpPr txBox="1">
                <a:spLocks/>
              </p:cNvSpPr>
              <p:nvPr/>
            </p:nvSpPr>
            <p:spPr>
              <a:xfrm flipV="1">
                <a:off x="5505601" y="4105294"/>
                <a:ext cx="601409" cy="200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hangingPunct="1"/>
                <a:r>
                  <a:rPr lang="pt-BR" sz="700" i="0" kern="1200">
                    <a:ln/>
                    <a:solidFill>
                      <a:srgbClr val="999999"/>
                    </a:solidFill>
                    <a:latin typeface="Arteris Sans"/>
                    <a:sym typeface="Arteris Sans"/>
                    <a:rtl val="0"/>
                  </a:rPr>
                  <a:t>Km 41,0 PS</a:t>
                </a:r>
              </a:p>
            </p:txBody>
          </p:sp>
        </p:grpSp>
        <p:grpSp>
          <p:nvGrpSpPr>
            <p:cNvPr id="228" name="Agrupar 227">
              <a:extLst>
                <a:ext uri="{FF2B5EF4-FFF2-40B4-BE49-F238E27FC236}">
                  <a16:creationId xmlns:a16="http://schemas.microsoft.com/office/drawing/2014/main" xmlns="" id="{912D000F-E900-437D-A8EB-5EEF9B34592A}"/>
                </a:ext>
              </a:extLst>
            </p:cNvPr>
            <p:cNvGrpSpPr/>
            <p:nvPr/>
          </p:nvGrpSpPr>
          <p:grpSpPr>
            <a:xfrm>
              <a:off x="11174137" y="5987797"/>
              <a:ext cx="630304" cy="348968"/>
              <a:chOff x="11174137" y="5987797"/>
              <a:chExt cx="630304" cy="348968"/>
            </a:xfrm>
          </p:grpSpPr>
          <p:sp>
            <p:nvSpPr>
              <p:cNvPr id="330" name="Forma Livre: Forma 329">
                <a:extLst>
                  <a:ext uri="{FF2B5EF4-FFF2-40B4-BE49-F238E27FC236}">
                    <a16:creationId xmlns:a16="http://schemas.microsoft.com/office/drawing/2014/main" xmlns="" id="{FED42FE6-4EDE-0FB0-89FF-AA0312AB8F3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210472" y="5987797"/>
                <a:ext cx="108000" cy="144000"/>
              </a:xfrm>
              <a:custGeom>
                <a:avLst/>
                <a:gdLst>
                  <a:gd name="connsiteX0" fmla="*/ 47805 w 95609"/>
                  <a:gd name="connsiteY0" fmla="*/ 79633 h 126302"/>
                  <a:gd name="connsiteX1" fmla="*/ 15935 w 95609"/>
                  <a:gd name="connsiteY1" fmla="*/ 47780 h 126302"/>
                  <a:gd name="connsiteX2" fmla="*/ 47805 w 95609"/>
                  <a:gd name="connsiteY2" fmla="*/ 15927 h 126302"/>
                  <a:gd name="connsiteX3" fmla="*/ 79675 w 95609"/>
                  <a:gd name="connsiteY3" fmla="*/ 47780 h 126302"/>
                  <a:gd name="connsiteX4" fmla="*/ 47805 w 95609"/>
                  <a:gd name="connsiteY4" fmla="*/ 79633 h 126302"/>
                  <a:gd name="connsiteX5" fmla="*/ 47805 w 95609"/>
                  <a:gd name="connsiteY5" fmla="*/ 126302 h 126302"/>
                  <a:gd name="connsiteX6" fmla="*/ 47805 w 95609"/>
                  <a:gd name="connsiteY6" fmla="*/ 126302 h 126302"/>
                  <a:gd name="connsiteX7" fmla="*/ 95610 w 95609"/>
                  <a:gd name="connsiteY7" fmla="*/ 47780 h 126302"/>
                  <a:gd name="connsiteX8" fmla="*/ 47805 w 95609"/>
                  <a:gd name="connsiteY8" fmla="*/ 0 h 126302"/>
                  <a:gd name="connsiteX9" fmla="*/ 0 w 95609"/>
                  <a:gd name="connsiteY9" fmla="*/ 47780 h 126302"/>
                  <a:gd name="connsiteX10" fmla="*/ 47805 w 95609"/>
                  <a:gd name="connsiteY10" fmla="*/ 126302 h 126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5609" h="126302">
                    <a:moveTo>
                      <a:pt x="47805" y="79633"/>
                    </a:moveTo>
                    <a:cubicBezTo>
                      <a:pt x="30017" y="79633"/>
                      <a:pt x="15935" y="65559"/>
                      <a:pt x="15935" y="47780"/>
                    </a:cubicBezTo>
                    <a:cubicBezTo>
                      <a:pt x="15935" y="30001"/>
                      <a:pt x="30017" y="15927"/>
                      <a:pt x="47805" y="15927"/>
                    </a:cubicBezTo>
                    <a:cubicBezTo>
                      <a:pt x="65593" y="15927"/>
                      <a:pt x="79675" y="30001"/>
                      <a:pt x="79675" y="47780"/>
                    </a:cubicBezTo>
                    <a:cubicBezTo>
                      <a:pt x="79675" y="65559"/>
                      <a:pt x="65593" y="79633"/>
                      <a:pt x="47805" y="79633"/>
                    </a:cubicBezTo>
                    <a:close/>
                    <a:moveTo>
                      <a:pt x="47805" y="126302"/>
                    </a:moveTo>
                    <a:lnTo>
                      <a:pt x="47805" y="126302"/>
                    </a:lnTo>
                    <a:cubicBezTo>
                      <a:pt x="48175" y="125932"/>
                      <a:pt x="95610" y="82597"/>
                      <a:pt x="95610" y="47780"/>
                    </a:cubicBezTo>
                    <a:cubicBezTo>
                      <a:pt x="95610" y="21483"/>
                      <a:pt x="74116" y="0"/>
                      <a:pt x="47805" y="0"/>
                    </a:cubicBezTo>
                    <a:cubicBezTo>
                      <a:pt x="21123" y="0"/>
                      <a:pt x="0" y="21483"/>
                      <a:pt x="0" y="47780"/>
                    </a:cubicBezTo>
                    <a:cubicBezTo>
                      <a:pt x="0" y="82597"/>
                      <a:pt x="47434" y="125932"/>
                      <a:pt x="47805" y="126302"/>
                    </a:cubicBezTo>
                    <a:close/>
                  </a:path>
                </a:pathLst>
              </a:custGeom>
              <a:solidFill>
                <a:srgbClr val="009664"/>
              </a:solidFill>
              <a:ln w="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hangingPunct="1"/>
                <a:endParaRPr lang="pt-BR" i="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1" name="CaixaDeTexto 330">
                <a:extLst>
                  <a:ext uri="{FF2B5EF4-FFF2-40B4-BE49-F238E27FC236}">
                    <a16:creationId xmlns:a16="http://schemas.microsoft.com/office/drawing/2014/main" xmlns="" id="{CF1E6990-0444-C557-1F17-AEE8887502C1}"/>
                  </a:ext>
                </a:extLst>
              </p:cNvPr>
              <p:cNvSpPr txBox="1">
                <a:spLocks/>
              </p:cNvSpPr>
              <p:nvPr/>
            </p:nvSpPr>
            <p:spPr>
              <a:xfrm flipV="1">
                <a:off x="11174137" y="6136710"/>
                <a:ext cx="63030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hangingPunct="1"/>
                <a:r>
                  <a:rPr lang="pt-BR" sz="700" i="0" kern="1200">
                    <a:ln/>
                    <a:solidFill>
                      <a:srgbClr val="999999"/>
                    </a:solidFill>
                    <a:latin typeface="Arteris Sans"/>
                    <a:sym typeface="Arteris Sans"/>
                    <a:rtl val="0"/>
                  </a:rPr>
                  <a:t>Km 22,3 PS</a:t>
                </a:r>
              </a:p>
            </p:txBody>
          </p:sp>
        </p:grpSp>
        <p:grpSp>
          <p:nvGrpSpPr>
            <p:cNvPr id="229" name="Agrupar 228">
              <a:extLst>
                <a:ext uri="{FF2B5EF4-FFF2-40B4-BE49-F238E27FC236}">
                  <a16:creationId xmlns:a16="http://schemas.microsoft.com/office/drawing/2014/main" xmlns="" id="{C69E9325-7BC2-B977-BBF7-256144FEB6A5}"/>
                </a:ext>
              </a:extLst>
            </p:cNvPr>
            <p:cNvGrpSpPr/>
            <p:nvPr/>
          </p:nvGrpSpPr>
          <p:grpSpPr>
            <a:xfrm rot="10800000">
              <a:off x="7563678" y="4538767"/>
              <a:ext cx="695494" cy="316557"/>
              <a:chOff x="10864371" y="5771498"/>
              <a:chExt cx="695494" cy="316557"/>
            </a:xfrm>
          </p:grpSpPr>
          <p:sp>
            <p:nvSpPr>
              <p:cNvPr id="328" name="Forma Livre: Forma 327">
                <a:extLst>
                  <a:ext uri="{FF2B5EF4-FFF2-40B4-BE49-F238E27FC236}">
                    <a16:creationId xmlns:a16="http://schemas.microsoft.com/office/drawing/2014/main" xmlns="" id="{4F610C61-A442-1B5D-B95F-EE6D019E3F0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162909" y="5944055"/>
                <a:ext cx="108000" cy="144000"/>
              </a:xfrm>
              <a:custGeom>
                <a:avLst/>
                <a:gdLst>
                  <a:gd name="connsiteX0" fmla="*/ 47805 w 95609"/>
                  <a:gd name="connsiteY0" fmla="*/ 79633 h 126302"/>
                  <a:gd name="connsiteX1" fmla="*/ 15935 w 95609"/>
                  <a:gd name="connsiteY1" fmla="*/ 47780 h 126302"/>
                  <a:gd name="connsiteX2" fmla="*/ 47805 w 95609"/>
                  <a:gd name="connsiteY2" fmla="*/ 15927 h 126302"/>
                  <a:gd name="connsiteX3" fmla="*/ 79675 w 95609"/>
                  <a:gd name="connsiteY3" fmla="*/ 47780 h 126302"/>
                  <a:gd name="connsiteX4" fmla="*/ 47805 w 95609"/>
                  <a:gd name="connsiteY4" fmla="*/ 79633 h 126302"/>
                  <a:gd name="connsiteX5" fmla="*/ 47805 w 95609"/>
                  <a:gd name="connsiteY5" fmla="*/ 126302 h 126302"/>
                  <a:gd name="connsiteX6" fmla="*/ 47805 w 95609"/>
                  <a:gd name="connsiteY6" fmla="*/ 126302 h 126302"/>
                  <a:gd name="connsiteX7" fmla="*/ 95610 w 95609"/>
                  <a:gd name="connsiteY7" fmla="*/ 47780 h 126302"/>
                  <a:gd name="connsiteX8" fmla="*/ 47805 w 95609"/>
                  <a:gd name="connsiteY8" fmla="*/ 0 h 126302"/>
                  <a:gd name="connsiteX9" fmla="*/ 0 w 95609"/>
                  <a:gd name="connsiteY9" fmla="*/ 47780 h 126302"/>
                  <a:gd name="connsiteX10" fmla="*/ 47805 w 95609"/>
                  <a:gd name="connsiteY10" fmla="*/ 126302 h 126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5609" h="126302">
                    <a:moveTo>
                      <a:pt x="47805" y="79633"/>
                    </a:moveTo>
                    <a:cubicBezTo>
                      <a:pt x="30017" y="79633"/>
                      <a:pt x="15935" y="65559"/>
                      <a:pt x="15935" y="47780"/>
                    </a:cubicBezTo>
                    <a:cubicBezTo>
                      <a:pt x="15935" y="30001"/>
                      <a:pt x="30017" y="15927"/>
                      <a:pt x="47805" y="15927"/>
                    </a:cubicBezTo>
                    <a:cubicBezTo>
                      <a:pt x="65593" y="15927"/>
                      <a:pt x="79675" y="30001"/>
                      <a:pt x="79675" y="47780"/>
                    </a:cubicBezTo>
                    <a:cubicBezTo>
                      <a:pt x="79675" y="65559"/>
                      <a:pt x="65593" y="79633"/>
                      <a:pt x="47805" y="79633"/>
                    </a:cubicBezTo>
                    <a:close/>
                    <a:moveTo>
                      <a:pt x="47805" y="126302"/>
                    </a:moveTo>
                    <a:lnTo>
                      <a:pt x="47805" y="126302"/>
                    </a:lnTo>
                    <a:cubicBezTo>
                      <a:pt x="48175" y="125932"/>
                      <a:pt x="95610" y="82597"/>
                      <a:pt x="95610" y="47780"/>
                    </a:cubicBezTo>
                    <a:cubicBezTo>
                      <a:pt x="95610" y="21483"/>
                      <a:pt x="74116" y="0"/>
                      <a:pt x="47805" y="0"/>
                    </a:cubicBezTo>
                    <a:cubicBezTo>
                      <a:pt x="21123" y="0"/>
                      <a:pt x="0" y="21483"/>
                      <a:pt x="0" y="47780"/>
                    </a:cubicBezTo>
                    <a:cubicBezTo>
                      <a:pt x="0" y="82597"/>
                      <a:pt x="47434" y="125932"/>
                      <a:pt x="47805" y="126302"/>
                    </a:cubicBezTo>
                    <a:close/>
                  </a:path>
                </a:pathLst>
              </a:custGeom>
              <a:solidFill>
                <a:srgbClr val="08FF08"/>
              </a:solidFill>
              <a:ln w="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hangingPunct="1"/>
                <a:endParaRPr lang="pt-BR" i="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9" name="CaixaDeTexto 328">
                <a:extLst>
                  <a:ext uri="{FF2B5EF4-FFF2-40B4-BE49-F238E27FC236}">
                    <a16:creationId xmlns:a16="http://schemas.microsoft.com/office/drawing/2014/main" xmlns="" id="{5CF9BD77-C133-0E5D-61AA-88D43DC953E7}"/>
                  </a:ext>
                </a:extLst>
              </p:cNvPr>
              <p:cNvSpPr txBox="1">
                <a:spLocks/>
              </p:cNvSpPr>
              <p:nvPr/>
            </p:nvSpPr>
            <p:spPr>
              <a:xfrm rot="10800000" flipV="1">
                <a:off x="10864371" y="5771498"/>
                <a:ext cx="69549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hangingPunct="1"/>
                <a:r>
                  <a:rPr lang="pt-BR" sz="700" i="0" kern="1200">
                    <a:ln/>
                    <a:solidFill>
                      <a:srgbClr val="999999"/>
                    </a:solidFill>
                    <a:latin typeface="Arteris Sans"/>
                    <a:sym typeface="Arteris Sans"/>
                    <a:rtl val="0"/>
                  </a:rPr>
                  <a:t>Km 35,3 PN</a:t>
                </a:r>
              </a:p>
            </p:txBody>
          </p:sp>
        </p:grpSp>
        <p:grpSp>
          <p:nvGrpSpPr>
            <p:cNvPr id="230" name="Agrupar 229">
              <a:extLst>
                <a:ext uri="{FF2B5EF4-FFF2-40B4-BE49-F238E27FC236}">
                  <a16:creationId xmlns:a16="http://schemas.microsoft.com/office/drawing/2014/main" xmlns="" id="{CC534222-17BA-6E52-D1E1-309AD45DC8C0}"/>
                </a:ext>
              </a:extLst>
            </p:cNvPr>
            <p:cNvGrpSpPr/>
            <p:nvPr/>
          </p:nvGrpSpPr>
          <p:grpSpPr>
            <a:xfrm rot="10800000">
              <a:off x="5400229" y="4481464"/>
              <a:ext cx="792021" cy="208850"/>
              <a:chOff x="11162909" y="5879205"/>
              <a:chExt cx="792021" cy="208850"/>
            </a:xfrm>
          </p:grpSpPr>
          <p:sp>
            <p:nvSpPr>
              <p:cNvPr id="326" name="Forma Livre: Forma 325">
                <a:extLst>
                  <a:ext uri="{FF2B5EF4-FFF2-40B4-BE49-F238E27FC236}">
                    <a16:creationId xmlns:a16="http://schemas.microsoft.com/office/drawing/2014/main" xmlns="" id="{86DED46D-A311-F93D-1900-1640998BDFA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162909" y="5944055"/>
                <a:ext cx="108000" cy="144000"/>
              </a:xfrm>
              <a:custGeom>
                <a:avLst/>
                <a:gdLst>
                  <a:gd name="connsiteX0" fmla="*/ 47805 w 95609"/>
                  <a:gd name="connsiteY0" fmla="*/ 79633 h 126302"/>
                  <a:gd name="connsiteX1" fmla="*/ 15935 w 95609"/>
                  <a:gd name="connsiteY1" fmla="*/ 47780 h 126302"/>
                  <a:gd name="connsiteX2" fmla="*/ 47805 w 95609"/>
                  <a:gd name="connsiteY2" fmla="*/ 15927 h 126302"/>
                  <a:gd name="connsiteX3" fmla="*/ 79675 w 95609"/>
                  <a:gd name="connsiteY3" fmla="*/ 47780 h 126302"/>
                  <a:gd name="connsiteX4" fmla="*/ 47805 w 95609"/>
                  <a:gd name="connsiteY4" fmla="*/ 79633 h 126302"/>
                  <a:gd name="connsiteX5" fmla="*/ 47805 w 95609"/>
                  <a:gd name="connsiteY5" fmla="*/ 126302 h 126302"/>
                  <a:gd name="connsiteX6" fmla="*/ 47805 w 95609"/>
                  <a:gd name="connsiteY6" fmla="*/ 126302 h 126302"/>
                  <a:gd name="connsiteX7" fmla="*/ 95610 w 95609"/>
                  <a:gd name="connsiteY7" fmla="*/ 47780 h 126302"/>
                  <a:gd name="connsiteX8" fmla="*/ 47805 w 95609"/>
                  <a:gd name="connsiteY8" fmla="*/ 0 h 126302"/>
                  <a:gd name="connsiteX9" fmla="*/ 0 w 95609"/>
                  <a:gd name="connsiteY9" fmla="*/ 47780 h 126302"/>
                  <a:gd name="connsiteX10" fmla="*/ 47805 w 95609"/>
                  <a:gd name="connsiteY10" fmla="*/ 126302 h 126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5609" h="126302">
                    <a:moveTo>
                      <a:pt x="47805" y="79633"/>
                    </a:moveTo>
                    <a:cubicBezTo>
                      <a:pt x="30017" y="79633"/>
                      <a:pt x="15935" y="65559"/>
                      <a:pt x="15935" y="47780"/>
                    </a:cubicBezTo>
                    <a:cubicBezTo>
                      <a:pt x="15935" y="30001"/>
                      <a:pt x="30017" y="15927"/>
                      <a:pt x="47805" y="15927"/>
                    </a:cubicBezTo>
                    <a:cubicBezTo>
                      <a:pt x="65593" y="15927"/>
                      <a:pt x="79675" y="30001"/>
                      <a:pt x="79675" y="47780"/>
                    </a:cubicBezTo>
                    <a:cubicBezTo>
                      <a:pt x="79675" y="65559"/>
                      <a:pt x="65593" y="79633"/>
                      <a:pt x="47805" y="79633"/>
                    </a:cubicBezTo>
                    <a:close/>
                    <a:moveTo>
                      <a:pt x="47805" y="126302"/>
                    </a:moveTo>
                    <a:lnTo>
                      <a:pt x="47805" y="126302"/>
                    </a:lnTo>
                    <a:cubicBezTo>
                      <a:pt x="48175" y="125932"/>
                      <a:pt x="95610" y="82597"/>
                      <a:pt x="95610" y="47780"/>
                    </a:cubicBezTo>
                    <a:cubicBezTo>
                      <a:pt x="95610" y="21483"/>
                      <a:pt x="74116" y="0"/>
                      <a:pt x="47805" y="0"/>
                    </a:cubicBezTo>
                    <a:cubicBezTo>
                      <a:pt x="21123" y="0"/>
                      <a:pt x="0" y="21483"/>
                      <a:pt x="0" y="47780"/>
                    </a:cubicBezTo>
                    <a:cubicBezTo>
                      <a:pt x="0" y="82597"/>
                      <a:pt x="47434" y="125932"/>
                      <a:pt x="47805" y="126302"/>
                    </a:cubicBezTo>
                    <a:close/>
                  </a:path>
                </a:pathLst>
              </a:custGeom>
              <a:solidFill>
                <a:srgbClr val="08FF08"/>
              </a:solidFill>
              <a:ln w="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hangingPunct="1"/>
                <a:endParaRPr lang="pt-BR" i="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7" name="CaixaDeTexto 326">
                <a:extLst>
                  <a:ext uri="{FF2B5EF4-FFF2-40B4-BE49-F238E27FC236}">
                    <a16:creationId xmlns:a16="http://schemas.microsoft.com/office/drawing/2014/main" xmlns="" id="{65D63BF2-9E96-E2E5-311A-213C832E76B2}"/>
                  </a:ext>
                </a:extLst>
              </p:cNvPr>
              <p:cNvSpPr txBox="1">
                <a:spLocks/>
              </p:cNvSpPr>
              <p:nvPr/>
            </p:nvSpPr>
            <p:spPr>
              <a:xfrm rot="10800000" flipV="1">
                <a:off x="11259436" y="5879205"/>
                <a:ext cx="69549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hangingPunct="1"/>
                <a:r>
                  <a:rPr lang="pt-BR" sz="700" i="0" kern="1200">
                    <a:ln/>
                    <a:solidFill>
                      <a:srgbClr val="999999"/>
                    </a:solidFill>
                    <a:latin typeface="Arteris Sans"/>
                    <a:sym typeface="Arteris Sans"/>
                    <a:rtl val="0"/>
                  </a:rPr>
                  <a:t>Km 41,0 PN</a:t>
                </a:r>
              </a:p>
            </p:txBody>
          </p:sp>
        </p:grpSp>
        <p:grpSp>
          <p:nvGrpSpPr>
            <p:cNvPr id="232" name="Agrupar 231">
              <a:extLst>
                <a:ext uri="{FF2B5EF4-FFF2-40B4-BE49-F238E27FC236}">
                  <a16:creationId xmlns:a16="http://schemas.microsoft.com/office/drawing/2014/main" xmlns="" id="{B5F1F298-34B0-607C-8F70-6E4B4056C35D}"/>
                </a:ext>
              </a:extLst>
            </p:cNvPr>
            <p:cNvGrpSpPr/>
            <p:nvPr/>
          </p:nvGrpSpPr>
          <p:grpSpPr>
            <a:xfrm rot="10800000">
              <a:off x="3782265" y="3918045"/>
              <a:ext cx="695494" cy="316557"/>
              <a:chOff x="10864371" y="5771498"/>
              <a:chExt cx="695494" cy="316557"/>
            </a:xfrm>
          </p:grpSpPr>
          <p:sp>
            <p:nvSpPr>
              <p:cNvPr id="254" name="Forma Livre: Forma 253">
                <a:extLst>
                  <a:ext uri="{FF2B5EF4-FFF2-40B4-BE49-F238E27FC236}">
                    <a16:creationId xmlns:a16="http://schemas.microsoft.com/office/drawing/2014/main" xmlns="" id="{88B91E02-6975-7092-8705-DAD661928A4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162909" y="5944055"/>
                <a:ext cx="108000" cy="144000"/>
              </a:xfrm>
              <a:custGeom>
                <a:avLst/>
                <a:gdLst>
                  <a:gd name="connsiteX0" fmla="*/ 47805 w 95609"/>
                  <a:gd name="connsiteY0" fmla="*/ 79633 h 126302"/>
                  <a:gd name="connsiteX1" fmla="*/ 15935 w 95609"/>
                  <a:gd name="connsiteY1" fmla="*/ 47780 h 126302"/>
                  <a:gd name="connsiteX2" fmla="*/ 47805 w 95609"/>
                  <a:gd name="connsiteY2" fmla="*/ 15927 h 126302"/>
                  <a:gd name="connsiteX3" fmla="*/ 79675 w 95609"/>
                  <a:gd name="connsiteY3" fmla="*/ 47780 h 126302"/>
                  <a:gd name="connsiteX4" fmla="*/ 47805 w 95609"/>
                  <a:gd name="connsiteY4" fmla="*/ 79633 h 126302"/>
                  <a:gd name="connsiteX5" fmla="*/ 47805 w 95609"/>
                  <a:gd name="connsiteY5" fmla="*/ 126302 h 126302"/>
                  <a:gd name="connsiteX6" fmla="*/ 47805 w 95609"/>
                  <a:gd name="connsiteY6" fmla="*/ 126302 h 126302"/>
                  <a:gd name="connsiteX7" fmla="*/ 95610 w 95609"/>
                  <a:gd name="connsiteY7" fmla="*/ 47780 h 126302"/>
                  <a:gd name="connsiteX8" fmla="*/ 47805 w 95609"/>
                  <a:gd name="connsiteY8" fmla="*/ 0 h 126302"/>
                  <a:gd name="connsiteX9" fmla="*/ 0 w 95609"/>
                  <a:gd name="connsiteY9" fmla="*/ 47780 h 126302"/>
                  <a:gd name="connsiteX10" fmla="*/ 47805 w 95609"/>
                  <a:gd name="connsiteY10" fmla="*/ 126302 h 126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5609" h="126302">
                    <a:moveTo>
                      <a:pt x="47805" y="79633"/>
                    </a:moveTo>
                    <a:cubicBezTo>
                      <a:pt x="30017" y="79633"/>
                      <a:pt x="15935" y="65559"/>
                      <a:pt x="15935" y="47780"/>
                    </a:cubicBezTo>
                    <a:cubicBezTo>
                      <a:pt x="15935" y="30001"/>
                      <a:pt x="30017" y="15927"/>
                      <a:pt x="47805" y="15927"/>
                    </a:cubicBezTo>
                    <a:cubicBezTo>
                      <a:pt x="65593" y="15927"/>
                      <a:pt x="79675" y="30001"/>
                      <a:pt x="79675" y="47780"/>
                    </a:cubicBezTo>
                    <a:cubicBezTo>
                      <a:pt x="79675" y="65559"/>
                      <a:pt x="65593" y="79633"/>
                      <a:pt x="47805" y="79633"/>
                    </a:cubicBezTo>
                    <a:close/>
                    <a:moveTo>
                      <a:pt x="47805" y="126302"/>
                    </a:moveTo>
                    <a:lnTo>
                      <a:pt x="47805" y="126302"/>
                    </a:lnTo>
                    <a:cubicBezTo>
                      <a:pt x="48175" y="125932"/>
                      <a:pt x="95610" y="82597"/>
                      <a:pt x="95610" y="47780"/>
                    </a:cubicBezTo>
                    <a:cubicBezTo>
                      <a:pt x="95610" y="21483"/>
                      <a:pt x="74116" y="0"/>
                      <a:pt x="47805" y="0"/>
                    </a:cubicBezTo>
                    <a:cubicBezTo>
                      <a:pt x="21123" y="0"/>
                      <a:pt x="0" y="21483"/>
                      <a:pt x="0" y="47780"/>
                    </a:cubicBezTo>
                    <a:cubicBezTo>
                      <a:pt x="0" y="82597"/>
                      <a:pt x="47434" y="125932"/>
                      <a:pt x="47805" y="126302"/>
                    </a:cubicBezTo>
                    <a:close/>
                  </a:path>
                </a:pathLst>
              </a:custGeom>
              <a:solidFill>
                <a:srgbClr val="062E4D"/>
              </a:solidFill>
              <a:ln w="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hangingPunct="1"/>
                <a:endParaRPr lang="pt-BR" i="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5" name="CaixaDeTexto 254">
                <a:extLst>
                  <a:ext uri="{FF2B5EF4-FFF2-40B4-BE49-F238E27FC236}">
                    <a16:creationId xmlns:a16="http://schemas.microsoft.com/office/drawing/2014/main" xmlns="" id="{12F3A1D8-85E2-2FD8-D85F-C6A9740D853C}"/>
                  </a:ext>
                </a:extLst>
              </p:cNvPr>
              <p:cNvSpPr txBox="1">
                <a:spLocks/>
              </p:cNvSpPr>
              <p:nvPr/>
            </p:nvSpPr>
            <p:spPr>
              <a:xfrm rot="10800000" flipV="1">
                <a:off x="10864371" y="5771498"/>
                <a:ext cx="69549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hangingPunct="1"/>
                <a:r>
                  <a:rPr lang="pt-BR" sz="700" i="0" kern="1200">
                    <a:ln/>
                    <a:solidFill>
                      <a:srgbClr val="999999"/>
                    </a:solidFill>
                    <a:latin typeface="Arteris Sans"/>
                    <a:sym typeface="Arteris Sans"/>
                    <a:rtl val="0"/>
                  </a:rPr>
                  <a:t>Km 48,8 PN</a:t>
                </a:r>
              </a:p>
            </p:txBody>
          </p:sp>
        </p:grpSp>
        <p:grpSp>
          <p:nvGrpSpPr>
            <p:cNvPr id="233" name="Agrupar 232">
              <a:extLst>
                <a:ext uri="{FF2B5EF4-FFF2-40B4-BE49-F238E27FC236}">
                  <a16:creationId xmlns:a16="http://schemas.microsoft.com/office/drawing/2014/main" xmlns="" id="{F748BFB9-6742-7805-D2C1-0B7E99037CE7}"/>
                </a:ext>
              </a:extLst>
            </p:cNvPr>
            <p:cNvGrpSpPr/>
            <p:nvPr/>
          </p:nvGrpSpPr>
          <p:grpSpPr>
            <a:xfrm rot="10800000">
              <a:off x="1562499" y="4164907"/>
              <a:ext cx="695494" cy="325412"/>
              <a:chOff x="10682526" y="5762643"/>
              <a:chExt cx="695494" cy="325412"/>
            </a:xfrm>
          </p:grpSpPr>
          <p:sp>
            <p:nvSpPr>
              <p:cNvPr id="252" name="Forma Livre: Forma 251">
                <a:extLst>
                  <a:ext uri="{FF2B5EF4-FFF2-40B4-BE49-F238E27FC236}">
                    <a16:creationId xmlns:a16="http://schemas.microsoft.com/office/drawing/2014/main" xmlns="" id="{20C4870B-B792-4B67-99C2-741EF15EBD9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1162909" y="5944055"/>
                <a:ext cx="108000" cy="144000"/>
              </a:xfrm>
              <a:custGeom>
                <a:avLst/>
                <a:gdLst>
                  <a:gd name="connsiteX0" fmla="*/ 47805 w 95609"/>
                  <a:gd name="connsiteY0" fmla="*/ 79633 h 126302"/>
                  <a:gd name="connsiteX1" fmla="*/ 15935 w 95609"/>
                  <a:gd name="connsiteY1" fmla="*/ 47780 h 126302"/>
                  <a:gd name="connsiteX2" fmla="*/ 47805 w 95609"/>
                  <a:gd name="connsiteY2" fmla="*/ 15927 h 126302"/>
                  <a:gd name="connsiteX3" fmla="*/ 79675 w 95609"/>
                  <a:gd name="connsiteY3" fmla="*/ 47780 h 126302"/>
                  <a:gd name="connsiteX4" fmla="*/ 47805 w 95609"/>
                  <a:gd name="connsiteY4" fmla="*/ 79633 h 126302"/>
                  <a:gd name="connsiteX5" fmla="*/ 47805 w 95609"/>
                  <a:gd name="connsiteY5" fmla="*/ 126302 h 126302"/>
                  <a:gd name="connsiteX6" fmla="*/ 47805 w 95609"/>
                  <a:gd name="connsiteY6" fmla="*/ 126302 h 126302"/>
                  <a:gd name="connsiteX7" fmla="*/ 95610 w 95609"/>
                  <a:gd name="connsiteY7" fmla="*/ 47780 h 126302"/>
                  <a:gd name="connsiteX8" fmla="*/ 47805 w 95609"/>
                  <a:gd name="connsiteY8" fmla="*/ 0 h 126302"/>
                  <a:gd name="connsiteX9" fmla="*/ 0 w 95609"/>
                  <a:gd name="connsiteY9" fmla="*/ 47780 h 126302"/>
                  <a:gd name="connsiteX10" fmla="*/ 47805 w 95609"/>
                  <a:gd name="connsiteY10" fmla="*/ 126302 h 126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5609" h="126302">
                    <a:moveTo>
                      <a:pt x="47805" y="79633"/>
                    </a:moveTo>
                    <a:cubicBezTo>
                      <a:pt x="30017" y="79633"/>
                      <a:pt x="15935" y="65559"/>
                      <a:pt x="15935" y="47780"/>
                    </a:cubicBezTo>
                    <a:cubicBezTo>
                      <a:pt x="15935" y="30001"/>
                      <a:pt x="30017" y="15927"/>
                      <a:pt x="47805" y="15927"/>
                    </a:cubicBezTo>
                    <a:cubicBezTo>
                      <a:pt x="65593" y="15927"/>
                      <a:pt x="79675" y="30001"/>
                      <a:pt x="79675" y="47780"/>
                    </a:cubicBezTo>
                    <a:cubicBezTo>
                      <a:pt x="79675" y="65559"/>
                      <a:pt x="65593" y="79633"/>
                      <a:pt x="47805" y="79633"/>
                    </a:cubicBezTo>
                    <a:close/>
                    <a:moveTo>
                      <a:pt x="47805" y="126302"/>
                    </a:moveTo>
                    <a:lnTo>
                      <a:pt x="47805" y="126302"/>
                    </a:lnTo>
                    <a:cubicBezTo>
                      <a:pt x="48175" y="125932"/>
                      <a:pt x="95610" y="82597"/>
                      <a:pt x="95610" y="47780"/>
                    </a:cubicBezTo>
                    <a:cubicBezTo>
                      <a:pt x="95610" y="21483"/>
                      <a:pt x="74116" y="0"/>
                      <a:pt x="47805" y="0"/>
                    </a:cubicBezTo>
                    <a:cubicBezTo>
                      <a:pt x="21123" y="0"/>
                      <a:pt x="0" y="21483"/>
                      <a:pt x="0" y="47780"/>
                    </a:cubicBezTo>
                    <a:cubicBezTo>
                      <a:pt x="0" y="82597"/>
                      <a:pt x="47434" y="125932"/>
                      <a:pt x="47805" y="126302"/>
                    </a:cubicBezTo>
                    <a:close/>
                  </a:path>
                </a:pathLst>
              </a:custGeom>
              <a:solidFill>
                <a:srgbClr val="062E4D"/>
              </a:solidFill>
              <a:ln w="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hangingPunct="1"/>
                <a:endParaRPr lang="pt-BR" i="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3" name="CaixaDeTexto 252">
                <a:extLst>
                  <a:ext uri="{FF2B5EF4-FFF2-40B4-BE49-F238E27FC236}">
                    <a16:creationId xmlns:a16="http://schemas.microsoft.com/office/drawing/2014/main" xmlns="" id="{EDE5B158-07DA-19CC-2A50-C650F6CEA456}"/>
                  </a:ext>
                </a:extLst>
              </p:cNvPr>
              <p:cNvSpPr txBox="1">
                <a:spLocks/>
              </p:cNvSpPr>
              <p:nvPr/>
            </p:nvSpPr>
            <p:spPr>
              <a:xfrm rot="10800000" flipV="1">
                <a:off x="10682526" y="5762643"/>
                <a:ext cx="695494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hangingPunct="1"/>
                <a:r>
                  <a:rPr lang="pt-BR" sz="700" i="0" kern="1200">
                    <a:ln/>
                    <a:solidFill>
                      <a:srgbClr val="999999"/>
                    </a:solidFill>
                    <a:latin typeface="Arteris Sans"/>
                    <a:sym typeface="Arteris Sans"/>
                    <a:rtl val="0"/>
                  </a:rPr>
                  <a:t>Km 58,8 PN</a:t>
                </a:r>
              </a:p>
            </p:txBody>
          </p:sp>
        </p:grpSp>
        <p:grpSp>
          <p:nvGrpSpPr>
            <p:cNvPr id="234" name="Agrupar 233">
              <a:extLst>
                <a:ext uri="{FF2B5EF4-FFF2-40B4-BE49-F238E27FC236}">
                  <a16:creationId xmlns:a16="http://schemas.microsoft.com/office/drawing/2014/main" xmlns="" id="{5428440E-F6C1-D45A-419E-3B2C0D0C65A4}"/>
                </a:ext>
              </a:extLst>
            </p:cNvPr>
            <p:cNvGrpSpPr/>
            <p:nvPr/>
          </p:nvGrpSpPr>
          <p:grpSpPr>
            <a:xfrm>
              <a:off x="4530248" y="3678146"/>
              <a:ext cx="640252" cy="200036"/>
              <a:chOff x="6041999" y="4111522"/>
              <a:chExt cx="640252" cy="200036"/>
            </a:xfrm>
          </p:grpSpPr>
          <p:sp>
            <p:nvSpPr>
              <p:cNvPr id="250" name="Forma Livre: Forma 249">
                <a:extLst>
                  <a:ext uri="{FF2B5EF4-FFF2-40B4-BE49-F238E27FC236}">
                    <a16:creationId xmlns:a16="http://schemas.microsoft.com/office/drawing/2014/main" xmlns="" id="{89C607CB-B083-1811-9069-7600CD0443A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41999" y="4162602"/>
                <a:ext cx="108000" cy="144000"/>
              </a:xfrm>
              <a:custGeom>
                <a:avLst/>
                <a:gdLst>
                  <a:gd name="connsiteX0" fmla="*/ 47805 w 95609"/>
                  <a:gd name="connsiteY0" fmla="*/ 79633 h 126302"/>
                  <a:gd name="connsiteX1" fmla="*/ 15935 w 95609"/>
                  <a:gd name="connsiteY1" fmla="*/ 47780 h 126302"/>
                  <a:gd name="connsiteX2" fmla="*/ 47805 w 95609"/>
                  <a:gd name="connsiteY2" fmla="*/ 15927 h 126302"/>
                  <a:gd name="connsiteX3" fmla="*/ 79675 w 95609"/>
                  <a:gd name="connsiteY3" fmla="*/ 47780 h 126302"/>
                  <a:gd name="connsiteX4" fmla="*/ 47805 w 95609"/>
                  <a:gd name="connsiteY4" fmla="*/ 79633 h 126302"/>
                  <a:gd name="connsiteX5" fmla="*/ 47805 w 95609"/>
                  <a:gd name="connsiteY5" fmla="*/ 126302 h 126302"/>
                  <a:gd name="connsiteX6" fmla="*/ 47805 w 95609"/>
                  <a:gd name="connsiteY6" fmla="*/ 126302 h 126302"/>
                  <a:gd name="connsiteX7" fmla="*/ 95610 w 95609"/>
                  <a:gd name="connsiteY7" fmla="*/ 47780 h 126302"/>
                  <a:gd name="connsiteX8" fmla="*/ 47805 w 95609"/>
                  <a:gd name="connsiteY8" fmla="*/ 0 h 126302"/>
                  <a:gd name="connsiteX9" fmla="*/ 0 w 95609"/>
                  <a:gd name="connsiteY9" fmla="*/ 47780 h 126302"/>
                  <a:gd name="connsiteX10" fmla="*/ 47805 w 95609"/>
                  <a:gd name="connsiteY10" fmla="*/ 126302 h 126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5609" h="126302">
                    <a:moveTo>
                      <a:pt x="47805" y="79633"/>
                    </a:moveTo>
                    <a:cubicBezTo>
                      <a:pt x="30017" y="79633"/>
                      <a:pt x="15935" y="65559"/>
                      <a:pt x="15935" y="47780"/>
                    </a:cubicBezTo>
                    <a:cubicBezTo>
                      <a:pt x="15935" y="30001"/>
                      <a:pt x="30017" y="15927"/>
                      <a:pt x="47805" y="15927"/>
                    </a:cubicBezTo>
                    <a:cubicBezTo>
                      <a:pt x="65593" y="15927"/>
                      <a:pt x="79675" y="30001"/>
                      <a:pt x="79675" y="47780"/>
                    </a:cubicBezTo>
                    <a:cubicBezTo>
                      <a:pt x="79675" y="65559"/>
                      <a:pt x="65593" y="79633"/>
                      <a:pt x="47805" y="79633"/>
                    </a:cubicBezTo>
                    <a:close/>
                    <a:moveTo>
                      <a:pt x="47805" y="126302"/>
                    </a:moveTo>
                    <a:lnTo>
                      <a:pt x="47805" y="126302"/>
                    </a:lnTo>
                    <a:cubicBezTo>
                      <a:pt x="48175" y="125932"/>
                      <a:pt x="95610" y="82597"/>
                      <a:pt x="95610" y="47780"/>
                    </a:cubicBezTo>
                    <a:cubicBezTo>
                      <a:pt x="95610" y="21483"/>
                      <a:pt x="74116" y="0"/>
                      <a:pt x="47805" y="0"/>
                    </a:cubicBezTo>
                    <a:cubicBezTo>
                      <a:pt x="21123" y="0"/>
                      <a:pt x="0" y="21483"/>
                      <a:pt x="0" y="47780"/>
                    </a:cubicBezTo>
                    <a:cubicBezTo>
                      <a:pt x="0" y="82597"/>
                      <a:pt x="47434" y="125932"/>
                      <a:pt x="47805" y="126302"/>
                    </a:cubicBezTo>
                    <a:close/>
                  </a:path>
                </a:pathLst>
              </a:custGeom>
              <a:solidFill>
                <a:srgbClr val="80FCFF"/>
              </a:solidFill>
              <a:ln w="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hangingPunct="1"/>
                <a:endParaRPr lang="pt-BR" i="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1" name="CaixaDeTexto 250">
                <a:extLst>
                  <a:ext uri="{FF2B5EF4-FFF2-40B4-BE49-F238E27FC236}">
                    <a16:creationId xmlns:a16="http://schemas.microsoft.com/office/drawing/2014/main" xmlns="" id="{296D1688-2B9E-737E-3075-A741F3BB05CA}"/>
                  </a:ext>
                </a:extLst>
              </p:cNvPr>
              <p:cNvSpPr txBox="1">
                <a:spLocks/>
              </p:cNvSpPr>
              <p:nvPr/>
            </p:nvSpPr>
            <p:spPr>
              <a:xfrm flipV="1">
                <a:off x="6080842" y="4111522"/>
                <a:ext cx="601409" cy="200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hangingPunct="1"/>
                <a:r>
                  <a:rPr lang="pt-BR" sz="700" i="0" kern="1200">
                    <a:ln/>
                    <a:solidFill>
                      <a:srgbClr val="999999"/>
                    </a:solidFill>
                    <a:latin typeface="Arteris Sans"/>
                    <a:sym typeface="Arteris Sans"/>
                    <a:rtl val="0"/>
                  </a:rPr>
                  <a:t>Km 48,7 PS</a:t>
                </a:r>
              </a:p>
            </p:txBody>
          </p:sp>
        </p:grpSp>
        <p:grpSp>
          <p:nvGrpSpPr>
            <p:cNvPr id="235" name="Agrupar 234">
              <a:extLst>
                <a:ext uri="{FF2B5EF4-FFF2-40B4-BE49-F238E27FC236}">
                  <a16:creationId xmlns:a16="http://schemas.microsoft.com/office/drawing/2014/main" xmlns="" id="{9C73F78F-FCE3-FD44-EF6E-C4BFD5F54DB4}"/>
                </a:ext>
              </a:extLst>
            </p:cNvPr>
            <p:cNvGrpSpPr/>
            <p:nvPr/>
          </p:nvGrpSpPr>
          <p:grpSpPr>
            <a:xfrm>
              <a:off x="3893075" y="3428374"/>
              <a:ext cx="601409" cy="318862"/>
              <a:chOff x="5795294" y="3987740"/>
              <a:chExt cx="601409" cy="318862"/>
            </a:xfrm>
          </p:grpSpPr>
          <p:sp>
            <p:nvSpPr>
              <p:cNvPr id="248" name="Forma Livre: Forma 247">
                <a:extLst>
                  <a:ext uri="{FF2B5EF4-FFF2-40B4-BE49-F238E27FC236}">
                    <a16:creationId xmlns:a16="http://schemas.microsoft.com/office/drawing/2014/main" xmlns="" id="{DC0506D9-76A6-8122-AED0-6CFDC9AA863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41999" y="4162602"/>
                <a:ext cx="108000" cy="144000"/>
              </a:xfrm>
              <a:custGeom>
                <a:avLst/>
                <a:gdLst>
                  <a:gd name="connsiteX0" fmla="*/ 47805 w 95609"/>
                  <a:gd name="connsiteY0" fmla="*/ 79633 h 126302"/>
                  <a:gd name="connsiteX1" fmla="*/ 15935 w 95609"/>
                  <a:gd name="connsiteY1" fmla="*/ 47780 h 126302"/>
                  <a:gd name="connsiteX2" fmla="*/ 47805 w 95609"/>
                  <a:gd name="connsiteY2" fmla="*/ 15927 h 126302"/>
                  <a:gd name="connsiteX3" fmla="*/ 79675 w 95609"/>
                  <a:gd name="connsiteY3" fmla="*/ 47780 h 126302"/>
                  <a:gd name="connsiteX4" fmla="*/ 47805 w 95609"/>
                  <a:gd name="connsiteY4" fmla="*/ 79633 h 126302"/>
                  <a:gd name="connsiteX5" fmla="*/ 47805 w 95609"/>
                  <a:gd name="connsiteY5" fmla="*/ 126302 h 126302"/>
                  <a:gd name="connsiteX6" fmla="*/ 47805 w 95609"/>
                  <a:gd name="connsiteY6" fmla="*/ 126302 h 126302"/>
                  <a:gd name="connsiteX7" fmla="*/ 95610 w 95609"/>
                  <a:gd name="connsiteY7" fmla="*/ 47780 h 126302"/>
                  <a:gd name="connsiteX8" fmla="*/ 47805 w 95609"/>
                  <a:gd name="connsiteY8" fmla="*/ 0 h 126302"/>
                  <a:gd name="connsiteX9" fmla="*/ 0 w 95609"/>
                  <a:gd name="connsiteY9" fmla="*/ 47780 h 126302"/>
                  <a:gd name="connsiteX10" fmla="*/ 47805 w 95609"/>
                  <a:gd name="connsiteY10" fmla="*/ 126302 h 126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5609" h="126302">
                    <a:moveTo>
                      <a:pt x="47805" y="79633"/>
                    </a:moveTo>
                    <a:cubicBezTo>
                      <a:pt x="30017" y="79633"/>
                      <a:pt x="15935" y="65559"/>
                      <a:pt x="15935" y="47780"/>
                    </a:cubicBezTo>
                    <a:cubicBezTo>
                      <a:pt x="15935" y="30001"/>
                      <a:pt x="30017" y="15927"/>
                      <a:pt x="47805" y="15927"/>
                    </a:cubicBezTo>
                    <a:cubicBezTo>
                      <a:pt x="65593" y="15927"/>
                      <a:pt x="79675" y="30001"/>
                      <a:pt x="79675" y="47780"/>
                    </a:cubicBezTo>
                    <a:cubicBezTo>
                      <a:pt x="79675" y="65559"/>
                      <a:pt x="65593" y="79633"/>
                      <a:pt x="47805" y="79633"/>
                    </a:cubicBezTo>
                    <a:close/>
                    <a:moveTo>
                      <a:pt x="47805" y="126302"/>
                    </a:moveTo>
                    <a:lnTo>
                      <a:pt x="47805" y="126302"/>
                    </a:lnTo>
                    <a:cubicBezTo>
                      <a:pt x="48175" y="125932"/>
                      <a:pt x="95610" y="82597"/>
                      <a:pt x="95610" y="47780"/>
                    </a:cubicBezTo>
                    <a:cubicBezTo>
                      <a:pt x="95610" y="21483"/>
                      <a:pt x="74116" y="0"/>
                      <a:pt x="47805" y="0"/>
                    </a:cubicBezTo>
                    <a:cubicBezTo>
                      <a:pt x="21123" y="0"/>
                      <a:pt x="0" y="21483"/>
                      <a:pt x="0" y="47780"/>
                    </a:cubicBezTo>
                    <a:cubicBezTo>
                      <a:pt x="0" y="82597"/>
                      <a:pt x="47434" y="125932"/>
                      <a:pt x="47805" y="126302"/>
                    </a:cubicBezTo>
                    <a:close/>
                  </a:path>
                </a:pathLst>
              </a:custGeom>
              <a:solidFill>
                <a:srgbClr val="80FCFF"/>
              </a:solidFill>
              <a:ln w="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hangingPunct="1"/>
                <a:endParaRPr lang="pt-BR" i="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9" name="CaixaDeTexto 248">
                <a:extLst>
                  <a:ext uri="{FF2B5EF4-FFF2-40B4-BE49-F238E27FC236}">
                    <a16:creationId xmlns:a16="http://schemas.microsoft.com/office/drawing/2014/main" xmlns="" id="{D329565F-D591-98FC-FCCC-DD341799DD78}"/>
                  </a:ext>
                </a:extLst>
              </p:cNvPr>
              <p:cNvSpPr txBox="1">
                <a:spLocks/>
              </p:cNvSpPr>
              <p:nvPr/>
            </p:nvSpPr>
            <p:spPr>
              <a:xfrm flipV="1">
                <a:off x="5795294" y="3987740"/>
                <a:ext cx="601409" cy="200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hangingPunct="1"/>
                <a:r>
                  <a:rPr lang="pt-BR" sz="700" i="0" kern="1200">
                    <a:ln/>
                    <a:solidFill>
                      <a:srgbClr val="999999"/>
                    </a:solidFill>
                    <a:latin typeface="Arteris Sans"/>
                    <a:sym typeface="Arteris Sans"/>
                    <a:rtl val="0"/>
                  </a:rPr>
                  <a:t>Km 50,3 PS</a:t>
                </a:r>
              </a:p>
            </p:txBody>
          </p:sp>
        </p:grpSp>
        <p:grpSp>
          <p:nvGrpSpPr>
            <p:cNvPr id="236" name="Agrupar 235">
              <a:extLst>
                <a:ext uri="{FF2B5EF4-FFF2-40B4-BE49-F238E27FC236}">
                  <a16:creationId xmlns:a16="http://schemas.microsoft.com/office/drawing/2014/main" xmlns="" id="{03A9B16A-44DD-C8CF-9458-C30A57148E20}"/>
                </a:ext>
              </a:extLst>
            </p:cNvPr>
            <p:cNvGrpSpPr/>
            <p:nvPr/>
          </p:nvGrpSpPr>
          <p:grpSpPr>
            <a:xfrm>
              <a:off x="3281239" y="3243436"/>
              <a:ext cx="601409" cy="318862"/>
              <a:chOff x="5795294" y="3987740"/>
              <a:chExt cx="601409" cy="318862"/>
            </a:xfrm>
          </p:grpSpPr>
          <p:sp>
            <p:nvSpPr>
              <p:cNvPr id="246" name="Forma Livre: Forma 245">
                <a:extLst>
                  <a:ext uri="{FF2B5EF4-FFF2-40B4-BE49-F238E27FC236}">
                    <a16:creationId xmlns:a16="http://schemas.microsoft.com/office/drawing/2014/main" xmlns="" id="{97A713BE-1E2C-2B5F-1F50-3D56EA9873D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41999" y="4162602"/>
                <a:ext cx="108000" cy="144000"/>
              </a:xfrm>
              <a:custGeom>
                <a:avLst/>
                <a:gdLst>
                  <a:gd name="connsiteX0" fmla="*/ 47805 w 95609"/>
                  <a:gd name="connsiteY0" fmla="*/ 79633 h 126302"/>
                  <a:gd name="connsiteX1" fmla="*/ 15935 w 95609"/>
                  <a:gd name="connsiteY1" fmla="*/ 47780 h 126302"/>
                  <a:gd name="connsiteX2" fmla="*/ 47805 w 95609"/>
                  <a:gd name="connsiteY2" fmla="*/ 15927 h 126302"/>
                  <a:gd name="connsiteX3" fmla="*/ 79675 w 95609"/>
                  <a:gd name="connsiteY3" fmla="*/ 47780 h 126302"/>
                  <a:gd name="connsiteX4" fmla="*/ 47805 w 95609"/>
                  <a:gd name="connsiteY4" fmla="*/ 79633 h 126302"/>
                  <a:gd name="connsiteX5" fmla="*/ 47805 w 95609"/>
                  <a:gd name="connsiteY5" fmla="*/ 126302 h 126302"/>
                  <a:gd name="connsiteX6" fmla="*/ 47805 w 95609"/>
                  <a:gd name="connsiteY6" fmla="*/ 126302 h 126302"/>
                  <a:gd name="connsiteX7" fmla="*/ 95610 w 95609"/>
                  <a:gd name="connsiteY7" fmla="*/ 47780 h 126302"/>
                  <a:gd name="connsiteX8" fmla="*/ 47805 w 95609"/>
                  <a:gd name="connsiteY8" fmla="*/ 0 h 126302"/>
                  <a:gd name="connsiteX9" fmla="*/ 0 w 95609"/>
                  <a:gd name="connsiteY9" fmla="*/ 47780 h 126302"/>
                  <a:gd name="connsiteX10" fmla="*/ 47805 w 95609"/>
                  <a:gd name="connsiteY10" fmla="*/ 126302 h 126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5609" h="126302">
                    <a:moveTo>
                      <a:pt x="47805" y="79633"/>
                    </a:moveTo>
                    <a:cubicBezTo>
                      <a:pt x="30017" y="79633"/>
                      <a:pt x="15935" y="65559"/>
                      <a:pt x="15935" y="47780"/>
                    </a:cubicBezTo>
                    <a:cubicBezTo>
                      <a:pt x="15935" y="30001"/>
                      <a:pt x="30017" y="15927"/>
                      <a:pt x="47805" y="15927"/>
                    </a:cubicBezTo>
                    <a:cubicBezTo>
                      <a:pt x="65593" y="15927"/>
                      <a:pt x="79675" y="30001"/>
                      <a:pt x="79675" y="47780"/>
                    </a:cubicBezTo>
                    <a:cubicBezTo>
                      <a:pt x="79675" y="65559"/>
                      <a:pt x="65593" y="79633"/>
                      <a:pt x="47805" y="79633"/>
                    </a:cubicBezTo>
                    <a:close/>
                    <a:moveTo>
                      <a:pt x="47805" y="126302"/>
                    </a:moveTo>
                    <a:lnTo>
                      <a:pt x="47805" y="126302"/>
                    </a:lnTo>
                    <a:cubicBezTo>
                      <a:pt x="48175" y="125932"/>
                      <a:pt x="95610" y="82597"/>
                      <a:pt x="95610" y="47780"/>
                    </a:cubicBezTo>
                    <a:cubicBezTo>
                      <a:pt x="95610" y="21483"/>
                      <a:pt x="74116" y="0"/>
                      <a:pt x="47805" y="0"/>
                    </a:cubicBezTo>
                    <a:cubicBezTo>
                      <a:pt x="21123" y="0"/>
                      <a:pt x="0" y="21483"/>
                      <a:pt x="0" y="47780"/>
                    </a:cubicBezTo>
                    <a:cubicBezTo>
                      <a:pt x="0" y="82597"/>
                      <a:pt x="47434" y="125932"/>
                      <a:pt x="47805" y="126302"/>
                    </a:cubicBezTo>
                    <a:close/>
                  </a:path>
                </a:pathLst>
              </a:custGeom>
              <a:solidFill>
                <a:srgbClr val="FF5009"/>
              </a:solidFill>
              <a:ln w="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hangingPunct="1"/>
                <a:endParaRPr lang="pt-BR" i="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7" name="CaixaDeTexto 246">
                <a:extLst>
                  <a:ext uri="{FF2B5EF4-FFF2-40B4-BE49-F238E27FC236}">
                    <a16:creationId xmlns:a16="http://schemas.microsoft.com/office/drawing/2014/main" xmlns="" id="{1ACECCD8-6DA6-C117-A039-58A0EEFD8E03}"/>
                  </a:ext>
                </a:extLst>
              </p:cNvPr>
              <p:cNvSpPr txBox="1">
                <a:spLocks/>
              </p:cNvSpPr>
              <p:nvPr/>
            </p:nvSpPr>
            <p:spPr>
              <a:xfrm flipV="1">
                <a:off x="5795294" y="3987740"/>
                <a:ext cx="601409" cy="200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hangingPunct="1"/>
                <a:r>
                  <a:rPr lang="pt-BR" sz="700" i="0" kern="1200">
                    <a:ln/>
                    <a:solidFill>
                      <a:srgbClr val="999999"/>
                    </a:solidFill>
                    <a:latin typeface="Arteris Sans"/>
                    <a:sym typeface="Arteris Sans"/>
                    <a:rtl val="0"/>
                  </a:rPr>
                  <a:t>Km 52,1 PS</a:t>
                </a:r>
              </a:p>
            </p:txBody>
          </p:sp>
        </p:grpSp>
        <p:grpSp>
          <p:nvGrpSpPr>
            <p:cNvPr id="237" name="Agrupar 236">
              <a:extLst>
                <a:ext uri="{FF2B5EF4-FFF2-40B4-BE49-F238E27FC236}">
                  <a16:creationId xmlns:a16="http://schemas.microsoft.com/office/drawing/2014/main" xmlns="" id="{BCE7551E-D5D0-D31F-88B5-424F3520B86D}"/>
                </a:ext>
              </a:extLst>
            </p:cNvPr>
            <p:cNvGrpSpPr/>
            <p:nvPr/>
          </p:nvGrpSpPr>
          <p:grpSpPr>
            <a:xfrm>
              <a:off x="2737006" y="3394933"/>
              <a:ext cx="601409" cy="318862"/>
              <a:chOff x="5795294" y="3987740"/>
              <a:chExt cx="601409" cy="318862"/>
            </a:xfrm>
          </p:grpSpPr>
          <p:sp>
            <p:nvSpPr>
              <p:cNvPr id="244" name="Forma Livre: Forma 243">
                <a:extLst>
                  <a:ext uri="{FF2B5EF4-FFF2-40B4-BE49-F238E27FC236}">
                    <a16:creationId xmlns:a16="http://schemas.microsoft.com/office/drawing/2014/main" xmlns="" id="{8DE0C7A6-94AB-570C-944E-ADE67CBB55C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41999" y="4162602"/>
                <a:ext cx="108000" cy="144000"/>
              </a:xfrm>
              <a:custGeom>
                <a:avLst/>
                <a:gdLst>
                  <a:gd name="connsiteX0" fmla="*/ 47805 w 95609"/>
                  <a:gd name="connsiteY0" fmla="*/ 79633 h 126302"/>
                  <a:gd name="connsiteX1" fmla="*/ 15935 w 95609"/>
                  <a:gd name="connsiteY1" fmla="*/ 47780 h 126302"/>
                  <a:gd name="connsiteX2" fmla="*/ 47805 w 95609"/>
                  <a:gd name="connsiteY2" fmla="*/ 15927 h 126302"/>
                  <a:gd name="connsiteX3" fmla="*/ 79675 w 95609"/>
                  <a:gd name="connsiteY3" fmla="*/ 47780 h 126302"/>
                  <a:gd name="connsiteX4" fmla="*/ 47805 w 95609"/>
                  <a:gd name="connsiteY4" fmla="*/ 79633 h 126302"/>
                  <a:gd name="connsiteX5" fmla="*/ 47805 w 95609"/>
                  <a:gd name="connsiteY5" fmla="*/ 126302 h 126302"/>
                  <a:gd name="connsiteX6" fmla="*/ 47805 w 95609"/>
                  <a:gd name="connsiteY6" fmla="*/ 126302 h 126302"/>
                  <a:gd name="connsiteX7" fmla="*/ 95610 w 95609"/>
                  <a:gd name="connsiteY7" fmla="*/ 47780 h 126302"/>
                  <a:gd name="connsiteX8" fmla="*/ 47805 w 95609"/>
                  <a:gd name="connsiteY8" fmla="*/ 0 h 126302"/>
                  <a:gd name="connsiteX9" fmla="*/ 0 w 95609"/>
                  <a:gd name="connsiteY9" fmla="*/ 47780 h 126302"/>
                  <a:gd name="connsiteX10" fmla="*/ 47805 w 95609"/>
                  <a:gd name="connsiteY10" fmla="*/ 126302 h 126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5609" h="126302">
                    <a:moveTo>
                      <a:pt x="47805" y="79633"/>
                    </a:moveTo>
                    <a:cubicBezTo>
                      <a:pt x="30017" y="79633"/>
                      <a:pt x="15935" y="65559"/>
                      <a:pt x="15935" y="47780"/>
                    </a:cubicBezTo>
                    <a:cubicBezTo>
                      <a:pt x="15935" y="30001"/>
                      <a:pt x="30017" y="15927"/>
                      <a:pt x="47805" y="15927"/>
                    </a:cubicBezTo>
                    <a:cubicBezTo>
                      <a:pt x="65593" y="15927"/>
                      <a:pt x="79675" y="30001"/>
                      <a:pt x="79675" y="47780"/>
                    </a:cubicBezTo>
                    <a:cubicBezTo>
                      <a:pt x="79675" y="65559"/>
                      <a:pt x="65593" y="79633"/>
                      <a:pt x="47805" y="79633"/>
                    </a:cubicBezTo>
                    <a:close/>
                    <a:moveTo>
                      <a:pt x="47805" y="126302"/>
                    </a:moveTo>
                    <a:lnTo>
                      <a:pt x="47805" y="126302"/>
                    </a:lnTo>
                    <a:cubicBezTo>
                      <a:pt x="48175" y="125932"/>
                      <a:pt x="95610" y="82597"/>
                      <a:pt x="95610" y="47780"/>
                    </a:cubicBezTo>
                    <a:cubicBezTo>
                      <a:pt x="95610" y="21483"/>
                      <a:pt x="74116" y="0"/>
                      <a:pt x="47805" y="0"/>
                    </a:cubicBezTo>
                    <a:cubicBezTo>
                      <a:pt x="21123" y="0"/>
                      <a:pt x="0" y="21483"/>
                      <a:pt x="0" y="47780"/>
                    </a:cubicBezTo>
                    <a:cubicBezTo>
                      <a:pt x="0" y="82597"/>
                      <a:pt x="47434" y="125932"/>
                      <a:pt x="47805" y="126302"/>
                    </a:cubicBezTo>
                    <a:close/>
                  </a:path>
                </a:pathLst>
              </a:custGeom>
              <a:solidFill>
                <a:srgbClr val="FF5009"/>
              </a:solidFill>
              <a:ln w="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hangingPunct="1"/>
                <a:endParaRPr lang="pt-BR" i="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5" name="CaixaDeTexto 244">
                <a:extLst>
                  <a:ext uri="{FF2B5EF4-FFF2-40B4-BE49-F238E27FC236}">
                    <a16:creationId xmlns:a16="http://schemas.microsoft.com/office/drawing/2014/main" xmlns="" id="{703792EC-B07B-6A8D-2A52-E4AE65638358}"/>
                  </a:ext>
                </a:extLst>
              </p:cNvPr>
              <p:cNvSpPr txBox="1">
                <a:spLocks/>
              </p:cNvSpPr>
              <p:nvPr/>
            </p:nvSpPr>
            <p:spPr>
              <a:xfrm flipV="1">
                <a:off x="5795294" y="3987740"/>
                <a:ext cx="601409" cy="200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hangingPunct="1"/>
                <a:r>
                  <a:rPr lang="pt-BR" sz="700" i="0" kern="1200">
                    <a:ln/>
                    <a:solidFill>
                      <a:srgbClr val="999999"/>
                    </a:solidFill>
                    <a:latin typeface="Arteris Sans"/>
                    <a:sym typeface="Arteris Sans"/>
                    <a:rtl val="0"/>
                  </a:rPr>
                  <a:t>Km 54,0 PS</a:t>
                </a:r>
              </a:p>
            </p:txBody>
          </p:sp>
        </p:grpSp>
        <p:grpSp>
          <p:nvGrpSpPr>
            <p:cNvPr id="238" name="Agrupar 237">
              <a:extLst>
                <a:ext uri="{FF2B5EF4-FFF2-40B4-BE49-F238E27FC236}">
                  <a16:creationId xmlns:a16="http://schemas.microsoft.com/office/drawing/2014/main" xmlns="" id="{7A3B41E6-0944-2D78-B695-4F0EA9715F2B}"/>
                </a:ext>
              </a:extLst>
            </p:cNvPr>
            <p:cNvGrpSpPr/>
            <p:nvPr/>
          </p:nvGrpSpPr>
          <p:grpSpPr>
            <a:xfrm>
              <a:off x="2292538" y="3605385"/>
              <a:ext cx="601409" cy="318862"/>
              <a:chOff x="5795294" y="3987740"/>
              <a:chExt cx="601409" cy="318862"/>
            </a:xfrm>
          </p:grpSpPr>
          <p:sp>
            <p:nvSpPr>
              <p:cNvPr id="242" name="Forma Livre: Forma 241">
                <a:extLst>
                  <a:ext uri="{FF2B5EF4-FFF2-40B4-BE49-F238E27FC236}">
                    <a16:creationId xmlns:a16="http://schemas.microsoft.com/office/drawing/2014/main" xmlns="" id="{6E56C487-2553-64B5-8725-7C53AA8616E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41999" y="4162602"/>
                <a:ext cx="108000" cy="144000"/>
              </a:xfrm>
              <a:custGeom>
                <a:avLst/>
                <a:gdLst>
                  <a:gd name="connsiteX0" fmla="*/ 47805 w 95609"/>
                  <a:gd name="connsiteY0" fmla="*/ 79633 h 126302"/>
                  <a:gd name="connsiteX1" fmla="*/ 15935 w 95609"/>
                  <a:gd name="connsiteY1" fmla="*/ 47780 h 126302"/>
                  <a:gd name="connsiteX2" fmla="*/ 47805 w 95609"/>
                  <a:gd name="connsiteY2" fmla="*/ 15927 h 126302"/>
                  <a:gd name="connsiteX3" fmla="*/ 79675 w 95609"/>
                  <a:gd name="connsiteY3" fmla="*/ 47780 h 126302"/>
                  <a:gd name="connsiteX4" fmla="*/ 47805 w 95609"/>
                  <a:gd name="connsiteY4" fmla="*/ 79633 h 126302"/>
                  <a:gd name="connsiteX5" fmla="*/ 47805 w 95609"/>
                  <a:gd name="connsiteY5" fmla="*/ 126302 h 126302"/>
                  <a:gd name="connsiteX6" fmla="*/ 47805 w 95609"/>
                  <a:gd name="connsiteY6" fmla="*/ 126302 h 126302"/>
                  <a:gd name="connsiteX7" fmla="*/ 95610 w 95609"/>
                  <a:gd name="connsiteY7" fmla="*/ 47780 h 126302"/>
                  <a:gd name="connsiteX8" fmla="*/ 47805 w 95609"/>
                  <a:gd name="connsiteY8" fmla="*/ 0 h 126302"/>
                  <a:gd name="connsiteX9" fmla="*/ 0 w 95609"/>
                  <a:gd name="connsiteY9" fmla="*/ 47780 h 126302"/>
                  <a:gd name="connsiteX10" fmla="*/ 47805 w 95609"/>
                  <a:gd name="connsiteY10" fmla="*/ 126302 h 126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5609" h="126302">
                    <a:moveTo>
                      <a:pt x="47805" y="79633"/>
                    </a:moveTo>
                    <a:cubicBezTo>
                      <a:pt x="30017" y="79633"/>
                      <a:pt x="15935" y="65559"/>
                      <a:pt x="15935" y="47780"/>
                    </a:cubicBezTo>
                    <a:cubicBezTo>
                      <a:pt x="15935" y="30001"/>
                      <a:pt x="30017" y="15927"/>
                      <a:pt x="47805" y="15927"/>
                    </a:cubicBezTo>
                    <a:cubicBezTo>
                      <a:pt x="65593" y="15927"/>
                      <a:pt x="79675" y="30001"/>
                      <a:pt x="79675" y="47780"/>
                    </a:cubicBezTo>
                    <a:cubicBezTo>
                      <a:pt x="79675" y="65559"/>
                      <a:pt x="65593" y="79633"/>
                      <a:pt x="47805" y="79633"/>
                    </a:cubicBezTo>
                    <a:close/>
                    <a:moveTo>
                      <a:pt x="47805" y="126302"/>
                    </a:moveTo>
                    <a:lnTo>
                      <a:pt x="47805" y="126302"/>
                    </a:lnTo>
                    <a:cubicBezTo>
                      <a:pt x="48175" y="125932"/>
                      <a:pt x="95610" y="82597"/>
                      <a:pt x="95610" y="47780"/>
                    </a:cubicBezTo>
                    <a:cubicBezTo>
                      <a:pt x="95610" y="21483"/>
                      <a:pt x="74116" y="0"/>
                      <a:pt x="47805" y="0"/>
                    </a:cubicBezTo>
                    <a:cubicBezTo>
                      <a:pt x="21123" y="0"/>
                      <a:pt x="0" y="21483"/>
                      <a:pt x="0" y="47780"/>
                    </a:cubicBezTo>
                    <a:cubicBezTo>
                      <a:pt x="0" y="82597"/>
                      <a:pt x="47434" y="125932"/>
                      <a:pt x="47805" y="126302"/>
                    </a:cubicBezTo>
                    <a:close/>
                  </a:path>
                </a:pathLst>
              </a:custGeom>
              <a:solidFill>
                <a:srgbClr val="FFB300"/>
              </a:solidFill>
              <a:ln w="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hangingPunct="1"/>
                <a:endParaRPr lang="pt-BR" i="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3" name="CaixaDeTexto 242">
                <a:extLst>
                  <a:ext uri="{FF2B5EF4-FFF2-40B4-BE49-F238E27FC236}">
                    <a16:creationId xmlns:a16="http://schemas.microsoft.com/office/drawing/2014/main" xmlns="" id="{4733F455-B09F-52B6-1572-737FE71228B3}"/>
                  </a:ext>
                </a:extLst>
              </p:cNvPr>
              <p:cNvSpPr txBox="1">
                <a:spLocks/>
              </p:cNvSpPr>
              <p:nvPr/>
            </p:nvSpPr>
            <p:spPr>
              <a:xfrm flipV="1">
                <a:off x="5795294" y="3987740"/>
                <a:ext cx="601409" cy="200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hangingPunct="1"/>
                <a:r>
                  <a:rPr lang="pt-BR" sz="700" i="0" kern="1200">
                    <a:ln/>
                    <a:solidFill>
                      <a:srgbClr val="999999"/>
                    </a:solidFill>
                    <a:latin typeface="Arteris Sans"/>
                    <a:sym typeface="Arteris Sans"/>
                    <a:rtl val="0"/>
                  </a:rPr>
                  <a:t>Km 56,2 PS</a:t>
                </a:r>
              </a:p>
            </p:txBody>
          </p:sp>
        </p:grpSp>
        <p:grpSp>
          <p:nvGrpSpPr>
            <p:cNvPr id="239" name="Agrupar 238">
              <a:extLst>
                <a:ext uri="{FF2B5EF4-FFF2-40B4-BE49-F238E27FC236}">
                  <a16:creationId xmlns:a16="http://schemas.microsoft.com/office/drawing/2014/main" xmlns="" id="{7AD98710-9CAD-34E9-7DCA-FDE977490629}"/>
                </a:ext>
              </a:extLst>
            </p:cNvPr>
            <p:cNvGrpSpPr/>
            <p:nvPr/>
          </p:nvGrpSpPr>
          <p:grpSpPr>
            <a:xfrm>
              <a:off x="136905" y="3928327"/>
              <a:ext cx="601409" cy="318862"/>
              <a:chOff x="5795294" y="3987740"/>
              <a:chExt cx="601409" cy="318862"/>
            </a:xfrm>
          </p:grpSpPr>
          <p:sp>
            <p:nvSpPr>
              <p:cNvPr id="240" name="Forma Livre: Forma 239">
                <a:extLst>
                  <a:ext uri="{FF2B5EF4-FFF2-40B4-BE49-F238E27FC236}">
                    <a16:creationId xmlns:a16="http://schemas.microsoft.com/office/drawing/2014/main" xmlns="" id="{D6C3E253-739D-38C4-92D1-BBC7FE59E60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041999" y="4162602"/>
                <a:ext cx="108000" cy="144000"/>
              </a:xfrm>
              <a:custGeom>
                <a:avLst/>
                <a:gdLst>
                  <a:gd name="connsiteX0" fmla="*/ 47805 w 95609"/>
                  <a:gd name="connsiteY0" fmla="*/ 79633 h 126302"/>
                  <a:gd name="connsiteX1" fmla="*/ 15935 w 95609"/>
                  <a:gd name="connsiteY1" fmla="*/ 47780 h 126302"/>
                  <a:gd name="connsiteX2" fmla="*/ 47805 w 95609"/>
                  <a:gd name="connsiteY2" fmla="*/ 15927 h 126302"/>
                  <a:gd name="connsiteX3" fmla="*/ 79675 w 95609"/>
                  <a:gd name="connsiteY3" fmla="*/ 47780 h 126302"/>
                  <a:gd name="connsiteX4" fmla="*/ 47805 w 95609"/>
                  <a:gd name="connsiteY4" fmla="*/ 79633 h 126302"/>
                  <a:gd name="connsiteX5" fmla="*/ 47805 w 95609"/>
                  <a:gd name="connsiteY5" fmla="*/ 126302 h 126302"/>
                  <a:gd name="connsiteX6" fmla="*/ 47805 w 95609"/>
                  <a:gd name="connsiteY6" fmla="*/ 126302 h 126302"/>
                  <a:gd name="connsiteX7" fmla="*/ 95610 w 95609"/>
                  <a:gd name="connsiteY7" fmla="*/ 47780 h 126302"/>
                  <a:gd name="connsiteX8" fmla="*/ 47805 w 95609"/>
                  <a:gd name="connsiteY8" fmla="*/ 0 h 126302"/>
                  <a:gd name="connsiteX9" fmla="*/ 0 w 95609"/>
                  <a:gd name="connsiteY9" fmla="*/ 47780 h 126302"/>
                  <a:gd name="connsiteX10" fmla="*/ 47805 w 95609"/>
                  <a:gd name="connsiteY10" fmla="*/ 126302 h 126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5609" h="126302">
                    <a:moveTo>
                      <a:pt x="47805" y="79633"/>
                    </a:moveTo>
                    <a:cubicBezTo>
                      <a:pt x="30017" y="79633"/>
                      <a:pt x="15935" y="65559"/>
                      <a:pt x="15935" y="47780"/>
                    </a:cubicBezTo>
                    <a:cubicBezTo>
                      <a:pt x="15935" y="30001"/>
                      <a:pt x="30017" y="15927"/>
                      <a:pt x="47805" y="15927"/>
                    </a:cubicBezTo>
                    <a:cubicBezTo>
                      <a:pt x="65593" y="15927"/>
                      <a:pt x="79675" y="30001"/>
                      <a:pt x="79675" y="47780"/>
                    </a:cubicBezTo>
                    <a:cubicBezTo>
                      <a:pt x="79675" y="65559"/>
                      <a:pt x="65593" y="79633"/>
                      <a:pt x="47805" y="79633"/>
                    </a:cubicBezTo>
                    <a:close/>
                    <a:moveTo>
                      <a:pt x="47805" y="126302"/>
                    </a:moveTo>
                    <a:lnTo>
                      <a:pt x="47805" y="126302"/>
                    </a:lnTo>
                    <a:cubicBezTo>
                      <a:pt x="48175" y="125932"/>
                      <a:pt x="95610" y="82597"/>
                      <a:pt x="95610" y="47780"/>
                    </a:cubicBezTo>
                    <a:cubicBezTo>
                      <a:pt x="95610" y="21483"/>
                      <a:pt x="74116" y="0"/>
                      <a:pt x="47805" y="0"/>
                    </a:cubicBezTo>
                    <a:cubicBezTo>
                      <a:pt x="21123" y="0"/>
                      <a:pt x="0" y="21483"/>
                      <a:pt x="0" y="47780"/>
                    </a:cubicBezTo>
                    <a:cubicBezTo>
                      <a:pt x="0" y="82597"/>
                      <a:pt x="47434" y="125932"/>
                      <a:pt x="47805" y="126302"/>
                    </a:cubicBezTo>
                    <a:close/>
                  </a:path>
                </a:pathLst>
              </a:custGeom>
              <a:solidFill>
                <a:srgbClr val="FFB300"/>
              </a:solidFill>
              <a:ln w="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hangingPunct="1"/>
                <a:endParaRPr lang="pt-BR" i="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1" name="CaixaDeTexto 240">
                <a:extLst>
                  <a:ext uri="{FF2B5EF4-FFF2-40B4-BE49-F238E27FC236}">
                    <a16:creationId xmlns:a16="http://schemas.microsoft.com/office/drawing/2014/main" xmlns="" id="{9AF44F7D-B243-7A04-25D4-9E5977815272}"/>
                  </a:ext>
                </a:extLst>
              </p:cNvPr>
              <p:cNvSpPr txBox="1">
                <a:spLocks/>
              </p:cNvSpPr>
              <p:nvPr/>
            </p:nvSpPr>
            <p:spPr>
              <a:xfrm flipV="1">
                <a:off x="5795294" y="3987740"/>
                <a:ext cx="601409" cy="200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hangingPunct="1"/>
                <a:r>
                  <a:rPr lang="pt-BR" sz="700" i="0" kern="1200">
                    <a:ln/>
                    <a:solidFill>
                      <a:srgbClr val="999999"/>
                    </a:solidFill>
                    <a:latin typeface="Arteris Sans"/>
                    <a:sym typeface="Arteris Sans"/>
                    <a:rtl val="0"/>
                  </a:rPr>
                  <a:t>Km 65,8 PS</a:t>
                </a:r>
              </a:p>
            </p:txBody>
          </p:sp>
        </p:grpSp>
      </p:grpSp>
      <p:grpSp>
        <p:nvGrpSpPr>
          <p:cNvPr id="148" name="Gráfico 2">
            <a:extLst>
              <a:ext uri="{FF2B5EF4-FFF2-40B4-BE49-F238E27FC236}">
                <a16:creationId xmlns:a16="http://schemas.microsoft.com/office/drawing/2014/main" xmlns="" id="{21CA897A-5303-49D7-D71A-00D911DB0D35}"/>
              </a:ext>
            </a:extLst>
          </p:cNvPr>
          <p:cNvGrpSpPr/>
          <p:nvPr/>
        </p:nvGrpSpPr>
        <p:grpSpPr>
          <a:xfrm rot="10800000">
            <a:off x="1574800" y="1776119"/>
            <a:ext cx="295274" cy="262525"/>
            <a:chOff x="2950905" y="1105309"/>
            <a:chExt cx="295274" cy="262525"/>
          </a:xfrm>
        </p:grpSpPr>
        <p:sp>
          <p:nvSpPr>
            <p:cNvPr id="215" name="Forma Livre: Forma 214">
              <a:extLst>
                <a:ext uri="{FF2B5EF4-FFF2-40B4-BE49-F238E27FC236}">
                  <a16:creationId xmlns:a16="http://schemas.microsoft.com/office/drawing/2014/main" xmlns="" id="{C01178BB-6AA5-5419-CAEC-BEF0256DF23D}"/>
                </a:ext>
              </a:extLst>
            </p:cNvPr>
            <p:cNvSpPr/>
            <p:nvPr/>
          </p:nvSpPr>
          <p:spPr>
            <a:xfrm>
              <a:off x="2988293" y="1123387"/>
              <a:ext cx="220495" cy="220381"/>
            </a:xfrm>
            <a:custGeom>
              <a:avLst/>
              <a:gdLst>
                <a:gd name="connsiteX0" fmla="*/ 184178 w 220495"/>
                <a:gd name="connsiteY0" fmla="*/ 0 h 220381"/>
                <a:gd name="connsiteX1" fmla="*/ 220495 w 220495"/>
                <a:gd name="connsiteY1" fmla="*/ 36298 h 220381"/>
                <a:gd name="connsiteX2" fmla="*/ 220495 w 220495"/>
                <a:gd name="connsiteY2" fmla="*/ 184083 h 220381"/>
                <a:gd name="connsiteX3" fmla="*/ 184178 w 220495"/>
                <a:gd name="connsiteY3" fmla="*/ 220381 h 220381"/>
                <a:gd name="connsiteX4" fmla="*/ 36317 w 220495"/>
                <a:gd name="connsiteY4" fmla="*/ 220381 h 220381"/>
                <a:gd name="connsiteX5" fmla="*/ 0 w 220495"/>
                <a:gd name="connsiteY5" fmla="*/ 184083 h 220381"/>
                <a:gd name="connsiteX6" fmla="*/ 0 w 220495"/>
                <a:gd name="connsiteY6" fmla="*/ 36298 h 220381"/>
                <a:gd name="connsiteX7" fmla="*/ 36317 w 220495"/>
                <a:gd name="connsiteY7" fmla="*/ 0 h 220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495" h="220381">
                  <a:moveTo>
                    <a:pt x="184178" y="0"/>
                  </a:moveTo>
                  <a:cubicBezTo>
                    <a:pt x="204236" y="0"/>
                    <a:pt x="220495" y="16251"/>
                    <a:pt x="220495" y="36298"/>
                  </a:cubicBezTo>
                  <a:lnTo>
                    <a:pt x="220495" y="184083"/>
                  </a:lnTo>
                  <a:cubicBezTo>
                    <a:pt x="220495" y="204130"/>
                    <a:pt x="204236" y="220381"/>
                    <a:pt x="184178" y="220381"/>
                  </a:cubicBezTo>
                  <a:lnTo>
                    <a:pt x="36317" y="220381"/>
                  </a:lnTo>
                  <a:cubicBezTo>
                    <a:pt x="16260" y="220381"/>
                    <a:pt x="0" y="204130"/>
                    <a:pt x="0" y="184083"/>
                  </a:cubicBezTo>
                  <a:lnTo>
                    <a:pt x="0" y="36298"/>
                  </a:lnTo>
                  <a:cubicBezTo>
                    <a:pt x="0" y="16251"/>
                    <a:pt x="16260" y="0"/>
                    <a:pt x="36317" y="0"/>
                  </a:cubicBezTo>
                  <a:close/>
                </a:path>
              </a:pathLst>
            </a:custGeom>
            <a:solidFill>
              <a:srgbClr val="009265"/>
            </a:solidFill>
            <a:ln w="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hangingPunct="1"/>
              <a:endParaRPr lang="pt-BR" i="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16" name="Gráfico 2">
              <a:extLst>
                <a:ext uri="{FF2B5EF4-FFF2-40B4-BE49-F238E27FC236}">
                  <a16:creationId xmlns:a16="http://schemas.microsoft.com/office/drawing/2014/main" xmlns="" id="{DADB357A-FDFD-CBDB-BD77-CA1D8585FD0A}"/>
                </a:ext>
              </a:extLst>
            </p:cNvPr>
            <p:cNvGrpSpPr/>
            <p:nvPr/>
          </p:nvGrpSpPr>
          <p:grpSpPr>
            <a:xfrm>
              <a:off x="3001264" y="1136351"/>
              <a:ext cx="194183" cy="194083"/>
              <a:chOff x="3001264" y="1136351"/>
              <a:chExt cx="194183" cy="194083"/>
            </a:xfrm>
          </p:grpSpPr>
          <p:sp>
            <p:nvSpPr>
              <p:cNvPr id="219" name="Forma Livre: Forma 218">
                <a:extLst>
                  <a:ext uri="{FF2B5EF4-FFF2-40B4-BE49-F238E27FC236}">
                    <a16:creationId xmlns:a16="http://schemas.microsoft.com/office/drawing/2014/main" xmlns="" id="{1443EAE0-AFD3-8159-9756-F7D9C6C228D6}"/>
                  </a:ext>
                </a:extLst>
              </p:cNvPr>
              <p:cNvSpPr/>
              <p:nvPr/>
            </p:nvSpPr>
            <p:spPr>
              <a:xfrm>
                <a:off x="3004969" y="1140055"/>
                <a:ext cx="186772" cy="186675"/>
              </a:xfrm>
              <a:custGeom>
                <a:avLst/>
                <a:gdLst>
                  <a:gd name="connsiteX0" fmla="*/ 30758 w 186772"/>
                  <a:gd name="connsiteY0" fmla="*/ 0 h 186675"/>
                  <a:gd name="connsiteX1" fmla="*/ 156014 w 186772"/>
                  <a:gd name="connsiteY1" fmla="*/ 0 h 186675"/>
                  <a:gd name="connsiteX2" fmla="*/ 186772 w 186772"/>
                  <a:gd name="connsiteY2" fmla="*/ 30742 h 186675"/>
                  <a:gd name="connsiteX3" fmla="*/ 186772 w 186772"/>
                  <a:gd name="connsiteY3" fmla="*/ 155933 h 186675"/>
                  <a:gd name="connsiteX4" fmla="*/ 156014 w 186772"/>
                  <a:gd name="connsiteY4" fmla="*/ 186676 h 186675"/>
                  <a:gd name="connsiteX5" fmla="*/ 30758 w 186772"/>
                  <a:gd name="connsiteY5" fmla="*/ 186676 h 186675"/>
                  <a:gd name="connsiteX6" fmla="*/ 0 w 186772"/>
                  <a:gd name="connsiteY6" fmla="*/ 155933 h 186675"/>
                  <a:gd name="connsiteX7" fmla="*/ 0 w 186772"/>
                  <a:gd name="connsiteY7" fmla="*/ 30742 h 186675"/>
                  <a:gd name="connsiteX8" fmla="*/ 30758 w 186772"/>
                  <a:gd name="connsiteY8" fmla="*/ 0 h 18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6772" h="186675">
                    <a:moveTo>
                      <a:pt x="30758" y="0"/>
                    </a:moveTo>
                    <a:lnTo>
                      <a:pt x="156014" y="0"/>
                    </a:lnTo>
                    <a:cubicBezTo>
                      <a:pt x="173061" y="0"/>
                      <a:pt x="186772" y="13704"/>
                      <a:pt x="186772" y="30742"/>
                    </a:cubicBezTo>
                    <a:lnTo>
                      <a:pt x="186772" y="155933"/>
                    </a:lnTo>
                    <a:cubicBezTo>
                      <a:pt x="186772" y="172971"/>
                      <a:pt x="173061" y="186676"/>
                      <a:pt x="156014" y="186676"/>
                    </a:cubicBezTo>
                    <a:lnTo>
                      <a:pt x="30758" y="186676"/>
                    </a:lnTo>
                    <a:cubicBezTo>
                      <a:pt x="13711" y="186676"/>
                      <a:pt x="0" y="172971"/>
                      <a:pt x="0" y="155933"/>
                    </a:cubicBezTo>
                    <a:lnTo>
                      <a:pt x="0" y="30742"/>
                    </a:lnTo>
                    <a:cubicBezTo>
                      <a:pt x="0" y="13704"/>
                      <a:pt x="13711" y="0"/>
                      <a:pt x="30758" y="0"/>
                    </a:cubicBezTo>
                    <a:close/>
                  </a:path>
                </a:pathLst>
              </a:custGeom>
              <a:solidFill>
                <a:srgbClr val="009265"/>
              </a:solidFill>
              <a:ln w="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hangingPunct="1"/>
                <a:endParaRPr lang="pt-BR" i="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0" name="Forma Livre: Forma 219">
                <a:extLst>
                  <a:ext uri="{FF2B5EF4-FFF2-40B4-BE49-F238E27FC236}">
                    <a16:creationId xmlns:a16="http://schemas.microsoft.com/office/drawing/2014/main" xmlns="" id="{982FEA73-FF16-2CB2-6CF3-74FB1E29AA41}"/>
                  </a:ext>
                </a:extLst>
              </p:cNvPr>
              <p:cNvSpPr/>
              <p:nvPr/>
            </p:nvSpPr>
            <p:spPr>
              <a:xfrm>
                <a:off x="3001264" y="1136351"/>
                <a:ext cx="194183" cy="194083"/>
              </a:xfrm>
              <a:custGeom>
                <a:avLst/>
                <a:gdLst>
                  <a:gd name="connsiteX0" fmla="*/ 159720 w 194183"/>
                  <a:gd name="connsiteY0" fmla="*/ 7037 h 194083"/>
                  <a:gd name="connsiteX1" fmla="*/ 34464 w 194183"/>
                  <a:gd name="connsiteY1" fmla="*/ 7037 h 194083"/>
                  <a:gd name="connsiteX2" fmla="*/ 34464 w 194183"/>
                  <a:gd name="connsiteY2" fmla="*/ 0 h 194083"/>
                  <a:gd name="connsiteX3" fmla="*/ 159720 w 194183"/>
                  <a:gd name="connsiteY3" fmla="*/ 0 h 194083"/>
                  <a:gd name="connsiteX4" fmla="*/ 159720 w 194183"/>
                  <a:gd name="connsiteY4" fmla="*/ 0 h 194083"/>
                  <a:gd name="connsiteX5" fmla="*/ 159720 w 194183"/>
                  <a:gd name="connsiteY5" fmla="*/ 7037 h 194083"/>
                  <a:gd name="connsiteX6" fmla="*/ 194184 w 194183"/>
                  <a:gd name="connsiteY6" fmla="*/ 34446 h 194083"/>
                  <a:gd name="connsiteX7" fmla="*/ 187143 w 194183"/>
                  <a:gd name="connsiteY7" fmla="*/ 34446 h 194083"/>
                  <a:gd name="connsiteX8" fmla="*/ 187143 w 194183"/>
                  <a:gd name="connsiteY8" fmla="*/ 34446 h 194083"/>
                  <a:gd name="connsiteX9" fmla="*/ 187143 w 194183"/>
                  <a:gd name="connsiteY9" fmla="*/ 33335 h 194083"/>
                  <a:gd name="connsiteX10" fmla="*/ 186772 w 194183"/>
                  <a:gd name="connsiteY10" fmla="*/ 31853 h 194083"/>
                  <a:gd name="connsiteX11" fmla="*/ 186772 w 194183"/>
                  <a:gd name="connsiteY11" fmla="*/ 30372 h 194083"/>
                  <a:gd name="connsiteX12" fmla="*/ 186402 w 194183"/>
                  <a:gd name="connsiteY12" fmla="*/ 29261 h 194083"/>
                  <a:gd name="connsiteX13" fmla="*/ 186031 w 194183"/>
                  <a:gd name="connsiteY13" fmla="*/ 27779 h 194083"/>
                  <a:gd name="connsiteX14" fmla="*/ 185661 w 194183"/>
                  <a:gd name="connsiteY14" fmla="*/ 26298 h 194083"/>
                  <a:gd name="connsiteX15" fmla="*/ 185290 w 194183"/>
                  <a:gd name="connsiteY15" fmla="*/ 25186 h 194083"/>
                  <a:gd name="connsiteX16" fmla="*/ 184919 w 194183"/>
                  <a:gd name="connsiteY16" fmla="*/ 24075 h 194083"/>
                  <a:gd name="connsiteX17" fmla="*/ 184178 w 194183"/>
                  <a:gd name="connsiteY17" fmla="*/ 22594 h 194083"/>
                  <a:gd name="connsiteX18" fmla="*/ 183808 w 194183"/>
                  <a:gd name="connsiteY18" fmla="*/ 21483 h 194083"/>
                  <a:gd name="connsiteX19" fmla="*/ 183067 w 194183"/>
                  <a:gd name="connsiteY19" fmla="*/ 20371 h 194083"/>
                  <a:gd name="connsiteX20" fmla="*/ 182325 w 194183"/>
                  <a:gd name="connsiteY20" fmla="*/ 19260 h 194083"/>
                  <a:gd name="connsiteX21" fmla="*/ 181584 w 194183"/>
                  <a:gd name="connsiteY21" fmla="*/ 18149 h 194083"/>
                  <a:gd name="connsiteX22" fmla="*/ 180843 w 194183"/>
                  <a:gd name="connsiteY22" fmla="*/ 17038 h 194083"/>
                  <a:gd name="connsiteX23" fmla="*/ 179731 w 194183"/>
                  <a:gd name="connsiteY23" fmla="*/ 16297 h 194083"/>
                  <a:gd name="connsiteX24" fmla="*/ 178990 w 194183"/>
                  <a:gd name="connsiteY24" fmla="*/ 15186 h 194083"/>
                  <a:gd name="connsiteX25" fmla="*/ 177878 w 194183"/>
                  <a:gd name="connsiteY25" fmla="*/ 14445 h 194083"/>
                  <a:gd name="connsiteX26" fmla="*/ 177137 w 194183"/>
                  <a:gd name="connsiteY26" fmla="*/ 13334 h 194083"/>
                  <a:gd name="connsiteX27" fmla="*/ 176026 w 194183"/>
                  <a:gd name="connsiteY27" fmla="*/ 12593 h 194083"/>
                  <a:gd name="connsiteX28" fmla="*/ 174914 w 194183"/>
                  <a:gd name="connsiteY28" fmla="*/ 11852 h 194083"/>
                  <a:gd name="connsiteX29" fmla="*/ 173802 w 194183"/>
                  <a:gd name="connsiteY29" fmla="*/ 11112 h 194083"/>
                  <a:gd name="connsiteX30" fmla="*/ 172690 w 194183"/>
                  <a:gd name="connsiteY30" fmla="*/ 10371 h 194083"/>
                  <a:gd name="connsiteX31" fmla="*/ 171579 w 194183"/>
                  <a:gd name="connsiteY31" fmla="*/ 10000 h 194083"/>
                  <a:gd name="connsiteX32" fmla="*/ 170096 w 194183"/>
                  <a:gd name="connsiteY32" fmla="*/ 9260 h 194083"/>
                  <a:gd name="connsiteX33" fmla="*/ 168985 w 194183"/>
                  <a:gd name="connsiteY33" fmla="*/ 8889 h 194083"/>
                  <a:gd name="connsiteX34" fmla="*/ 167873 w 194183"/>
                  <a:gd name="connsiteY34" fmla="*/ 8519 h 194083"/>
                  <a:gd name="connsiteX35" fmla="*/ 166390 w 194183"/>
                  <a:gd name="connsiteY35" fmla="*/ 8149 h 194083"/>
                  <a:gd name="connsiteX36" fmla="*/ 165279 w 194183"/>
                  <a:gd name="connsiteY36" fmla="*/ 7778 h 194083"/>
                  <a:gd name="connsiteX37" fmla="*/ 163796 w 194183"/>
                  <a:gd name="connsiteY37" fmla="*/ 7408 h 194083"/>
                  <a:gd name="connsiteX38" fmla="*/ 162314 w 194183"/>
                  <a:gd name="connsiteY38" fmla="*/ 7408 h 194083"/>
                  <a:gd name="connsiteX39" fmla="*/ 160832 w 194183"/>
                  <a:gd name="connsiteY39" fmla="*/ 7037 h 194083"/>
                  <a:gd name="connsiteX40" fmla="*/ 159720 w 194183"/>
                  <a:gd name="connsiteY40" fmla="*/ 7037 h 194083"/>
                  <a:gd name="connsiteX41" fmla="*/ 159720 w 194183"/>
                  <a:gd name="connsiteY41" fmla="*/ 0 h 194083"/>
                  <a:gd name="connsiteX42" fmla="*/ 161202 w 194183"/>
                  <a:gd name="connsiteY42" fmla="*/ 370 h 194083"/>
                  <a:gd name="connsiteX43" fmla="*/ 163055 w 194183"/>
                  <a:gd name="connsiteY43" fmla="*/ 370 h 194083"/>
                  <a:gd name="connsiteX44" fmla="*/ 164908 w 194183"/>
                  <a:gd name="connsiteY44" fmla="*/ 741 h 194083"/>
                  <a:gd name="connsiteX45" fmla="*/ 166390 w 194183"/>
                  <a:gd name="connsiteY45" fmla="*/ 741 h 194083"/>
                  <a:gd name="connsiteX46" fmla="*/ 168243 w 194183"/>
                  <a:gd name="connsiteY46" fmla="*/ 1111 h 194083"/>
                  <a:gd name="connsiteX47" fmla="*/ 169726 w 194183"/>
                  <a:gd name="connsiteY47" fmla="*/ 1852 h 194083"/>
                  <a:gd name="connsiteX48" fmla="*/ 171579 w 194183"/>
                  <a:gd name="connsiteY48" fmla="*/ 2222 h 194083"/>
                  <a:gd name="connsiteX49" fmla="*/ 173061 w 194183"/>
                  <a:gd name="connsiteY49" fmla="*/ 2963 h 194083"/>
                  <a:gd name="connsiteX50" fmla="*/ 174543 w 194183"/>
                  <a:gd name="connsiteY50" fmla="*/ 3704 h 194083"/>
                  <a:gd name="connsiteX51" fmla="*/ 176026 w 194183"/>
                  <a:gd name="connsiteY51" fmla="*/ 4445 h 194083"/>
                  <a:gd name="connsiteX52" fmla="*/ 177508 w 194183"/>
                  <a:gd name="connsiteY52" fmla="*/ 5185 h 194083"/>
                  <a:gd name="connsiteX53" fmla="*/ 178990 w 194183"/>
                  <a:gd name="connsiteY53" fmla="*/ 5926 h 194083"/>
                  <a:gd name="connsiteX54" fmla="*/ 180102 w 194183"/>
                  <a:gd name="connsiteY54" fmla="*/ 7037 h 194083"/>
                  <a:gd name="connsiteX55" fmla="*/ 181584 w 194183"/>
                  <a:gd name="connsiteY55" fmla="*/ 8149 h 194083"/>
                  <a:gd name="connsiteX56" fmla="*/ 182696 w 194183"/>
                  <a:gd name="connsiteY56" fmla="*/ 9260 h 194083"/>
                  <a:gd name="connsiteX57" fmla="*/ 183808 w 194183"/>
                  <a:gd name="connsiteY57" fmla="*/ 10371 h 194083"/>
                  <a:gd name="connsiteX58" fmla="*/ 184919 w 194183"/>
                  <a:gd name="connsiteY58" fmla="*/ 11482 h 194083"/>
                  <a:gd name="connsiteX59" fmla="*/ 186031 w 194183"/>
                  <a:gd name="connsiteY59" fmla="*/ 12593 h 194083"/>
                  <a:gd name="connsiteX60" fmla="*/ 187143 w 194183"/>
                  <a:gd name="connsiteY60" fmla="*/ 14075 h 194083"/>
                  <a:gd name="connsiteX61" fmla="*/ 188255 w 194183"/>
                  <a:gd name="connsiteY61" fmla="*/ 15186 h 194083"/>
                  <a:gd name="connsiteX62" fmla="*/ 188996 w 194183"/>
                  <a:gd name="connsiteY62" fmla="*/ 16667 h 194083"/>
                  <a:gd name="connsiteX63" fmla="*/ 189737 w 194183"/>
                  <a:gd name="connsiteY63" fmla="*/ 18149 h 194083"/>
                  <a:gd name="connsiteX64" fmla="*/ 190478 w 194183"/>
                  <a:gd name="connsiteY64" fmla="*/ 19631 h 194083"/>
                  <a:gd name="connsiteX65" fmla="*/ 191219 w 194183"/>
                  <a:gd name="connsiteY65" fmla="*/ 21112 h 194083"/>
                  <a:gd name="connsiteX66" fmla="*/ 191961 w 194183"/>
                  <a:gd name="connsiteY66" fmla="*/ 22594 h 194083"/>
                  <a:gd name="connsiteX67" fmla="*/ 192331 w 194183"/>
                  <a:gd name="connsiteY67" fmla="*/ 24446 h 194083"/>
                  <a:gd name="connsiteX68" fmla="*/ 193072 w 194183"/>
                  <a:gd name="connsiteY68" fmla="*/ 25927 h 194083"/>
                  <a:gd name="connsiteX69" fmla="*/ 193443 w 194183"/>
                  <a:gd name="connsiteY69" fmla="*/ 27779 h 194083"/>
                  <a:gd name="connsiteX70" fmla="*/ 193813 w 194183"/>
                  <a:gd name="connsiteY70" fmla="*/ 29261 h 194083"/>
                  <a:gd name="connsiteX71" fmla="*/ 193813 w 194183"/>
                  <a:gd name="connsiteY71" fmla="*/ 31113 h 194083"/>
                  <a:gd name="connsiteX72" fmla="*/ 193813 w 194183"/>
                  <a:gd name="connsiteY72" fmla="*/ 32965 h 194083"/>
                  <a:gd name="connsiteX73" fmla="*/ 194184 w 194183"/>
                  <a:gd name="connsiteY73" fmla="*/ 34446 h 194083"/>
                  <a:gd name="connsiteX74" fmla="*/ 194184 w 194183"/>
                  <a:gd name="connsiteY74" fmla="*/ 34446 h 194083"/>
                  <a:gd name="connsiteX75" fmla="*/ 187143 w 194183"/>
                  <a:gd name="connsiteY75" fmla="*/ 159637 h 194083"/>
                  <a:gd name="connsiteX76" fmla="*/ 187143 w 194183"/>
                  <a:gd name="connsiteY76" fmla="*/ 34446 h 194083"/>
                  <a:gd name="connsiteX77" fmla="*/ 194184 w 194183"/>
                  <a:gd name="connsiteY77" fmla="*/ 34446 h 194083"/>
                  <a:gd name="connsiteX78" fmla="*/ 194184 w 194183"/>
                  <a:gd name="connsiteY78" fmla="*/ 159637 h 194083"/>
                  <a:gd name="connsiteX79" fmla="*/ 194184 w 194183"/>
                  <a:gd name="connsiteY79" fmla="*/ 159637 h 194083"/>
                  <a:gd name="connsiteX80" fmla="*/ 187143 w 194183"/>
                  <a:gd name="connsiteY80" fmla="*/ 159637 h 194083"/>
                  <a:gd name="connsiteX81" fmla="*/ 159720 w 194183"/>
                  <a:gd name="connsiteY81" fmla="*/ 194083 h 194083"/>
                  <a:gd name="connsiteX82" fmla="*/ 159720 w 194183"/>
                  <a:gd name="connsiteY82" fmla="*/ 187046 h 194083"/>
                  <a:gd name="connsiteX83" fmla="*/ 159720 w 194183"/>
                  <a:gd name="connsiteY83" fmla="*/ 187046 h 194083"/>
                  <a:gd name="connsiteX84" fmla="*/ 160832 w 194183"/>
                  <a:gd name="connsiteY84" fmla="*/ 187046 h 194083"/>
                  <a:gd name="connsiteX85" fmla="*/ 162314 w 194183"/>
                  <a:gd name="connsiteY85" fmla="*/ 186676 h 194083"/>
                  <a:gd name="connsiteX86" fmla="*/ 163796 w 194183"/>
                  <a:gd name="connsiteY86" fmla="*/ 186676 h 194083"/>
                  <a:gd name="connsiteX87" fmla="*/ 165279 w 194183"/>
                  <a:gd name="connsiteY87" fmla="*/ 186305 h 194083"/>
                  <a:gd name="connsiteX88" fmla="*/ 166390 w 194183"/>
                  <a:gd name="connsiteY88" fmla="*/ 185935 h 194083"/>
                  <a:gd name="connsiteX89" fmla="*/ 167873 w 194183"/>
                  <a:gd name="connsiteY89" fmla="*/ 185565 h 194083"/>
                  <a:gd name="connsiteX90" fmla="*/ 168985 w 194183"/>
                  <a:gd name="connsiteY90" fmla="*/ 185194 h 194083"/>
                  <a:gd name="connsiteX91" fmla="*/ 170096 w 194183"/>
                  <a:gd name="connsiteY91" fmla="*/ 184824 h 194083"/>
                  <a:gd name="connsiteX92" fmla="*/ 171579 w 194183"/>
                  <a:gd name="connsiteY92" fmla="*/ 184083 h 194083"/>
                  <a:gd name="connsiteX93" fmla="*/ 172690 w 194183"/>
                  <a:gd name="connsiteY93" fmla="*/ 183713 h 194083"/>
                  <a:gd name="connsiteX94" fmla="*/ 173802 w 194183"/>
                  <a:gd name="connsiteY94" fmla="*/ 182972 h 194083"/>
                  <a:gd name="connsiteX95" fmla="*/ 174914 w 194183"/>
                  <a:gd name="connsiteY95" fmla="*/ 182231 h 194083"/>
                  <a:gd name="connsiteX96" fmla="*/ 176026 w 194183"/>
                  <a:gd name="connsiteY96" fmla="*/ 181490 h 194083"/>
                  <a:gd name="connsiteX97" fmla="*/ 177137 w 194183"/>
                  <a:gd name="connsiteY97" fmla="*/ 180750 h 194083"/>
                  <a:gd name="connsiteX98" fmla="*/ 177878 w 194183"/>
                  <a:gd name="connsiteY98" fmla="*/ 179638 h 194083"/>
                  <a:gd name="connsiteX99" fmla="*/ 178990 w 194183"/>
                  <a:gd name="connsiteY99" fmla="*/ 178898 h 194083"/>
                  <a:gd name="connsiteX100" fmla="*/ 179731 w 194183"/>
                  <a:gd name="connsiteY100" fmla="*/ 177786 h 194083"/>
                  <a:gd name="connsiteX101" fmla="*/ 180843 w 194183"/>
                  <a:gd name="connsiteY101" fmla="*/ 177046 h 194083"/>
                  <a:gd name="connsiteX102" fmla="*/ 181584 w 194183"/>
                  <a:gd name="connsiteY102" fmla="*/ 175934 h 194083"/>
                  <a:gd name="connsiteX103" fmla="*/ 182325 w 194183"/>
                  <a:gd name="connsiteY103" fmla="*/ 174823 h 194083"/>
                  <a:gd name="connsiteX104" fmla="*/ 183067 w 194183"/>
                  <a:gd name="connsiteY104" fmla="*/ 173712 h 194083"/>
                  <a:gd name="connsiteX105" fmla="*/ 183808 w 194183"/>
                  <a:gd name="connsiteY105" fmla="*/ 172601 h 194083"/>
                  <a:gd name="connsiteX106" fmla="*/ 184178 w 194183"/>
                  <a:gd name="connsiteY106" fmla="*/ 171490 h 194083"/>
                  <a:gd name="connsiteX107" fmla="*/ 184919 w 194183"/>
                  <a:gd name="connsiteY107" fmla="*/ 170008 h 194083"/>
                  <a:gd name="connsiteX108" fmla="*/ 185290 w 194183"/>
                  <a:gd name="connsiteY108" fmla="*/ 168897 h 194083"/>
                  <a:gd name="connsiteX109" fmla="*/ 185661 w 194183"/>
                  <a:gd name="connsiteY109" fmla="*/ 167786 h 194083"/>
                  <a:gd name="connsiteX110" fmla="*/ 186031 w 194183"/>
                  <a:gd name="connsiteY110" fmla="*/ 166304 h 194083"/>
                  <a:gd name="connsiteX111" fmla="*/ 186402 w 194183"/>
                  <a:gd name="connsiteY111" fmla="*/ 165193 h 194083"/>
                  <a:gd name="connsiteX112" fmla="*/ 186772 w 194183"/>
                  <a:gd name="connsiteY112" fmla="*/ 163712 h 194083"/>
                  <a:gd name="connsiteX113" fmla="*/ 186772 w 194183"/>
                  <a:gd name="connsiteY113" fmla="*/ 162230 h 194083"/>
                  <a:gd name="connsiteX114" fmla="*/ 187143 w 194183"/>
                  <a:gd name="connsiteY114" fmla="*/ 160749 h 194083"/>
                  <a:gd name="connsiteX115" fmla="*/ 187143 w 194183"/>
                  <a:gd name="connsiteY115" fmla="*/ 159637 h 194083"/>
                  <a:gd name="connsiteX116" fmla="*/ 194184 w 194183"/>
                  <a:gd name="connsiteY116" fmla="*/ 159637 h 194083"/>
                  <a:gd name="connsiteX117" fmla="*/ 193813 w 194183"/>
                  <a:gd name="connsiteY117" fmla="*/ 161119 h 194083"/>
                  <a:gd name="connsiteX118" fmla="*/ 193813 w 194183"/>
                  <a:gd name="connsiteY118" fmla="*/ 162971 h 194083"/>
                  <a:gd name="connsiteX119" fmla="*/ 193813 w 194183"/>
                  <a:gd name="connsiteY119" fmla="*/ 164823 h 194083"/>
                  <a:gd name="connsiteX120" fmla="*/ 193443 w 194183"/>
                  <a:gd name="connsiteY120" fmla="*/ 166304 h 194083"/>
                  <a:gd name="connsiteX121" fmla="*/ 193072 w 194183"/>
                  <a:gd name="connsiteY121" fmla="*/ 168156 h 194083"/>
                  <a:gd name="connsiteX122" fmla="*/ 192331 w 194183"/>
                  <a:gd name="connsiteY122" fmla="*/ 169638 h 194083"/>
                  <a:gd name="connsiteX123" fmla="*/ 191961 w 194183"/>
                  <a:gd name="connsiteY123" fmla="*/ 171490 h 194083"/>
                  <a:gd name="connsiteX124" fmla="*/ 191219 w 194183"/>
                  <a:gd name="connsiteY124" fmla="*/ 172971 h 194083"/>
                  <a:gd name="connsiteX125" fmla="*/ 190478 w 194183"/>
                  <a:gd name="connsiteY125" fmla="*/ 174453 h 194083"/>
                  <a:gd name="connsiteX126" fmla="*/ 189737 w 194183"/>
                  <a:gd name="connsiteY126" fmla="*/ 175934 h 194083"/>
                  <a:gd name="connsiteX127" fmla="*/ 188996 w 194183"/>
                  <a:gd name="connsiteY127" fmla="*/ 177416 h 194083"/>
                  <a:gd name="connsiteX128" fmla="*/ 188255 w 194183"/>
                  <a:gd name="connsiteY128" fmla="*/ 178898 h 194083"/>
                  <a:gd name="connsiteX129" fmla="*/ 187143 w 194183"/>
                  <a:gd name="connsiteY129" fmla="*/ 180009 h 194083"/>
                  <a:gd name="connsiteX130" fmla="*/ 186031 w 194183"/>
                  <a:gd name="connsiteY130" fmla="*/ 181490 h 194083"/>
                  <a:gd name="connsiteX131" fmla="*/ 184919 w 194183"/>
                  <a:gd name="connsiteY131" fmla="*/ 182601 h 194083"/>
                  <a:gd name="connsiteX132" fmla="*/ 183808 w 194183"/>
                  <a:gd name="connsiteY132" fmla="*/ 183713 h 194083"/>
                  <a:gd name="connsiteX133" fmla="*/ 182696 w 194183"/>
                  <a:gd name="connsiteY133" fmla="*/ 184824 h 194083"/>
                  <a:gd name="connsiteX134" fmla="*/ 181584 w 194183"/>
                  <a:gd name="connsiteY134" fmla="*/ 185935 h 194083"/>
                  <a:gd name="connsiteX135" fmla="*/ 180102 w 194183"/>
                  <a:gd name="connsiteY135" fmla="*/ 187046 h 194083"/>
                  <a:gd name="connsiteX136" fmla="*/ 178990 w 194183"/>
                  <a:gd name="connsiteY136" fmla="*/ 188157 h 194083"/>
                  <a:gd name="connsiteX137" fmla="*/ 177508 w 194183"/>
                  <a:gd name="connsiteY137" fmla="*/ 188898 h 194083"/>
                  <a:gd name="connsiteX138" fmla="*/ 176026 w 194183"/>
                  <a:gd name="connsiteY138" fmla="*/ 189639 h 194083"/>
                  <a:gd name="connsiteX139" fmla="*/ 174543 w 194183"/>
                  <a:gd name="connsiteY139" fmla="*/ 190380 h 194083"/>
                  <a:gd name="connsiteX140" fmla="*/ 173061 w 194183"/>
                  <a:gd name="connsiteY140" fmla="*/ 191120 h 194083"/>
                  <a:gd name="connsiteX141" fmla="*/ 171579 w 194183"/>
                  <a:gd name="connsiteY141" fmla="*/ 191861 h 194083"/>
                  <a:gd name="connsiteX142" fmla="*/ 169726 w 194183"/>
                  <a:gd name="connsiteY142" fmla="*/ 192232 h 194083"/>
                  <a:gd name="connsiteX143" fmla="*/ 168243 w 194183"/>
                  <a:gd name="connsiteY143" fmla="*/ 192972 h 194083"/>
                  <a:gd name="connsiteX144" fmla="*/ 166390 w 194183"/>
                  <a:gd name="connsiteY144" fmla="*/ 193343 h 194083"/>
                  <a:gd name="connsiteX145" fmla="*/ 164908 w 194183"/>
                  <a:gd name="connsiteY145" fmla="*/ 193713 h 194083"/>
                  <a:gd name="connsiteX146" fmla="*/ 163055 w 194183"/>
                  <a:gd name="connsiteY146" fmla="*/ 193713 h 194083"/>
                  <a:gd name="connsiteX147" fmla="*/ 161202 w 194183"/>
                  <a:gd name="connsiteY147" fmla="*/ 193713 h 194083"/>
                  <a:gd name="connsiteX148" fmla="*/ 159720 w 194183"/>
                  <a:gd name="connsiteY148" fmla="*/ 194083 h 194083"/>
                  <a:gd name="connsiteX149" fmla="*/ 159720 w 194183"/>
                  <a:gd name="connsiteY149" fmla="*/ 194083 h 194083"/>
                  <a:gd name="connsiteX150" fmla="*/ 34464 w 194183"/>
                  <a:gd name="connsiteY150" fmla="*/ 187046 h 194083"/>
                  <a:gd name="connsiteX151" fmla="*/ 159720 w 194183"/>
                  <a:gd name="connsiteY151" fmla="*/ 187046 h 194083"/>
                  <a:gd name="connsiteX152" fmla="*/ 159720 w 194183"/>
                  <a:gd name="connsiteY152" fmla="*/ 194083 h 194083"/>
                  <a:gd name="connsiteX153" fmla="*/ 34464 w 194183"/>
                  <a:gd name="connsiteY153" fmla="*/ 194083 h 194083"/>
                  <a:gd name="connsiteX154" fmla="*/ 34464 w 194183"/>
                  <a:gd name="connsiteY154" fmla="*/ 194083 h 194083"/>
                  <a:gd name="connsiteX155" fmla="*/ 34464 w 194183"/>
                  <a:gd name="connsiteY155" fmla="*/ 187046 h 194083"/>
                  <a:gd name="connsiteX156" fmla="*/ 0 w 194183"/>
                  <a:gd name="connsiteY156" fmla="*/ 159637 h 194083"/>
                  <a:gd name="connsiteX157" fmla="*/ 7041 w 194183"/>
                  <a:gd name="connsiteY157" fmla="*/ 159637 h 194083"/>
                  <a:gd name="connsiteX158" fmla="*/ 7041 w 194183"/>
                  <a:gd name="connsiteY158" fmla="*/ 159637 h 194083"/>
                  <a:gd name="connsiteX159" fmla="*/ 7041 w 194183"/>
                  <a:gd name="connsiteY159" fmla="*/ 160749 h 194083"/>
                  <a:gd name="connsiteX160" fmla="*/ 7412 w 194183"/>
                  <a:gd name="connsiteY160" fmla="*/ 162230 h 194083"/>
                  <a:gd name="connsiteX161" fmla="*/ 7412 w 194183"/>
                  <a:gd name="connsiteY161" fmla="*/ 163712 h 194083"/>
                  <a:gd name="connsiteX162" fmla="*/ 7782 w 194183"/>
                  <a:gd name="connsiteY162" fmla="*/ 165193 h 194083"/>
                  <a:gd name="connsiteX163" fmla="*/ 8153 w 194183"/>
                  <a:gd name="connsiteY163" fmla="*/ 166304 h 194083"/>
                  <a:gd name="connsiteX164" fmla="*/ 8523 w 194183"/>
                  <a:gd name="connsiteY164" fmla="*/ 167786 h 194083"/>
                  <a:gd name="connsiteX165" fmla="*/ 8894 w 194183"/>
                  <a:gd name="connsiteY165" fmla="*/ 168897 h 194083"/>
                  <a:gd name="connsiteX166" fmla="*/ 9265 w 194183"/>
                  <a:gd name="connsiteY166" fmla="*/ 170008 h 194083"/>
                  <a:gd name="connsiteX167" fmla="*/ 10006 w 194183"/>
                  <a:gd name="connsiteY167" fmla="*/ 171490 h 194083"/>
                  <a:gd name="connsiteX168" fmla="*/ 10376 w 194183"/>
                  <a:gd name="connsiteY168" fmla="*/ 172601 h 194083"/>
                  <a:gd name="connsiteX169" fmla="*/ 11117 w 194183"/>
                  <a:gd name="connsiteY169" fmla="*/ 173712 h 194083"/>
                  <a:gd name="connsiteX170" fmla="*/ 11859 w 194183"/>
                  <a:gd name="connsiteY170" fmla="*/ 174823 h 194083"/>
                  <a:gd name="connsiteX171" fmla="*/ 12600 w 194183"/>
                  <a:gd name="connsiteY171" fmla="*/ 175934 h 194083"/>
                  <a:gd name="connsiteX172" fmla="*/ 13341 w 194183"/>
                  <a:gd name="connsiteY172" fmla="*/ 177046 h 194083"/>
                  <a:gd name="connsiteX173" fmla="*/ 14453 w 194183"/>
                  <a:gd name="connsiteY173" fmla="*/ 177786 h 194083"/>
                  <a:gd name="connsiteX174" fmla="*/ 15194 w 194183"/>
                  <a:gd name="connsiteY174" fmla="*/ 178898 h 194083"/>
                  <a:gd name="connsiteX175" fmla="*/ 16306 w 194183"/>
                  <a:gd name="connsiteY175" fmla="*/ 179638 h 194083"/>
                  <a:gd name="connsiteX176" fmla="*/ 17047 w 194183"/>
                  <a:gd name="connsiteY176" fmla="*/ 180750 h 194083"/>
                  <a:gd name="connsiteX177" fmla="*/ 18158 w 194183"/>
                  <a:gd name="connsiteY177" fmla="*/ 181490 h 194083"/>
                  <a:gd name="connsiteX178" fmla="*/ 19270 w 194183"/>
                  <a:gd name="connsiteY178" fmla="*/ 182231 h 194083"/>
                  <a:gd name="connsiteX179" fmla="*/ 20382 w 194183"/>
                  <a:gd name="connsiteY179" fmla="*/ 182972 h 194083"/>
                  <a:gd name="connsiteX180" fmla="*/ 21494 w 194183"/>
                  <a:gd name="connsiteY180" fmla="*/ 183713 h 194083"/>
                  <a:gd name="connsiteX181" fmla="*/ 22605 w 194183"/>
                  <a:gd name="connsiteY181" fmla="*/ 184083 h 194083"/>
                  <a:gd name="connsiteX182" fmla="*/ 24088 w 194183"/>
                  <a:gd name="connsiteY182" fmla="*/ 184824 h 194083"/>
                  <a:gd name="connsiteX183" fmla="*/ 25199 w 194183"/>
                  <a:gd name="connsiteY183" fmla="*/ 185194 h 194083"/>
                  <a:gd name="connsiteX184" fmla="*/ 26311 w 194183"/>
                  <a:gd name="connsiteY184" fmla="*/ 185565 h 194083"/>
                  <a:gd name="connsiteX185" fmla="*/ 27794 w 194183"/>
                  <a:gd name="connsiteY185" fmla="*/ 185935 h 194083"/>
                  <a:gd name="connsiteX186" fmla="*/ 29276 w 194183"/>
                  <a:gd name="connsiteY186" fmla="*/ 186305 h 194083"/>
                  <a:gd name="connsiteX187" fmla="*/ 30388 w 194183"/>
                  <a:gd name="connsiteY187" fmla="*/ 186676 h 194083"/>
                  <a:gd name="connsiteX188" fmla="*/ 31870 w 194183"/>
                  <a:gd name="connsiteY188" fmla="*/ 186676 h 194083"/>
                  <a:gd name="connsiteX189" fmla="*/ 33352 w 194183"/>
                  <a:gd name="connsiteY189" fmla="*/ 187046 h 194083"/>
                  <a:gd name="connsiteX190" fmla="*/ 34464 w 194183"/>
                  <a:gd name="connsiteY190" fmla="*/ 187046 h 194083"/>
                  <a:gd name="connsiteX191" fmla="*/ 34464 w 194183"/>
                  <a:gd name="connsiteY191" fmla="*/ 194083 h 194083"/>
                  <a:gd name="connsiteX192" fmla="*/ 32982 w 194183"/>
                  <a:gd name="connsiteY192" fmla="*/ 193713 h 194083"/>
                  <a:gd name="connsiteX193" fmla="*/ 31129 w 194183"/>
                  <a:gd name="connsiteY193" fmla="*/ 193713 h 194083"/>
                  <a:gd name="connsiteX194" fmla="*/ 29276 w 194183"/>
                  <a:gd name="connsiteY194" fmla="*/ 193713 h 194083"/>
                  <a:gd name="connsiteX195" fmla="*/ 27794 w 194183"/>
                  <a:gd name="connsiteY195" fmla="*/ 193343 h 194083"/>
                  <a:gd name="connsiteX196" fmla="*/ 25941 w 194183"/>
                  <a:gd name="connsiteY196" fmla="*/ 192972 h 194083"/>
                  <a:gd name="connsiteX197" fmla="*/ 24458 w 194183"/>
                  <a:gd name="connsiteY197" fmla="*/ 192232 h 194083"/>
                  <a:gd name="connsiteX198" fmla="*/ 22605 w 194183"/>
                  <a:gd name="connsiteY198" fmla="*/ 191861 h 194083"/>
                  <a:gd name="connsiteX199" fmla="*/ 21123 w 194183"/>
                  <a:gd name="connsiteY199" fmla="*/ 191120 h 194083"/>
                  <a:gd name="connsiteX200" fmla="*/ 19641 w 194183"/>
                  <a:gd name="connsiteY200" fmla="*/ 190380 h 194083"/>
                  <a:gd name="connsiteX201" fmla="*/ 18158 w 194183"/>
                  <a:gd name="connsiteY201" fmla="*/ 189639 h 194083"/>
                  <a:gd name="connsiteX202" fmla="*/ 16676 w 194183"/>
                  <a:gd name="connsiteY202" fmla="*/ 188898 h 194083"/>
                  <a:gd name="connsiteX203" fmla="*/ 15194 w 194183"/>
                  <a:gd name="connsiteY203" fmla="*/ 188157 h 194083"/>
                  <a:gd name="connsiteX204" fmla="*/ 14082 w 194183"/>
                  <a:gd name="connsiteY204" fmla="*/ 187046 h 194083"/>
                  <a:gd name="connsiteX205" fmla="*/ 12600 w 194183"/>
                  <a:gd name="connsiteY205" fmla="*/ 185935 h 194083"/>
                  <a:gd name="connsiteX206" fmla="*/ 11488 w 194183"/>
                  <a:gd name="connsiteY206" fmla="*/ 184824 h 194083"/>
                  <a:gd name="connsiteX207" fmla="*/ 10376 w 194183"/>
                  <a:gd name="connsiteY207" fmla="*/ 183713 h 194083"/>
                  <a:gd name="connsiteX208" fmla="*/ 9265 w 194183"/>
                  <a:gd name="connsiteY208" fmla="*/ 182601 h 194083"/>
                  <a:gd name="connsiteX209" fmla="*/ 8153 w 194183"/>
                  <a:gd name="connsiteY209" fmla="*/ 181490 h 194083"/>
                  <a:gd name="connsiteX210" fmla="*/ 7041 w 194183"/>
                  <a:gd name="connsiteY210" fmla="*/ 180009 h 194083"/>
                  <a:gd name="connsiteX211" fmla="*/ 5929 w 194183"/>
                  <a:gd name="connsiteY211" fmla="*/ 178898 h 194083"/>
                  <a:gd name="connsiteX212" fmla="*/ 5188 w 194183"/>
                  <a:gd name="connsiteY212" fmla="*/ 177416 h 194083"/>
                  <a:gd name="connsiteX213" fmla="*/ 4447 w 194183"/>
                  <a:gd name="connsiteY213" fmla="*/ 175934 h 194083"/>
                  <a:gd name="connsiteX214" fmla="*/ 3706 w 194183"/>
                  <a:gd name="connsiteY214" fmla="*/ 174453 h 194083"/>
                  <a:gd name="connsiteX215" fmla="*/ 2965 w 194183"/>
                  <a:gd name="connsiteY215" fmla="*/ 172971 h 194083"/>
                  <a:gd name="connsiteX216" fmla="*/ 2223 w 194183"/>
                  <a:gd name="connsiteY216" fmla="*/ 171490 h 194083"/>
                  <a:gd name="connsiteX217" fmla="*/ 1853 w 194183"/>
                  <a:gd name="connsiteY217" fmla="*/ 169638 h 194083"/>
                  <a:gd name="connsiteX218" fmla="*/ 1112 w 194183"/>
                  <a:gd name="connsiteY218" fmla="*/ 168156 h 194083"/>
                  <a:gd name="connsiteX219" fmla="*/ 741 w 194183"/>
                  <a:gd name="connsiteY219" fmla="*/ 166304 h 194083"/>
                  <a:gd name="connsiteX220" fmla="*/ 741 w 194183"/>
                  <a:gd name="connsiteY220" fmla="*/ 164823 h 194083"/>
                  <a:gd name="connsiteX221" fmla="*/ 371 w 194183"/>
                  <a:gd name="connsiteY221" fmla="*/ 162971 h 194083"/>
                  <a:gd name="connsiteX222" fmla="*/ 371 w 194183"/>
                  <a:gd name="connsiteY222" fmla="*/ 161119 h 194083"/>
                  <a:gd name="connsiteX223" fmla="*/ 0 w 194183"/>
                  <a:gd name="connsiteY223" fmla="*/ 159637 h 194083"/>
                  <a:gd name="connsiteX224" fmla="*/ 0 w 194183"/>
                  <a:gd name="connsiteY224" fmla="*/ 159637 h 194083"/>
                  <a:gd name="connsiteX225" fmla="*/ 7041 w 194183"/>
                  <a:gd name="connsiteY225" fmla="*/ 34446 h 194083"/>
                  <a:gd name="connsiteX226" fmla="*/ 7041 w 194183"/>
                  <a:gd name="connsiteY226" fmla="*/ 159637 h 194083"/>
                  <a:gd name="connsiteX227" fmla="*/ 0 w 194183"/>
                  <a:gd name="connsiteY227" fmla="*/ 159637 h 194083"/>
                  <a:gd name="connsiteX228" fmla="*/ 0 w 194183"/>
                  <a:gd name="connsiteY228" fmla="*/ 34446 h 194083"/>
                  <a:gd name="connsiteX229" fmla="*/ 0 w 194183"/>
                  <a:gd name="connsiteY229" fmla="*/ 34446 h 194083"/>
                  <a:gd name="connsiteX230" fmla="*/ 7041 w 194183"/>
                  <a:gd name="connsiteY230" fmla="*/ 34446 h 194083"/>
                  <a:gd name="connsiteX231" fmla="*/ 34464 w 194183"/>
                  <a:gd name="connsiteY231" fmla="*/ 0 h 194083"/>
                  <a:gd name="connsiteX232" fmla="*/ 34464 w 194183"/>
                  <a:gd name="connsiteY232" fmla="*/ 7037 h 194083"/>
                  <a:gd name="connsiteX233" fmla="*/ 34464 w 194183"/>
                  <a:gd name="connsiteY233" fmla="*/ 7037 h 194083"/>
                  <a:gd name="connsiteX234" fmla="*/ 33352 w 194183"/>
                  <a:gd name="connsiteY234" fmla="*/ 7037 h 194083"/>
                  <a:gd name="connsiteX235" fmla="*/ 31870 w 194183"/>
                  <a:gd name="connsiteY235" fmla="*/ 7408 h 194083"/>
                  <a:gd name="connsiteX236" fmla="*/ 30388 w 194183"/>
                  <a:gd name="connsiteY236" fmla="*/ 7408 h 194083"/>
                  <a:gd name="connsiteX237" fmla="*/ 29276 w 194183"/>
                  <a:gd name="connsiteY237" fmla="*/ 7778 h 194083"/>
                  <a:gd name="connsiteX238" fmla="*/ 27794 w 194183"/>
                  <a:gd name="connsiteY238" fmla="*/ 8149 h 194083"/>
                  <a:gd name="connsiteX239" fmla="*/ 26311 w 194183"/>
                  <a:gd name="connsiteY239" fmla="*/ 8519 h 194083"/>
                  <a:gd name="connsiteX240" fmla="*/ 25199 w 194183"/>
                  <a:gd name="connsiteY240" fmla="*/ 8889 h 194083"/>
                  <a:gd name="connsiteX241" fmla="*/ 24088 w 194183"/>
                  <a:gd name="connsiteY241" fmla="*/ 9260 h 194083"/>
                  <a:gd name="connsiteX242" fmla="*/ 22605 w 194183"/>
                  <a:gd name="connsiteY242" fmla="*/ 10000 h 194083"/>
                  <a:gd name="connsiteX243" fmla="*/ 21494 w 194183"/>
                  <a:gd name="connsiteY243" fmla="*/ 10371 h 194083"/>
                  <a:gd name="connsiteX244" fmla="*/ 20382 w 194183"/>
                  <a:gd name="connsiteY244" fmla="*/ 11112 h 194083"/>
                  <a:gd name="connsiteX245" fmla="*/ 19270 w 194183"/>
                  <a:gd name="connsiteY245" fmla="*/ 11852 h 194083"/>
                  <a:gd name="connsiteX246" fmla="*/ 18158 w 194183"/>
                  <a:gd name="connsiteY246" fmla="*/ 12593 h 194083"/>
                  <a:gd name="connsiteX247" fmla="*/ 17047 w 194183"/>
                  <a:gd name="connsiteY247" fmla="*/ 13334 h 194083"/>
                  <a:gd name="connsiteX248" fmla="*/ 16306 w 194183"/>
                  <a:gd name="connsiteY248" fmla="*/ 14445 h 194083"/>
                  <a:gd name="connsiteX249" fmla="*/ 15194 w 194183"/>
                  <a:gd name="connsiteY249" fmla="*/ 15186 h 194083"/>
                  <a:gd name="connsiteX250" fmla="*/ 14453 w 194183"/>
                  <a:gd name="connsiteY250" fmla="*/ 16297 h 194083"/>
                  <a:gd name="connsiteX251" fmla="*/ 13341 w 194183"/>
                  <a:gd name="connsiteY251" fmla="*/ 17038 h 194083"/>
                  <a:gd name="connsiteX252" fmla="*/ 12600 w 194183"/>
                  <a:gd name="connsiteY252" fmla="*/ 18149 h 194083"/>
                  <a:gd name="connsiteX253" fmla="*/ 11859 w 194183"/>
                  <a:gd name="connsiteY253" fmla="*/ 19260 h 194083"/>
                  <a:gd name="connsiteX254" fmla="*/ 11117 w 194183"/>
                  <a:gd name="connsiteY254" fmla="*/ 20371 h 194083"/>
                  <a:gd name="connsiteX255" fmla="*/ 10376 w 194183"/>
                  <a:gd name="connsiteY255" fmla="*/ 21483 h 194083"/>
                  <a:gd name="connsiteX256" fmla="*/ 10006 w 194183"/>
                  <a:gd name="connsiteY256" fmla="*/ 22594 h 194083"/>
                  <a:gd name="connsiteX257" fmla="*/ 9265 w 194183"/>
                  <a:gd name="connsiteY257" fmla="*/ 24075 h 194083"/>
                  <a:gd name="connsiteX258" fmla="*/ 8894 w 194183"/>
                  <a:gd name="connsiteY258" fmla="*/ 25186 h 194083"/>
                  <a:gd name="connsiteX259" fmla="*/ 8523 w 194183"/>
                  <a:gd name="connsiteY259" fmla="*/ 26298 h 194083"/>
                  <a:gd name="connsiteX260" fmla="*/ 8153 w 194183"/>
                  <a:gd name="connsiteY260" fmla="*/ 27779 h 194083"/>
                  <a:gd name="connsiteX261" fmla="*/ 7782 w 194183"/>
                  <a:gd name="connsiteY261" fmla="*/ 29261 h 194083"/>
                  <a:gd name="connsiteX262" fmla="*/ 7412 w 194183"/>
                  <a:gd name="connsiteY262" fmla="*/ 30372 h 194083"/>
                  <a:gd name="connsiteX263" fmla="*/ 7412 w 194183"/>
                  <a:gd name="connsiteY263" fmla="*/ 31853 h 194083"/>
                  <a:gd name="connsiteX264" fmla="*/ 7041 w 194183"/>
                  <a:gd name="connsiteY264" fmla="*/ 33335 h 194083"/>
                  <a:gd name="connsiteX265" fmla="*/ 7041 w 194183"/>
                  <a:gd name="connsiteY265" fmla="*/ 34446 h 194083"/>
                  <a:gd name="connsiteX266" fmla="*/ 0 w 194183"/>
                  <a:gd name="connsiteY266" fmla="*/ 34446 h 194083"/>
                  <a:gd name="connsiteX267" fmla="*/ 371 w 194183"/>
                  <a:gd name="connsiteY267" fmla="*/ 32965 h 194083"/>
                  <a:gd name="connsiteX268" fmla="*/ 371 w 194183"/>
                  <a:gd name="connsiteY268" fmla="*/ 31113 h 194083"/>
                  <a:gd name="connsiteX269" fmla="*/ 741 w 194183"/>
                  <a:gd name="connsiteY269" fmla="*/ 29261 h 194083"/>
                  <a:gd name="connsiteX270" fmla="*/ 741 w 194183"/>
                  <a:gd name="connsiteY270" fmla="*/ 27779 h 194083"/>
                  <a:gd name="connsiteX271" fmla="*/ 1112 w 194183"/>
                  <a:gd name="connsiteY271" fmla="*/ 25927 h 194083"/>
                  <a:gd name="connsiteX272" fmla="*/ 1853 w 194183"/>
                  <a:gd name="connsiteY272" fmla="*/ 24446 h 194083"/>
                  <a:gd name="connsiteX273" fmla="*/ 2223 w 194183"/>
                  <a:gd name="connsiteY273" fmla="*/ 22594 h 194083"/>
                  <a:gd name="connsiteX274" fmla="*/ 2965 w 194183"/>
                  <a:gd name="connsiteY274" fmla="*/ 21112 h 194083"/>
                  <a:gd name="connsiteX275" fmla="*/ 3706 w 194183"/>
                  <a:gd name="connsiteY275" fmla="*/ 19631 h 194083"/>
                  <a:gd name="connsiteX276" fmla="*/ 4447 w 194183"/>
                  <a:gd name="connsiteY276" fmla="*/ 18149 h 194083"/>
                  <a:gd name="connsiteX277" fmla="*/ 5188 w 194183"/>
                  <a:gd name="connsiteY277" fmla="*/ 16667 h 194083"/>
                  <a:gd name="connsiteX278" fmla="*/ 5929 w 194183"/>
                  <a:gd name="connsiteY278" fmla="*/ 15186 h 194083"/>
                  <a:gd name="connsiteX279" fmla="*/ 7041 w 194183"/>
                  <a:gd name="connsiteY279" fmla="*/ 14075 h 194083"/>
                  <a:gd name="connsiteX280" fmla="*/ 8153 w 194183"/>
                  <a:gd name="connsiteY280" fmla="*/ 12593 h 194083"/>
                  <a:gd name="connsiteX281" fmla="*/ 9265 w 194183"/>
                  <a:gd name="connsiteY281" fmla="*/ 11482 h 194083"/>
                  <a:gd name="connsiteX282" fmla="*/ 10376 w 194183"/>
                  <a:gd name="connsiteY282" fmla="*/ 10371 h 194083"/>
                  <a:gd name="connsiteX283" fmla="*/ 11488 w 194183"/>
                  <a:gd name="connsiteY283" fmla="*/ 9260 h 194083"/>
                  <a:gd name="connsiteX284" fmla="*/ 12600 w 194183"/>
                  <a:gd name="connsiteY284" fmla="*/ 8149 h 194083"/>
                  <a:gd name="connsiteX285" fmla="*/ 14082 w 194183"/>
                  <a:gd name="connsiteY285" fmla="*/ 7037 h 194083"/>
                  <a:gd name="connsiteX286" fmla="*/ 15194 w 194183"/>
                  <a:gd name="connsiteY286" fmla="*/ 5926 h 194083"/>
                  <a:gd name="connsiteX287" fmla="*/ 16676 w 194183"/>
                  <a:gd name="connsiteY287" fmla="*/ 5185 h 194083"/>
                  <a:gd name="connsiteX288" fmla="*/ 18158 w 194183"/>
                  <a:gd name="connsiteY288" fmla="*/ 4445 h 194083"/>
                  <a:gd name="connsiteX289" fmla="*/ 19641 w 194183"/>
                  <a:gd name="connsiteY289" fmla="*/ 3704 h 194083"/>
                  <a:gd name="connsiteX290" fmla="*/ 21123 w 194183"/>
                  <a:gd name="connsiteY290" fmla="*/ 2963 h 194083"/>
                  <a:gd name="connsiteX291" fmla="*/ 22605 w 194183"/>
                  <a:gd name="connsiteY291" fmla="*/ 2222 h 194083"/>
                  <a:gd name="connsiteX292" fmla="*/ 24458 w 194183"/>
                  <a:gd name="connsiteY292" fmla="*/ 1852 h 194083"/>
                  <a:gd name="connsiteX293" fmla="*/ 25941 w 194183"/>
                  <a:gd name="connsiteY293" fmla="*/ 1111 h 194083"/>
                  <a:gd name="connsiteX294" fmla="*/ 27794 w 194183"/>
                  <a:gd name="connsiteY294" fmla="*/ 741 h 194083"/>
                  <a:gd name="connsiteX295" fmla="*/ 29276 w 194183"/>
                  <a:gd name="connsiteY295" fmla="*/ 741 h 194083"/>
                  <a:gd name="connsiteX296" fmla="*/ 31129 w 194183"/>
                  <a:gd name="connsiteY296" fmla="*/ 370 h 194083"/>
                  <a:gd name="connsiteX297" fmla="*/ 32982 w 194183"/>
                  <a:gd name="connsiteY297" fmla="*/ 370 h 194083"/>
                  <a:gd name="connsiteX298" fmla="*/ 34464 w 194183"/>
                  <a:gd name="connsiteY298" fmla="*/ 0 h 194083"/>
                  <a:gd name="connsiteX299" fmla="*/ 34464 w 194183"/>
                  <a:gd name="connsiteY299" fmla="*/ 0 h 19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</a:cxnLst>
                <a:rect l="l" t="t" r="r" b="b"/>
                <a:pathLst>
                  <a:path w="194183" h="194083">
                    <a:moveTo>
                      <a:pt x="159720" y="7037"/>
                    </a:moveTo>
                    <a:lnTo>
                      <a:pt x="34464" y="7037"/>
                    </a:lnTo>
                    <a:lnTo>
                      <a:pt x="34464" y="0"/>
                    </a:lnTo>
                    <a:lnTo>
                      <a:pt x="159720" y="0"/>
                    </a:lnTo>
                    <a:lnTo>
                      <a:pt x="159720" y="0"/>
                    </a:lnTo>
                    <a:lnTo>
                      <a:pt x="159720" y="7037"/>
                    </a:lnTo>
                    <a:close/>
                    <a:moveTo>
                      <a:pt x="194184" y="34446"/>
                    </a:moveTo>
                    <a:lnTo>
                      <a:pt x="187143" y="34446"/>
                    </a:lnTo>
                    <a:lnTo>
                      <a:pt x="187143" y="34446"/>
                    </a:lnTo>
                    <a:lnTo>
                      <a:pt x="187143" y="33335"/>
                    </a:lnTo>
                    <a:lnTo>
                      <a:pt x="186772" y="31853"/>
                    </a:lnTo>
                    <a:lnTo>
                      <a:pt x="186772" y="30372"/>
                    </a:lnTo>
                    <a:lnTo>
                      <a:pt x="186402" y="29261"/>
                    </a:lnTo>
                    <a:lnTo>
                      <a:pt x="186031" y="27779"/>
                    </a:lnTo>
                    <a:lnTo>
                      <a:pt x="185661" y="26298"/>
                    </a:lnTo>
                    <a:lnTo>
                      <a:pt x="185290" y="25186"/>
                    </a:lnTo>
                    <a:lnTo>
                      <a:pt x="184919" y="24075"/>
                    </a:lnTo>
                    <a:lnTo>
                      <a:pt x="184178" y="22594"/>
                    </a:lnTo>
                    <a:lnTo>
                      <a:pt x="183808" y="21483"/>
                    </a:lnTo>
                    <a:lnTo>
                      <a:pt x="183067" y="20371"/>
                    </a:lnTo>
                    <a:lnTo>
                      <a:pt x="182325" y="19260"/>
                    </a:lnTo>
                    <a:lnTo>
                      <a:pt x="181584" y="18149"/>
                    </a:lnTo>
                    <a:lnTo>
                      <a:pt x="180843" y="17038"/>
                    </a:lnTo>
                    <a:lnTo>
                      <a:pt x="179731" y="16297"/>
                    </a:lnTo>
                    <a:lnTo>
                      <a:pt x="178990" y="15186"/>
                    </a:lnTo>
                    <a:lnTo>
                      <a:pt x="177878" y="14445"/>
                    </a:lnTo>
                    <a:lnTo>
                      <a:pt x="177137" y="13334"/>
                    </a:lnTo>
                    <a:lnTo>
                      <a:pt x="176026" y="12593"/>
                    </a:lnTo>
                    <a:lnTo>
                      <a:pt x="174914" y="11852"/>
                    </a:lnTo>
                    <a:lnTo>
                      <a:pt x="173802" y="11112"/>
                    </a:lnTo>
                    <a:lnTo>
                      <a:pt x="172690" y="10371"/>
                    </a:lnTo>
                    <a:lnTo>
                      <a:pt x="171579" y="10000"/>
                    </a:lnTo>
                    <a:lnTo>
                      <a:pt x="170096" y="9260"/>
                    </a:lnTo>
                    <a:lnTo>
                      <a:pt x="168985" y="8889"/>
                    </a:lnTo>
                    <a:lnTo>
                      <a:pt x="167873" y="8519"/>
                    </a:lnTo>
                    <a:lnTo>
                      <a:pt x="166390" y="8149"/>
                    </a:lnTo>
                    <a:lnTo>
                      <a:pt x="165279" y="7778"/>
                    </a:lnTo>
                    <a:lnTo>
                      <a:pt x="163796" y="7408"/>
                    </a:lnTo>
                    <a:lnTo>
                      <a:pt x="162314" y="7408"/>
                    </a:lnTo>
                    <a:lnTo>
                      <a:pt x="160832" y="7037"/>
                    </a:lnTo>
                    <a:lnTo>
                      <a:pt x="159720" y="7037"/>
                    </a:lnTo>
                    <a:lnTo>
                      <a:pt x="159720" y="0"/>
                    </a:lnTo>
                    <a:lnTo>
                      <a:pt x="161202" y="370"/>
                    </a:lnTo>
                    <a:lnTo>
                      <a:pt x="163055" y="370"/>
                    </a:lnTo>
                    <a:lnTo>
                      <a:pt x="164908" y="741"/>
                    </a:lnTo>
                    <a:lnTo>
                      <a:pt x="166390" y="741"/>
                    </a:lnTo>
                    <a:lnTo>
                      <a:pt x="168243" y="1111"/>
                    </a:lnTo>
                    <a:lnTo>
                      <a:pt x="169726" y="1852"/>
                    </a:lnTo>
                    <a:lnTo>
                      <a:pt x="171579" y="2222"/>
                    </a:lnTo>
                    <a:lnTo>
                      <a:pt x="173061" y="2963"/>
                    </a:lnTo>
                    <a:lnTo>
                      <a:pt x="174543" y="3704"/>
                    </a:lnTo>
                    <a:lnTo>
                      <a:pt x="176026" y="4445"/>
                    </a:lnTo>
                    <a:lnTo>
                      <a:pt x="177508" y="5185"/>
                    </a:lnTo>
                    <a:lnTo>
                      <a:pt x="178990" y="5926"/>
                    </a:lnTo>
                    <a:lnTo>
                      <a:pt x="180102" y="7037"/>
                    </a:lnTo>
                    <a:lnTo>
                      <a:pt x="181584" y="8149"/>
                    </a:lnTo>
                    <a:lnTo>
                      <a:pt x="182696" y="9260"/>
                    </a:lnTo>
                    <a:lnTo>
                      <a:pt x="183808" y="10371"/>
                    </a:lnTo>
                    <a:lnTo>
                      <a:pt x="184919" y="11482"/>
                    </a:lnTo>
                    <a:lnTo>
                      <a:pt x="186031" y="12593"/>
                    </a:lnTo>
                    <a:lnTo>
                      <a:pt x="187143" y="14075"/>
                    </a:lnTo>
                    <a:lnTo>
                      <a:pt x="188255" y="15186"/>
                    </a:lnTo>
                    <a:lnTo>
                      <a:pt x="188996" y="16667"/>
                    </a:lnTo>
                    <a:lnTo>
                      <a:pt x="189737" y="18149"/>
                    </a:lnTo>
                    <a:lnTo>
                      <a:pt x="190478" y="19631"/>
                    </a:lnTo>
                    <a:lnTo>
                      <a:pt x="191219" y="21112"/>
                    </a:lnTo>
                    <a:lnTo>
                      <a:pt x="191961" y="22594"/>
                    </a:lnTo>
                    <a:lnTo>
                      <a:pt x="192331" y="24446"/>
                    </a:lnTo>
                    <a:lnTo>
                      <a:pt x="193072" y="25927"/>
                    </a:lnTo>
                    <a:lnTo>
                      <a:pt x="193443" y="27779"/>
                    </a:lnTo>
                    <a:lnTo>
                      <a:pt x="193813" y="29261"/>
                    </a:lnTo>
                    <a:lnTo>
                      <a:pt x="193813" y="31113"/>
                    </a:lnTo>
                    <a:lnTo>
                      <a:pt x="193813" y="32965"/>
                    </a:lnTo>
                    <a:lnTo>
                      <a:pt x="194184" y="34446"/>
                    </a:lnTo>
                    <a:lnTo>
                      <a:pt x="194184" y="34446"/>
                    </a:lnTo>
                    <a:close/>
                    <a:moveTo>
                      <a:pt x="187143" y="159637"/>
                    </a:moveTo>
                    <a:lnTo>
                      <a:pt x="187143" y="34446"/>
                    </a:lnTo>
                    <a:lnTo>
                      <a:pt x="194184" y="34446"/>
                    </a:lnTo>
                    <a:lnTo>
                      <a:pt x="194184" y="159637"/>
                    </a:lnTo>
                    <a:lnTo>
                      <a:pt x="194184" y="159637"/>
                    </a:lnTo>
                    <a:lnTo>
                      <a:pt x="187143" y="159637"/>
                    </a:lnTo>
                    <a:close/>
                    <a:moveTo>
                      <a:pt x="159720" y="194083"/>
                    </a:moveTo>
                    <a:lnTo>
                      <a:pt x="159720" y="187046"/>
                    </a:lnTo>
                    <a:lnTo>
                      <a:pt x="159720" y="187046"/>
                    </a:lnTo>
                    <a:lnTo>
                      <a:pt x="160832" y="187046"/>
                    </a:lnTo>
                    <a:lnTo>
                      <a:pt x="162314" y="186676"/>
                    </a:lnTo>
                    <a:lnTo>
                      <a:pt x="163796" y="186676"/>
                    </a:lnTo>
                    <a:lnTo>
                      <a:pt x="165279" y="186305"/>
                    </a:lnTo>
                    <a:lnTo>
                      <a:pt x="166390" y="185935"/>
                    </a:lnTo>
                    <a:lnTo>
                      <a:pt x="167873" y="185565"/>
                    </a:lnTo>
                    <a:lnTo>
                      <a:pt x="168985" y="185194"/>
                    </a:lnTo>
                    <a:lnTo>
                      <a:pt x="170096" y="184824"/>
                    </a:lnTo>
                    <a:lnTo>
                      <a:pt x="171579" y="184083"/>
                    </a:lnTo>
                    <a:lnTo>
                      <a:pt x="172690" y="183713"/>
                    </a:lnTo>
                    <a:lnTo>
                      <a:pt x="173802" y="182972"/>
                    </a:lnTo>
                    <a:lnTo>
                      <a:pt x="174914" y="182231"/>
                    </a:lnTo>
                    <a:lnTo>
                      <a:pt x="176026" y="181490"/>
                    </a:lnTo>
                    <a:lnTo>
                      <a:pt x="177137" y="180750"/>
                    </a:lnTo>
                    <a:lnTo>
                      <a:pt x="177878" y="179638"/>
                    </a:lnTo>
                    <a:lnTo>
                      <a:pt x="178990" y="178898"/>
                    </a:lnTo>
                    <a:lnTo>
                      <a:pt x="179731" y="177786"/>
                    </a:lnTo>
                    <a:lnTo>
                      <a:pt x="180843" y="177046"/>
                    </a:lnTo>
                    <a:lnTo>
                      <a:pt x="181584" y="175934"/>
                    </a:lnTo>
                    <a:lnTo>
                      <a:pt x="182325" y="174823"/>
                    </a:lnTo>
                    <a:lnTo>
                      <a:pt x="183067" y="173712"/>
                    </a:lnTo>
                    <a:lnTo>
                      <a:pt x="183808" y="172601"/>
                    </a:lnTo>
                    <a:lnTo>
                      <a:pt x="184178" y="171490"/>
                    </a:lnTo>
                    <a:lnTo>
                      <a:pt x="184919" y="170008"/>
                    </a:lnTo>
                    <a:lnTo>
                      <a:pt x="185290" y="168897"/>
                    </a:lnTo>
                    <a:lnTo>
                      <a:pt x="185661" y="167786"/>
                    </a:lnTo>
                    <a:lnTo>
                      <a:pt x="186031" y="166304"/>
                    </a:lnTo>
                    <a:lnTo>
                      <a:pt x="186402" y="165193"/>
                    </a:lnTo>
                    <a:lnTo>
                      <a:pt x="186772" y="163712"/>
                    </a:lnTo>
                    <a:lnTo>
                      <a:pt x="186772" y="162230"/>
                    </a:lnTo>
                    <a:lnTo>
                      <a:pt x="187143" y="160749"/>
                    </a:lnTo>
                    <a:lnTo>
                      <a:pt x="187143" y="159637"/>
                    </a:lnTo>
                    <a:lnTo>
                      <a:pt x="194184" y="159637"/>
                    </a:lnTo>
                    <a:lnTo>
                      <a:pt x="193813" y="161119"/>
                    </a:lnTo>
                    <a:lnTo>
                      <a:pt x="193813" y="162971"/>
                    </a:lnTo>
                    <a:lnTo>
                      <a:pt x="193813" y="164823"/>
                    </a:lnTo>
                    <a:lnTo>
                      <a:pt x="193443" y="166304"/>
                    </a:lnTo>
                    <a:lnTo>
                      <a:pt x="193072" y="168156"/>
                    </a:lnTo>
                    <a:lnTo>
                      <a:pt x="192331" y="169638"/>
                    </a:lnTo>
                    <a:lnTo>
                      <a:pt x="191961" y="171490"/>
                    </a:lnTo>
                    <a:lnTo>
                      <a:pt x="191219" y="172971"/>
                    </a:lnTo>
                    <a:lnTo>
                      <a:pt x="190478" y="174453"/>
                    </a:lnTo>
                    <a:lnTo>
                      <a:pt x="189737" y="175934"/>
                    </a:lnTo>
                    <a:lnTo>
                      <a:pt x="188996" y="177416"/>
                    </a:lnTo>
                    <a:lnTo>
                      <a:pt x="188255" y="178898"/>
                    </a:lnTo>
                    <a:lnTo>
                      <a:pt x="187143" y="180009"/>
                    </a:lnTo>
                    <a:lnTo>
                      <a:pt x="186031" y="181490"/>
                    </a:lnTo>
                    <a:lnTo>
                      <a:pt x="184919" y="182601"/>
                    </a:lnTo>
                    <a:lnTo>
                      <a:pt x="183808" y="183713"/>
                    </a:lnTo>
                    <a:lnTo>
                      <a:pt x="182696" y="184824"/>
                    </a:lnTo>
                    <a:lnTo>
                      <a:pt x="181584" y="185935"/>
                    </a:lnTo>
                    <a:lnTo>
                      <a:pt x="180102" y="187046"/>
                    </a:lnTo>
                    <a:lnTo>
                      <a:pt x="178990" y="188157"/>
                    </a:lnTo>
                    <a:lnTo>
                      <a:pt x="177508" y="188898"/>
                    </a:lnTo>
                    <a:lnTo>
                      <a:pt x="176026" y="189639"/>
                    </a:lnTo>
                    <a:lnTo>
                      <a:pt x="174543" y="190380"/>
                    </a:lnTo>
                    <a:lnTo>
                      <a:pt x="173061" y="191120"/>
                    </a:lnTo>
                    <a:lnTo>
                      <a:pt x="171579" y="191861"/>
                    </a:lnTo>
                    <a:lnTo>
                      <a:pt x="169726" y="192232"/>
                    </a:lnTo>
                    <a:lnTo>
                      <a:pt x="168243" y="192972"/>
                    </a:lnTo>
                    <a:lnTo>
                      <a:pt x="166390" y="193343"/>
                    </a:lnTo>
                    <a:lnTo>
                      <a:pt x="164908" y="193713"/>
                    </a:lnTo>
                    <a:lnTo>
                      <a:pt x="163055" y="193713"/>
                    </a:lnTo>
                    <a:lnTo>
                      <a:pt x="161202" y="193713"/>
                    </a:lnTo>
                    <a:lnTo>
                      <a:pt x="159720" y="194083"/>
                    </a:lnTo>
                    <a:lnTo>
                      <a:pt x="159720" y="194083"/>
                    </a:lnTo>
                    <a:close/>
                    <a:moveTo>
                      <a:pt x="34464" y="187046"/>
                    </a:moveTo>
                    <a:lnTo>
                      <a:pt x="159720" y="187046"/>
                    </a:lnTo>
                    <a:lnTo>
                      <a:pt x="159720" y="194083"/>
                    </a:lnTo>
                    <a:lnTo>
                      <a:pt x="34464" y="194083"/>
                    </a:lnTo>
                    <a:lnTo>
                      <a:pt x="34464" y="194083"/>
                    </a:lnTo>
                    <a:lnTo>
                      <a:pt x="34464" y="187046"/>
                    </a:lnTo>
                    <a:close/>
                    <a:moveTo>
                      <a:pt x="0" y="159637"/>
                    </a:moveTo>
                    <a:lnTo>
                      <a:pt x="7041" y="159637"/>
                    </a:lnTo>
                    <a:lnTo>
                      <a:pt x="7041" y="159637"/>
                    </a:lnTo>
                    <a:lnTo>
                      <a:pt x="7041" y="160749"/>
                    </a:lnTo>
                    <a:lnTo>
                      <a:pt x="7412" y="162230"/>
                    </a:lnTo>
                    <a:lnTo>
                      <a:pt x="7412" y="163712"/>
                    </a:lnTo>
                    <a:lnTo>
                      <a:pt x="7782" y="165193"/>
                    </a:lnTo>
                    <a:lnTo>
                      <a:pt x="8153" y="166304"/>
                    </a:lnTo>
                    <a:lnTo>
                      <a:pt x="8523" y="167786"/>
                    </a:lnTo>
                    <a:lnTo>
                      <a:pt x="8894" y="168897"/>
                    </a:lnTo>
                    <a:lnTo>
                      <a:pt x="9265" y="170008"/>
                    </a:lnTo>
                    <a:lnTo>
                      <a:pt x="10006" y="171490"/>
                    </a:lnTo>
                    <a:lnTo>
                      <a:pt x="10376" y="172601"/>
                    </a:lnTo>
                    <a:lnTo>
                      <a:pt x="11117" y="173712"/>
                    </a:lnTo>
                    <a:lnTo>
                      <a:pt x="11859" y="174823"/>
                    </a:lnTo>
                    <a:lnTo>
                      <a:pt x="12600" y="175934"/>
                    </a:lnTo>
                    <a:lnTo>
                      <a:pt x="13341" y="177046"/>
                    </a:lnTo>
                    <a:lnTo>
                      <a:pt x="14453" y="177786"/>
                    </a:lnTo>
                    <a:lnTo>
                      <a:pt x="15194" y="178898"/>
                    </a:lnTo>
                    <a:lnTo>
                      <a:pt x="16306" y="179638"/>
                    </a:lnTo>
                    <a:lnTo>
                      <a:pt x="17047" y="180750"/>
                    </a:lnTo>
                    <a:lnTo>
                      <a:pt x="18158" y="181490"/>
                    </a:lnTo>
                    <a:lnTo>
                      <a:pt x="19270" y="182231"/>
                    </a:lnTo>
                    <a:lnTo>
                      <a:pt x="20382" y="182972"/>
                    </a:lnTo>
                    <a:lnTo>
                      <a:pt x="21494" y="183713"/>
                    </a:lnTo>
                    <a:lnTo>
                      <a:pt x="22605" y="184083"/>
                    </a:lnTo>
                    <a:lnTo>
                      <a:pt x="24088" y="184824"/>
                    </a:lnTo>
                    <a:lnTo>
                      <a:pt x="25199" y="185194"/>
                    </a:lnTo>
                    <a:lnTo>
                      <a:pt x="26311" y="185565"/>
                    </a:lnTo>
                    <a:lnTo>
                      <a:pt x="27794" y="185935"/>
                    </a:lnTo>
                    <a:lnTo>
                      <a:pt x="29276" y="186305"/>
                    </a:lnTo>
                    <a:lnTo>
                      <a:pt x="30388" y="186676"/>
                    </a:lnTo>
                    <a:lnTo>
                      <a:pt x="31870" y="186676"/>
                    </a:lnTo>
                    <a:lnTo>
                      <a:pt x="33352" y="187046"/>
                    </a:lnTo>
                    <a:lnTo>
                      <a:pt x="34464" y="187046"/>
                    </a:lnTo>
                    <a:lnTo>
                      <a:pt x="34464" y="194083"/>
                    </a:lnTo>
                    <a:lnTo>
                      <a:pt x="32982" y="193713"/>
                    </a:lnTo>
                    <a:lnTo>
                      <a:pt x="31129" y="193713"/>
                    </a:lnTo>
                    <a:lnTo>
                      <a:pt x="29276" y="193713"/>
                    </a:lnTo>
                    <a:lnTo>
                      <a:pt x="27794" y="193343"/>
                    </a:lnTo>
                    <a:lnTo>
                      <a:pt x="25941" y="192972"/>
                    </a:lnTo>
                    <a:lnTo>
                      <a:pt x="24458" y="192232"/>
                    </a:lnTo>
                    <a:lnTo>
                      <a:pt x="22605" y="191861"/>
                    </a:lnTo>
                    <a:lnTo>
                      <a:pt x="21123" y="191120"/>
                    </a:lnTo>
                    <a:lnTo>
                      <a:pt x="19641" y="190380"/>
                    </a:lnTo>
                    <a:lnTo>
                      <a:pt x="18158" y="189639"/>
                    </a:lnTo>
                    <a:lnTo>
                      <a:pt x="16676" y="188898"/>
                    </a:lnTo>
                    <a:lnTo>
                      <a:pt x="15194" y="188157"/>
                    </a:lnTo>
                    <a:lnTo>
                      <a:pt x="14082" y="187046"/>
                    </a:lnTo>
                    <a:lnTo>
                      <a:pt x="12600" y="185935"/>
                    </a:lnTo>
                    <a:lnTo>
                      <a:pt x="11488" y="184824"/>
                    </a:lnTo>
                    <a:lnTo>
                      <a:pt x="10376" y="183713"/>
                    </a:lnTo>
                    <a:lnTo>
                      <a:pt x="9265" y="182601"/>
                    </a:lnTo>
                    <a:lnTo>
                      <a:pt x="8153" y="181490"/>
                    </a:lnTo>
                    <a:lnTo>
                      <a:pt x="7041" y="180009"/>
                    </a:lnTo>
                    <a:lnTo>
                      <a:pt x="5929" y="178898"/>
                    </a:lnTo>
                    <a:lnTo>
                      <a:pt x="5188" y="177416"/>
                    </a:lnTo>
                    <a:lnTo>
                      <a:pt x="4447" y="175934"/>
                    </a:lnTo>
                    <a:lnTo>
                      <a:pt x="3706" y="174453"/>
                    </a:lnTo>
                    <a:lnTo>
                      <a:pt x="2965" y="172971"/>
                    </a:lnTo>
                    <a:lnTo>
                      <a:pt x="2223" y="171490"/>
                    </a:lnTo>
                    <a:lnTo>
                      <a:pt x="1853" y="169638"/>
                    </a:lnTo>
                    <a:lnTo>
                      <a:pt x="1112" y="168156"/>
                    </a:lnTo>
                    <a:lnTo>
                      <a:pt x="741" y="166304"/>
                    </a:lnTo>
                    <a:lnTo>
                      <a:pt x="741" y="164823"/>
                    </a:lnTo>
                    <a:lnTo>
                      <a:pt x="371" y="162971"/>
                    </a:lnTo>
                    <a:lnTo>
                      <a:pt x="371" y="161119"/>
                    </a:lnTo>
                    <a:lnTo>
                      <a:pt x="0" y="159637"/>
                    </a:lnTo>
                    <a:lnTo>
                      <a:pt x="0" y="159637"/>
                    </a:lnTo>
                    <a:close/>
                    <a:moveTo>
                      <a:pt x="7041" y="34446"/>
                    </a:moveTo>
                    <a:lnTo>
                      <a:pt x="7041" y="159637"/>
                    </a:lnTo>
                    <a:lnTo>
                      <a:pt x="0" y="159637"/>
                    </a:lnTo>
                    <a:lnTo>
                      <a:pt x="0" y="34446"/>
                    </a:lnTo>
                    <a:lnTo>
                      <a:pt x="0" y="34446"/>
                    </a:lnTo>
                    <a:lnTo>
                      <a:pt x="7041" y="34446"/>
                    </a:lnTo>
                    <a:close/>
                    <a:moveTo>
                      <a:pt x="34464" y="0"/>
                    </a:moveTo>
                    <a:lnTo>
                      <a:pt x="34464" y="7037"/>
                    </a:lnTo>
                    <a:lnTo>
                      <a:pt x="34464" y="7037"/>
                    </a:lnTo>
                    <a:lnTo>
                      <a:pt x="33352" y="7037"/>
                    </a:lnTo>
                    <a:lnTo>
                      <a:pt x="31870" y="7408"/>
                    </a:lnTo>
                    <a:lnTo>
                      <a:pt x="30388" y="7408"/>
                    </a:lnTo>
                    <a:lnTo>
                      <a:pt x="29276" y="7778"/>
                    </a:lnTo>
                    <a:lnTo>
                      <a:pt x="27794" y="8149"/>
                    </a:lnTo>
                    <a:lnTo>
                      <a:pt x="26311" y="8519"/>
                    </a:lnTo>
                    <a:lnTo>
                      <a:pt x="25199" y="8889"/>
                    </a:lnTo>
                    <a:lnTo>
                      <a:pt x="24088" y="9260"/>
                    </a:lnTo>
                    <a:lnTo>
                      <a:pt x="22605" y="10000"/>
                    </a:lnTo>
                    <a:lnTo>
                      <a:pt x="21494" y="10371"/>
                    </a:lnTo>
                    <a:lnTo>
                      <a:pt x="20382" y="11112"/>
                    </a:lnTo>
                    <a:lnTo>
                      <a:pt x="19270" y="11852"/>
                    </a:lnTo>
                    <a:lnTo>
                      <a:pt x="18158" y="12593"/>
                    </a:lnTo>
                    <a:lnTo>
                      <a:pt x="17047" y="13334"/>
                    </a:lnTo>
                    <a:lnTo>
                      <a:pt x="16306" y="14445"/>
                    </a:lnTo>
                    <a:lnTo>
                      <a:pt x="15194" y="15186"/>
                    </a:lnTo>
                    <a:lnTo>
                      <a:pt x="14453" y="16297"/>
                    </a:lnTo>
                    <a:lnTo>
                      <a:pt x="13341" y="17038"/>
                    </a:lnTo>
                    <a:lnTo>
                      <a:pt x="12600" y="18149"/>
                    </a:lnTo>
                    <a:lnTo>
                      <a:pt x="11859" y="19260"/>
                    </a:lnTo>
                    <a:lnTo>
                      <a:pt x="11117" y="20371"/>
                    </a:lnTo>
                    <a:lnTo>
                      <a:pt x="10376" y="21483"/>
                    </a:lnTo>
                    <a:lnTo>
                      <a:pt x="10006" y="22594"/>
                    </a:lnTo>
                    <a:lnTo>
                      <a:pt x="9265" y="24075"/>
                    </a:lnTo>
                    <a:lnTo>
                      <a:pt x="8894" y="25186"/>
                    </a:lnTo>
                    <a:lnTo>
                      <a:pt x="8523" y="26298"/>
                    </a:lnTo>
                    <a:lnTo>
                      <a:pt x="8153" y="27779"/>
                    </a:lnTo>
                    <a:lnTo>
                      <a:pt x="7782" y="29261"/>
                    </a:lnTo>
                    <a:lnTo>
                      <a:pt x="7412" y="30372"/>
                    </a:lnTo>
                    <a:lnTo>
                      <a:pt x="7412" y="31853"/>
                    </a:lnTo>
                    <a:lnTo>
                      <a:pt x="7041" y="33335"/>
                    </a:lnTo>
                    <a:lnTo>
                      <a:pt x="7041" y="34446"/>
                    </a:lnTo>
                    <a:lnTo>
                      <a:pt x="0" y="34446"/>
                    </a:lnTo>
                    <a:lnTo>
                      <a:pt x="371" y="32965"/>
                    </a:lnTo>
                    <a:lnTo>
                      <a:pt x="371" y="31113"/>
                    </a:lnTo>
                    <a:lnTo>
                      <a:pt x="741" y="29261"/>
                    </a:lnTo>
                    <a:lnTo>
                      <a:pt x="741" y="27779"/>
                    </a:lnTo>
                    <a:lnTo>
                      <a:pt x="1112" y="25927"/>
                    </a:lnTo>
                    <a:lnTo>
                      <a:pt x="1853" y="24446"/>
                    </a:lnTo>
                    <a:lnTo>
                      <a:pt x="2223" y="22594"/>
                    </a:lnTo>
                    <a:lnTo>
                      <a:pt x="2965" y="21112"/>
                    </a:lnTo>
                    <a:lnTo>
                      <a:pt x="3706" y="19631"/>
                    </a:lnTo>
                    <a:lnTo>
                      <a:pt x="4447" y="18149"/>
                    </a:lnTo>
                    <a:lnTo>
                      <a:pt x="5188" y="16667"/>
                    </a:lnTo>
                    <a:lnTo>
                      <a:pt x="5929" y="15186"/>
                    </a:lnTo>
                    <a:lnTo>
                      <a:pt x="7041" y="14075"/>
                    </a:lnTo>
                    <a:lnTo>
                      <a:pt x="8153" y="12593"/>
                    </a:lnTo>
                    <a:lnTo>
                      <a:pt x="9265" y="11482"/>
                    </a:lnTo>
                    <a:lnTo>
                      <a:pt x="10376" y="10371"/>
                    </a:lnTo>
                    <a:lnTo>
                      <a:pt x="11488" y="9260"/>
                    </a:lnTo>
                    <a:lnTo>
                      <a:pt x="12600" y="8149"/>
                    </a:lnTo>
                    <a:lnTo>
                      <a:pt x="14082" y="7037"/>
                    </a:lnTo>
                    <a:lnTo>
                      <a:pt x="15194" y="5926"/>
                    </a:lnTo>
                    <a:lnTo>
                      <a:pt x="16676" y="5185"/>
                    </a:lnTo>
                    <a:lnTo>
                      <a:pt x="18158" y="4445"/>
                    </a:lnTo>
                    <a:lnTo>
                      <a:pt x="19641" y="3704"/>
                    </a:lnTo>
                    <a:lnTo>
                      <a:pt x="21123" y="2963"/>
                    </a:lnTo>
                    <a:lnTo>
                      <a:pt x="22605" y="2222"/>
                    </a:lnTo>
                    <a:lnTo>
                      <a:pt x="24458" y="1852"/>
                    </a:lnTo>
                    <a:lnTo>
                      <a:pt x="25941" y="1111"/>
                    </a:lnTo>
                    <a:lnTo>
                      <a:pt x="27794" y="741"/>
                    </a:lnTo>
                    <a:lnTo>
                      <a:pt x="29276" y="741"/>
                    </a:lnTo>
                    <a:lnTo>
                      <a:pt x="31129" y="370"/>
                    </a:lnTo>
                    <a:lnTo>
                      <a:pt x="32982" y="370"/>
                    </a:lnTo>
                    <a:lnTo>
                      <a:pt x="34464" y="0"/>
                    </a:lnTo>
                    <a:lnTo>
                      <a:pt x="3446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hangingPunct="1"/>
                <a:endParaRPr lang="pt-BR" i="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17" name="CaixaDeTexto 216">
              <a:extLst>
                <a:ext uri="{FF2B5EF4-FFF2-40B4-BE49-F238E27FC236}">
                  <a16:creationId xmlns:a16="http://schemas.microsoft.com/office/drawing/2014/main" xmlns="" id="{8A0D1973-FB14-0D6F-60EE-64CF0F3B815D}"/>
                </a:ext>
              </a:extLst>
            </p:cNvPr>
            <p:cNvSpPr txBox="1"/>
            <p:nvPr/>
          </p:nvSpPr>
          <p:spPr>
            <a:xfrm rot="10800000">
              <a:off x="2964531" y="1187015"/>
              <a:ext cx="268022" cy="180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1"/>
              <a:r>
                <a:rPr lang="pt-BR" sz="575" b="1" i="0" kern="1200">
                  <a:ln/>
                  <a:solidFill>
                    <a:schemeClr val="bg1"/>
                  </a:solidFill>
                  <a:latin typeface="Arteris Sans"/>
                  <a:sym typeface="Arteris Sans"/>
                  <a:rtl val="0"/>
                </a:rPr>
                <a:t>BR</a:t>
              </a:r>
            </a:p>
          </p:txBody>
        </p:sp>
        <p:sp>
          <p:nvSpPr>
            <p:cNvPr id="218" name="CaixaDeTexto 217">
              <a:extLst>
                <a:ext uri="{FF2B5EF4-FFF2-40B4-BE49-F238E27FC236}">
                  <a16:creationId xmlns:a16="http://schemas.microsoft.com/office/drawing/2014/main" xmlns="" id="{68FE3030-ABBC-D05A-B4DC-0297E94EBE8C}"/>
                </a:ext>
              </a:extLst>
            </p:cNvPr>
            <p:cNvSpPr txBox="1"/>
            <p:nvPr/>
          </p:nvSpPr>
          <p:spPr>
            <a:xfrm flipV="1">
              <a:off x="2950905" y="1105309"/>
              <a:ext cx="295274" cy="180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1"/>
              <a:r>
                <a:rPr lang="pt-BR" sz="575" b="1">
                  <a:ln/>
                  <a:solidFill>
                    <a:schemeClr val="bg1"/>
                  </a:solidFill>
                  <a:latin typeface="Arteris Sans"/>
                  <a:sym typeface="Arteris Sans"/>
                  <a:rtl val="0"/>
                </a:rPr>
                <a:t>381</a:t>
              </a:r>
              <a:endParaRPr lang="pt-BR" sz="575" b="1" i="0" kern="1200">
                <a:ln/>
                <a:solidFill>
                  <a:schemeClr val="bg1"/>
                </a:solidFill>
                <a:latin typeface="Arteris Sans"/>
                <a:sym typeface="Arteris Sans"/>
                <a:rtl val="0"/>
              </a:endParaRPr>
            </a:p>
          </p:txBody>
        </p:sp>
      </p:grpSp>
      <p:grpSp>
        <p:nvGrpSpPr>
          <p:cNvPr id="150" name="Gráfico 2">
            <a:extLst>
              <a:ext uri="{FF2B5EF4-FFF2-40B4-BE49-F238E27FC236}">
                <a16:creationId xmlns:a16="http://schemas.microsoft.com/office/drawing/2014/main" xmlns="" id="{CA84D09B-9BED-B359-D3F5-B3A220B4462C}"/>
              </a:ext>
            </a:extLst>
          </p:cNvPr>
          <p:cNvGrpSpPr/>
          <p:nvPr/>
        </p:nvGrpSpPr>
        <p:grpSpPr>
          <a:xfrm rot="10800000">
            <a:off x="6868689" y="3240703"/>
            <a:ext cx="295274" cy="254986"/>
            <a:chOff x="2945621" y="1098819"/>
            <a:chExt cx="295274" cy="254986"/>
          </a:xfrm>
        </p:grpSpPr>
        <p:sp>
          <p:nvSpPr>
            <p:cNvPr id="209" name="Forma Livre: Forma 208">
              <a:extLst>
                <a:ext uri="{FF2B5EF4-FFF2-40B4-BE49-F238E27FC236}">
                  <a16:creationId xmlns:a16="http://schemas.microsoft.com/office/drawing/2014/main" xmlns="" id="{54E8B5C8-0564-9BE6-BB90-AB65FC8054B6}"/>
                </a:ext>
              </a:extLst>
            </p:cNvPr>
            <p:cNvSpPr/>
            <p:nvPr/>
          </p:nvSpPr>
          <p:spPr>
            <a:xfrm>
              <a:off x="2988293" y="1123387"/>
              <a:ext cx="220495" cy="220381"/>
            </a:xfrm>
            <a:custGeom>
              <a:avLst/>
              <a:gdLst>
                <a:gd name="connsiteX0" fmla="*/ 184178 w 220495"/>
                <a:gd name="connsiteY0" fmla="*/ 0 h 220381"/>
                <a:gd name="connsiteX1" fmla="*/ 220495 w 220495"/>
                <a:gd name="connsiteY1" fmla="*/ 36298 h 220381"/>
                <a:gd name="connsiteX2" fmla="*/ 220495 w 220495"/>
                <a:gd name="connsiteY2" fmla="*/ 184083 h 220381"/>
                <a:gd name="connsiteX3" fmla="*/ 184178 w 220495"/>
                <a:gd name="connsiteY3" fmla="*/ 220381 h 220381"/>
                <a:gd name="connsiteX4" fmla="*/ 36317 w 220495"/>
                <a:gd name="connsiteY4" fmla="*/ 220381 h 220381"/>
                <a:gd name="connsiteX5" fmla="*/ 0 w 220495"/>
                <a:gd name="connsiteY5" fmla="*/ 184083 h 220381"/>
                <a:gd name="connsiteX6" fmla="*/ 0 w 220495"/>
                <a:gd name="connsiteY6" fmla="*/ 36298 h 220381"/>
                <a:gd name="connsiteX7" fmla="*/ 36317 w 220495"/>
                <a:gd name="connsiteY7" fmla="*/ 0 h 220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495" h="220381">
                  <a:moveTo>
                    <a:pt x="184178" y="0"/>
                  </a:moveTo>
                  <a:cubicBezTo>
                    <a:pt x="204236" y="0"/>
                    <a:pt x="220495" y="16251"/>
                    <a:pt x="220495" y="36298"/>
                  </a:cubicBezTo>
                  <a:lnTo>
                    <a:pt x="220495" y="184083"/>
                  </a:lnTo>
                  <a:cubicBezTo>
                    <a:pt x="220495" y="204130"/>
                    <a:pt x="204236" y="220381"/>
                    <a:pt x="184178" y="220381"/>
                  </a:cubicBezTo>
                  <a:lnTo>
                    <a:pt x="36317" y="220381"/>
                  </a:lnTo>
                  <a:cubicBezTo>
                    <a:pt x="16260" y="220381"/>
                    <a:pt x="0" y="204130"/>
                    <a:pt x="0" y="184083"/>
                  </a:cubicBezTo>
                  <a:lnTo>
                    <a:pt x="0" y="36298"/>
                  </a:lnTo>
                  <a:cubicBezTo>
                    <a:pt x="0" y="16251"/>
                    <a:pt x="16260" y="0"/>
                    <a:pt x="36317" y="0"/>
                  </a:cubicBezTo>
                  <a:close/>
                </a:path>
              </a:pathLst>
            </a:custGeom>
            <a:solidFill>
              <a:srgbClr val="009265"/>
            </a:solidFill>
            <a:ln w="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hangingPunct="1"/>
              <a:endParaRPr lang="pt-BR" i="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10" name="Gráfico 2">
              <a:extLst>
                <a:ext uri="{FF2B5EF4-FFF2-40B4-BE49-F238E27FC236}">
                  <a16:creationId xmlns:a16="http://schemas.microsoft.com/office/drawing/2014/main" xmlns="" id="{69A31D0F-167D-6DF0-DB0B-69BAA551A10F}"/>
                </a:ext>
              </a:extLst>
            </p:cNvPr>
            <p:cNvGrpSpPr/>
            <p:nvPr/>
          </p:nvGrpSpPr>
          <p:grpSpPr>
            <a:xfrm>
              <a:off x="3001264" y="1136351"/>
              <a:ext cx="194183" cy="194083"/>
              <a:chOff x="3001264" y="1136351"/>
              <a:chExt cx="194183" cy="194083"/>
            </a:xfrm>
          </p:grpSpPr>
          <p:sp>
            <p:nvSpPr>
              <p:cNvPr id="213" name="Forma Livre: Forma 212">
                <a:extLst>
                  <a:ext uri="{FF2B5EF4-FFF2-40B4-BE49-F238E27FC236}">
                    <a16:creationId xmlns:a16="http://schemas.microsoft.com/office/drawing/2014/main" xmlns="" id="{343F877D-B3BB-D8E5-F5D5-71FAC8AB72C8}"/>
                  </a:ext>
                </a:extLst>
              </p:cNvPr>
              <p:cNvSpPr/>
              <p:nvPr/>
            </p:nvSpPr>
            <p:spPr>
              <a:xfrm>
                <a:off x="3004969" y="1140055"/>
                <a:ext cx="186772" cy="186675"/>
              </a:xfrm>
              <a:custGeom>
                <a:avLst/>
                <a:gdLst>
                  <a:gd name="connsiteX0" fmla="*/ 30758 w 186772"/>
                  <a:gd name="connsiteY0" fmla="*/ 0 h 186675"/>
                  <a:gd name="connsiteX1" fmla="*/ 156014 w 186772"/>
                  <a:gd name="connsiteY1" fmla="*/ 0 h 186675"/>
                  <a:gd name="connsiteX2" fmla="*/ 186772 w 186772"/>
                  <a:gd name="connsiteY2" fmla="*/ 30742 h 186675"/>
                  <a:gd name="connsiteX3" fmla="*/ 186772 w 186772"/>
                  <a:gd name="connsiteY3" fmla="*/ 155933 h 186675"/>
                  <a:gd name="connsiteX4" fmla="*/ 156014 w 186772"/>
                  <a:gd name="connsiteY4" fmla="*/ 186676 h 186675"/>
                  <a:gd name="connsiteX5" fmla="*/ 30758 w 186772"/>
                  <a:gd name="connsiteY5" fmla="*/ 186676 h 186675"/>
                  <a:gd name="connsiteX6" fmla="*/ 0 w 186772"/>
                  <a:gd name="connsiteY6" fmla="*/ 155933 h 186675"/>
                  <a:gd name="connsiteX7" fmla="*/ 0 w 186772"/>
                  <a:gd name="connsiteY7" fmla="*/ 30742 h 186675"/>
                  <a:gd name="connsiteX8" fmla="*/ 30758 w 186772"/>
                  <a:gd name="connsiteY8" fmla="*/ 0 h 18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6772" h="186675">
                    <a:moveTo>
                      <a:pt x="30758" y="0"/>
                    </a:moveTo>
                    <a:lnTo>
                      <a:pt x="156014" y="0"/>
                    </a:lnTo>
                    <a:cubicBezTo>
                      <a:pt x="173061" y="0"/>
                      <a:pt x="186772" y="13704"/>
                      <a:pt x="186772" y="30742"/>
                    </a:cubicBezTo>
                    <a:lnTo>
                      <a:pt x="186772" y="155933"/>
                    </a:lnTo>
                    <a:cubicBezTo>
                      <a:pt x="186772" y="172971"/>
                      <a:pt x="173061" y="186676"/>
                      <a:pt x="156014" y="186676"/>
                    </a:cubicBezTo>
                    <a:lnTo>
                      <a:pt x="30758" y="186676"/>
                    </a:lnTo>
                    <a:cubicBezTo>
                      <a:pt x="13711" y="186676"/>
                      <a:pt x="0" y="172971"/>
                      <a:pt x="0" y="155933"/>
                    </a:cubicBezTo>
                    <a:lnTo>
                      <a:pt x="0" y="30742"/>
                    </a:lnTo>
                    <a:cubicBezTo>
                      <a:pt x="0" y="13704"/>
                      <a:pt x="13711" y="0"/>
                      <a:pt x="30758" y="0"/>
                    </a:cubicBezTo>
                    <a:close/>
                  </a:path>
                </a:pathLst>
              </a:custGeom>
              <a:solidFill>
                <a:srgbClr val="009265"/>
              </a:solidFill>
              <a:ln w="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hangingPunct="1"/>
                <a:endParaRPr lang="pt-BR" i="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4" name="Forma Livre: Forma 213">
                <a:extLst>
                  <a:ext uri="{FF2B5EF4-FFF2-40B4-BE49-F238E27FC236}">
                    <a16:creationId xmlns:a16="http://schemas.microsoft.com/office/drawing/2014/main" xmlns="" id="{8A02A829-E69E-9771-F4E2-101C2C208B9B}"/>
                  </a:ext>
                </a:extLst>
              </p:cNvPr>
              <p:cNvSpPr/>
              <p:nvPr/>
            </p:nvSpPr>
            <p:spPr>
              <a:xfrm>
                <a:off x="3001264" y="1136351"/>
                <a:ext cx="194183" cy="194083"/>
              </a:xfrm>
              <a:custGeom>
                <a:avLst/>
                <a:gdLst>
                  <a:gd name="connsiteX0" fmla="*/ 159720 w 194183"/>
                  <a:gd name="connsiteY0" fmla="*/ 7037 h 194083"/>
                  <a:gd name="connsiteX1" fmla="*/ 34464 w 194183"/>
                  <a:gd name="connsiteY1" fmla="*/ 7037 h 194083"/>
                  <a:gd name="connsiteX2" fmla="*/ 34464 w 194183"/>
                  <a:gd name="connsiteY2" fmla="*/ 0 h 194083"/>
                  <a:gd name="connsiteX3" fmla="*/ 159720 w 194183"/>
                  <a:gd name="connsiteY3" fmla="*/ 0 h 194083"/>
                  <a:gd name="connsiteX4" fmla="*/ 159720 w 194183"/>
                  <a:gd name="connsiteY4" fmla="*/ 0 h 194083"/>
                  <a:gd name="connsiteX5" fmla="*/ 159720 w 194183"/>
                  <a:gd name="connsiteY5" fmla="*/ 7037 h 194083"/>
                  <a:gd name="connsiteX6" fmla="*/ 194184 w 194183"/>
                  <a:gd name="connsiteY6" fmla="*/ 34446 h 194083"/>
                  <a:gd name="connsiteX7" fmla="*/ 187143 w 194183"/>
                  <a:gd name="connsiteY7" fmla="*/ 34446 h 194083"/>
                  <a:gd name="connsiteX8" fmla="*/ 187143 w 194183"/>
                  <a:gd name="connsiteY8" fmla="*/ 34446 h 194083"/>
                  <a:gd name="connsiteX9" fmla="*/ 187143 w 194183"/>
                  <a:gd name="connsiteY9" fmla="*/ 33335 h 194083"/>
                  <a:gd name="connsiteX10" fmla="*/ 186772 w 194183"/>
                  <a:gd name="connsiteY10" fmla="*/ 31853 h 194083"/>
                  <a:gd name="connsiteX11" fmla="*/ 186772 w 194183"/>
                  <a:gd name="connsiteY11" fmla="*/ 30372 h 194083"/>
                  <a:gd name="connsiteX12" fmla="*/ 186402 w 194183"/>
                  <a:gd name="connsiteY12" fmla="*/ 29261 h 194083"/>
                  <a:gd name="connsiteX13" fmla="*/ 186031 w 194183"/>
                  <a:gd name="connsiteY13" fmla="*/ 27779 h 194083"/>
                  <a:gd name="connsiteX14" fmla="*/ 185661 w 194183"/>
                  <a:gd name="connsiteY14" fmla="*/ 26298 h 194083"/>
                  <a:gd name="connsiteX15" fmla="*/ 185290 w 194183"/>
                  <a:gd name="connsiteY15" fmla="*/ 25186 h 194083"/>
                  <a:gd name="connsiteX16" fmla="*/ 184919 w 194183"/>
                  <a:gd name="connsiteY16" fmla="*/ 24075 h 194083"/>
                  <a:gd name="connsiteX17" fmla="*/ 184178 w 194183"/>
                  <a:gd name="connsiteY17" fmla="*/ 22594 h 194083"/>
                  <a:gd name="connsiteX18" fmla="*/ 183808 w 194183"/>
                  <a:gd name="connsiteY18" fmla="*/ 21483 h 194083"/>
                  <a:gd name="connsiteX19" fmla="*/ 183067 w 194183"/>
                  <a:gd name="connsiteY19" fmla="*/ 20371 h 194083"/>
                  <a:gd name="connsiteX20" fmla="*/ 182325 w 194183"/>
                  <a:gd name="connsiteY20" fmla="*/ 19260 h 194083"/>
                  <a:gd name="connsiteX21" fmla="*/ 181584 w 194183"/>
                  <a:gd name="connsiteY21" fmla="*/ 18149 h 194083"/>
                  <a:gd name="connsiteX22" fmla="*/ 180843 w 194183"/>
                  <a:gd name="connsiteY22" fmla="*/ 17038 h 194083"/>
                  <a:gd name="connsiteX23" fmla="*/ 179731 w 194183"/>
                  <a:gd name="connsiteY23" fmla="*/ 16297 h 194083"/>
                  <a:gd name="connsiteX24" fmla="*/ 178990 w 194183"/>
                  <a:gd name="connsiteY24" fmla="*/ 15186 h 194083"/>
                  <a:gd name="connsiteX25" fmla="*/ 177878 w 194183"/>
                  <a:gd name="connsiteY25" fmla="*/ 14445 h 194083"/>
                  <a:gd name="connsiteX26" fmla="*/ 177137 w 194183"/>
                  <a:gd name="connsiteY26" fmla="*/ 13334 h 194083"/>
                  <a:gd name="connsiteX27" fmla="*/ 176026 w 194183"/>
                  <a:gd name="connsiteY27" fmla="*/ 12593 h 194083"/>
                  <a:gd name="connsiteX28" fmla="*/ 174914 w 194183"/>
                  <a:gd name="connsiteY28" fmla="*/ 11852 h 194083"/>
                  <a:gd name="connsiteX29" fmla="*/ 173802 w 194183"/>
                  <a:gd name="connsiteY29" fmla="*/ 11112 h 194083"/>
                  <a:gd name="connsiteX30" fmla="*/ 172690 w 194183"/>
                  <a:gd name="connsiteY30" fmla="*/ 10371 h 194083"/>
                  <a:gd name="connsiteX31" fmla="*/ 171579 w 194183"/>
                  <a:gd name="connsiteY31" fmla="*/ 10000 h 194083"/>
                  <a:gd name="connsiteX32" fmla="*/ 170096 w 194183"/>
                  <a:gd name="connsiteY32" fmla="*/ 9260 h 194083"/>
                  <a:gd name="connsiteX33" fmla="*/ 168985 w 194183"/>
                  <a:gd name="connsiteY33" fmla="*/ 8889 h 194083"/>
                  <a:gd name="connsiteX34" fmla="*/ 167873 w 194183"/>
                  <a:gd name="connsiteY34" fmla="*/ 8519 h 194083"/>
                  <a:gd name="connsiteX35" fmla="*/ 166390 w 194183"/>
                  <a:gd name="connsiteY35" fmla="*/ 8149 h 194083"/>
                  <a:gd name="connsiteX36" fmla="*/ 165279 w 194183"/>
                  <a:gd name="connsiteY36" fmla="*/ 7778 h 194083"/>
                  <a:gd name="connsiteX37" fmla="*/ 163796 w 194183"/>
                  <a:gd name="connsiteY37" fmla="*/ 7408 h 194083"/>
                  <a:gd name="connsiteX38" fmla="*/ 162314 w 194183"/>
                  <a:gd name="connsiteY38" fmla="*/ 7408 h 194083"/>
                  <a:gd name="connsiteX39" fmla="*/ 160832 w 194183"/>
                  <a:gd name="connsiteY39" fmla="*/ 7037 h 194083"/>
                  <a:gd name="connsiteX40" fmla="*/ 159720 w 194183"/>
                  <a:gd name="connsiteY40" fmla="*/ 7037 h 194083"/>
                  <a:gd name="connsiteX41" fmla="*/ 159720 w 194183"/>
                  <a:gd name="connsiteY41" fmla="*/ 0 h 194083"/>
                  <a:gd name="connsiteX42" fmla="*/ 161202 w 194183"/>
                  <a:gd name="connsiteY42" fmla="*/ 370 h 194083"/>
                  <a:gd name="connsiteX43" fmla="*/ 163055 w 194183"/>
                  <a:gd name="connsiteY43" fmla="*/ 370 h 194083"/>
                  <a:gd name="connsiteX44" fmla="*/ 164908 w 194183"/>
                  <a:gd name="connsiteY44" fmla="*/ 741 h 194083"/>
                  <a:gd name="connsiteX45" fmla="*/ 166390 w 194183"/>
                  <a:gd name="connsiteY45" fmla="*/ 741 h 194083"/>
                  <a:gd name="connsiteX46" fmla="*/ 168243 w 194183"/>
                  <a:gd name="connsiteY46" fmla="*/ 1111 h 194083"/>
                  <a:gd name="connsiteX47" fmla="*/ 169726 w 194183"/>
                  <a:gd name="connsiteY47" fmla="*/ 1852 h 194083"/>
                  <a:gd name="connsiteX48" fmla="*/ 171579 w 194183"/>
                  <a:gd name="connsiteY48" fmla="*/ 2222 h 194083"/>
                  <a:gd name="connsiteX49" fmla="*/ 173061 w 194183"/>
                  <a:gd name="connsiteY49" fmla="*/ 2963 h 194083"/>
                  <a:gd name="connsiteX50" fmla="*/ 174543 w 194183"/>
                  <a:gd name="connsiteY50" fmla="*/ 3704 h 194083"/>
                  <a:gd name="connsiteX51" fmla="*/ 176026 w 194183"/>
                  <a:gd name="connsiteY51" fmla="*/ 4445 h 194083"/>
                  <a:gd name="connsiteX52" fmla="*/ 177508 w 194183"/>
                  <a:gd name="connsiteY52" fmla="*/ 5185 h 194083"/>
                  <a:gd name="connsiteX53" fmla="*/ 178990 w 194183"/>
                  <a:gd name="connsiteY53" fmla="*/ 5926 h 194083"/>
                  <a:gd name="connsiteX54" fmla="*/ 180102 w 194183"/>
                  <a:gd name="connsiteY54" fmla="*/ 7037 h 194083"/>
                  <a:gd name="connsiteX55" fmla="*/ 181584 w 194183"/>
                  <a:gd name="connsiteY55" fmla="*/ 8149 h 194083"/>
                  <a:gd name="connsiteX56" fmla="*/ 182696 w 194183"/>
                  <a:gd name="connsiteY56" fmla="*/ 9260 h 194083"/>
                  <a:gd name="connsiteX57" fmla="*/ 183808 w 194183"/>
                  <a:gd name="connsiteY57" fmla="*/ 10371 h 194083"/>
                  <a:gd name="connsiteX58" fmla="*/ 184919 w 194183"/>
                  <a:gd name="connsiteY58" fmla="*/ 11482 h 194083"/>
                  <a:gd name="connsiteX59" fmla="*/ 186031 w 194183"/>
                  <a:gd name="connsiteY59" fmla="*/ 12593 h 194083"/>
                  <a:gd name="connsiteX60" fmla="*/ 187143 w 194183"/>
                  <a:gd name="connsiteY60" fmla="*/ 14075 h 194083"/>
                  <a:gd name="connsiteX61" fmla="*/ 188255 w 194183"/>
                  <a:gd name="connsiteY61" fmla="*/ 15186 h 194083"/>
                  <a:gd name="connsiteX62" fmla="*/ 188996 w 194183"/>
                  <a:gd name="connsiteY62" fmla="*/ 16667 h 194083"/>
                  <a:gd name="connsiteX63" fmla="*/ 189737 w 194183"/>
                  <a:gd name="connsiteY63" fmla="*/ 18149 h 194083"/>
                  <a:gd name="connsiteX64" fmla="*/ 190478 w 194183"/>
                  <a:gd name="connsiteY64" fmla="*/ 19631 h 194083"/>
                  <a:gd name="connsiteX65" fmla="*/ 191219 w 194183"/>
                  <a:gd name="connsiteY65" fmla="*/ 21112 h 194083"/>
                  <a:gd name="connsiteX66" fmla="*/ 191961 w 194183"/>
                  <a:gd name="connsiteY66" fmla="*/ 22594 h 194083"/>
                  <a:gd name="connsiteX67" fmla="*/ 192331 w 194183"/>
                  <a:gd name="connsiteY67" fmla="*/ 24446 h 194083"/>
                  <a:gd name="connsiteX68" fmla="*/ 193072 w 194183"/>
                  <a:gd name="connsiteY68" fmla="*/ 25927 h 194083"/>
                  <a:gd name="connsiteX69" fmla="*/ 193443 w 194183"/>
                  <a:gd name="connsiteY69" fmla="*/ 27779 h 194083"/>
                  <a:gd name="connsiteX70" fmla="*/ 193813 w 194183"/>
                  <a:gd name="connsiteY70" fmla="*/ 29261 h 194083"/>
                  <a:gd name="connsiteX71" fmla="*/ 193813 w 194183"/>
                  <a:gd name="connsiteY71" fmla="*/ 31113 h 194083"/>
                  <a:gd name="connsiteX72" fmla="*/ 193813 w 194183"/>
                  <a:gd name="connsiteY72" fmla="*/ 32965 h 194083"/>
                  <a:gd name="connsiteX73" fmla="*/ 194184 w 194183"/>
                  <a:gd name="connsiteY73" fmla="*/ 34446 h 194083"/>
                  <a:gd name="connsiteX74" fmla="*/ 194184 w 194183"/>
                  <a:gd name="connsiteY74" fmla="*/ 34446 h 194083"/>
                  <a:gd name="connsiteX75" fmla="*/ 187143 w 194183"/>
                  <a:gd name="connsiteY75" fmla="*/ 159637 h 194083"/>
                  <a:gd name="connsiteX76" fmla="*/ 187143 w 194183"/>
                  <a:gd name="connsiteY76" fmla="*/ 34446 h 194083"/>
                  <a:gd name="connsiteX77" fmla="*/ 194184 w 194183"/>
                  <a:gd name="connsiteY77" fmla="*/ 34446 h 194083"/>
                  <a:gd name="connsiteX78" fmla="*/ 194184 w 194183"/>
                  <a:gd name="connsiteY78" fmla="*/ 159637 h 194083"/>
                  <a:gd name="connsiteX79" fmla="*/ 194184 w 194183"/>
                  <a:gd name="connsiteY79" fmla="*/ 159637 h 194083"/>
                  <a:gd name="connsiteX80" fmla="*/ 187143 w 194183"/>
                  <a:gd name="connsiteY80" fmla="*/ 159637 h 194083"/>
                  <a:gd name="connsiteX81" fmla="*/ 159720 w 194183"/>
                  <a:gd name="connsiteY81" fmla="*/ 194083 h 194083"/>
                  <a:gd name="connsiteX82" fmla="*/ 159720 w 194183"/>
                  <a:gd name="connsiteY82" fmla="*/ 187046 h 194083"/>
                  <a:gd name="connsiteX83" fmla="*/ 159720 w 194183"/>
                  <a:gd name="connsiteY83" fmla="*/ 187046 h 194083"/>
                  <a:gd name="connsiteX84" fmla="*/ 160832 w 194183"/>
                  <a:gd name="connsiteY84" fmla="*/ 187046 h 194083"/>
                  <a:gd name="connsiteX85" fmla="*/ 162314 w 194183"/>
                  <a:gd name="connsiteY85" fmla="*/ 186676 h 194083"/>
                  <a:gd name="connsiteX86" fmla="*/ 163796 w 194183"/>
                  <a:gd name="connsiteY86" fmla="*/ 186676 h 194083"/>
                  <a:gd name="connsiteX87" fmla="*/ 165279 w 194183"/>
                  <a:gd name="connsiteY87" fmla="*/ 186305 h 194083"/>
                  <a:gd name="connsiteX88" fmla="*/ 166390 w 194183"/>
                  <a:gd name="connsiteY88" fmla="*/ 185935 h 194083"/>
                  <a:gd name="connsiteX89" fmla="*/ 167873 w 194183"/>
                  <a:gd name="connsiteY89" fmla="*/ 185565 h 194083"/>
                  <a:gd name="connsiteX90" fmla="*/ 168985 w 194183"/>
                  <a:gd name="connsiteY90" fmla="*/ 185194 h 194083"/>
                  <a:gd name="connsiteX91" fmla="*/ 170096 w 194183"/>
                  <a:gd name="connsiteY91" fmla="*/ 184824 h 194083"/>
                  <a:gd name="connsiteX92" fmla="*/ 171579 w 194183"/>
                  <a:gd name="connsiteY92" fmla="*/ 184083 h 194083"/>
                  <a:gd name="connsiteX93" fmla="*/ 172690 w 194183"/>
                  <a:gd name="connsiteY93" fmla="*/ 183713 h 194083"/>
                  <a:gd name="connsiteX94" fmla="*/ 173802 w 194183"/>
                  <a:gd name="connsiteY94" fmla="*/ 182972 h 194083"/>
                  <a:gd name="connsiteX95" fmla="*/ 174914 w 194183"/>
                  <a:gd name="connsiteY95" fmla="*/ 182231 h 194083"/>
                  <a:gd name="connsiteX96" fmla="*/ 176026 w 194183"/>
                  <a:gd name="connsiteY96" fmla="*/ 181490 h 194083"/>
                  <a:gd name="connsiteX97" fmla="*/ 177137 w 194183"/>
                  <a:gd name="connsiteY97" fmla="*/ 180750 h 194083"/>
                  <a:gd name="connsiteX98" fmla="*/ 177878 w 194183"/>
                  <a:gd name="connsiteY98" fmla="*/ 179638 h 194083"/>
                  <a:gd name="connsiteX99" fmla="*/ 178990 w 194183"/>
                  <a:gd name="connsiteY99" fmla="*/ 178898 h 194083"/>
                  <a:gd name="connsiteX100" fmla="*/ 179731 w 194183"/>
                  <a:gd name="connsiteY100" fmla="*/ 177786 h 194083"/>
                  <a:gd name="connsiteX101" fmla="*/ 180843 w 194183"/>
                  <a:gd name="connsiteY101" fmla="*/ 177046 h 194083"/>
                  <a:gd name="connsiteX102" fmla="*/ 181584 w 194183"/>
                  <a:gd name="connsiteY102" fmla="*/ 175934 h 194083"/>
                  <a:gd name="connsiteX103" fmla="*/ 182325 w 194183"/>
                  <a:gd name="connsiteY103" fmla="*/ 174823 h 194083"/>
                  <a:gd name="connsiteX104" fmla="*/ 183067 w 194183"/>
                  <a:gd name="connsiteY104" fmla="*/ 173712 h 194083"/>
                  <a:gd name="connsiteX105" fmla="*/ 183808 w 194183"/>
                  <a:gd name="connsiteY105" fmla="*/ 172601 h 194083"/>
                  <a:gd name="connsiteX106" fmla="*/ 184178 w 194183"/>
                  <a:gd name="connsiteY106" fmla="*/ 171490 h 194083"/>
                  <a:gd name="connsiteX107" fmla="*/ 184919 w 194183"/>
                  <a:gd name="connsiteY107" fmla="*/ 170008 h 194083"/>
                  <a:gd name="connsiteX108" fmla="*/ 185290 w 194183"/>
                  <a:gd name="connsiteY108" fmla="*/ 168897 h 194083"/>
                  <a:gd name="connsiteX109" fmla="*/ 185661 w 194183"/>
                  <a:gd name="connsiteY109" fmla="*/ 167786 h 194083"/>
                  <a:gd name="connsiteX110" fmla="*/ 186031 w 194183"/>
                  <a:gd name="connsiteY110" fmla="*/ 166304 h 194083"/>
                  <a:gd name="connsiteX111" fmla="*/ 186402 w 194183"/>
                  <a:gd name="connsiteY111" fmla="*/ 165193 h 194083"/>
                  <a:gd name="connsiteX112" fmla="*/ 186772 w 194183"/>
                  <a:gd name="connsiteY112" fmla="*/ 163712 h 194083"/>
                  <a:gd name="connsiteX113" fmla="*/ 186772 w 194183"/>
                  <a:gd name="connsiteY113" fmla="*/ 162230 h 194083"/>
                  <a:gd name="connsiteX114" fmla="*/ 187143 w 194183"/>
                  <a:gd name="connsiteY114" fmla="*/ 160749 h 194083"/>
                  <a:gd name="connsiteX115" fmla="*/ 187143 w 194183"/>
                  <a:gd name="connsiteY115" fmla="*/ 159637 h 194083"/>
                  <a:gd name="connsiteX116" fmla="*/ 194184 w 194183"/>
                  <a:gd name="connsiteY116" fmla="*/ 159637 h 194083"/>
                  <a:gd name="connsiteX117" fmla="*/ 193813 w 194183"/>
                  <a:gd name="connsiteY117" fmla="*/ 161119 h 194083"/>
                  <a:gd name="connsiteX118" fmla="*/ 193813 w 194183"/>
                  <a:gd name="connsiteY118" fmla="*/ 162971 h 194083"/>
                  <a:gd name="connsiteX119" fmla="*/ 193813 w 194183"/>
                  <a:gd name="connsiteY119" fmla="*/ 164823 h 194083"/>
                  <a:gd name="connsiteX120" fmla="*/ 193443 w 194183"/>
                  <a:gd name="connsiteY120" fmla="*/ 166304 h 194083"/>
                  <a:gd name="connsiteX121" fmla="*/ 193072 w 194183"/>
                  <a:gd name="connsiteY121" fmla="*/ 168156 h 194083"/>
                  <a:gd name="connsiteX122" fmla="*/ 192331 w 194183"/>
                  <a:gd name="connsiteY122" fmla="*/ 169638 h 194083"/>
                  <a:gd name="connsiteX123" fmla="*/ 191961 w 194183"/>
                  <a:gd name="connsiteY123" fmla="*/ 171490 h 194083"/>
                  <a:gd name="connsiteX124" fmla="*/ 191219 w 194183"/>
                  <a:gd name="connsiteY124" fmla="*/ 172971 h 194083"/>
                  <a:gd name="connsiteX125" fmla="*/ 190478 w 194183"/>
                  <a:gd name="connsiteY125" fmla="*/ 174453 h 194083"/>
                  <a:gd name="connsiteX126" fmla="*/ 189737 w 194183"/>
                  <a:gd name="connsiteY126" fmla="*/ 175934 h 194083"/>
                  <a:gd name="connsiteX127" fmla="*/ 188996 w 194183"/>
                  <a:gd name="connsiteY127" fmla="*/ 177416 h 194083"/>
                  <a:gd name="connsiteX128" fmla="*/ 188255 w 194183"/>
                  <a:gd name="connsiteY128" fmla="*/ 178898 h 194083"/>
                  <a:gd name="connsiteX129" fmla="*/ 187143 w 194183"/>
                  <a:gd name="connsiteY129" fmla="*/ 180009 h 194083"/>
                  <a:gd name="connsiteX130" fmla="*/ 186031 w 194183"/>
                  <a:gd name="connsiteY130" fmla="*/ 181490 h 194083"/>
                  <a:gd name="connsiteX131" fmla="*/ 184919 w 194183"/>
                  <a:gd name="connsiteY131" fmla="*/ 182601 h 194083"/>
                  <a:gd name="connsiteX132" fmla="*/ 183808 w 194183"/>
                  <a:gd name="connsiteY132" fmla="*/ 183713 h 194083"/>
                  <a:gd name="connsiteX133" fmla="*/ 182696 w 194183"/>
                  <a:gd name="connsiteY133" fmla="*/ 184824 h 194083"/>
                  <a:gd name="connsiteX134" fmla="*/ 181584 w 194183"/>
                  <a:gd name="connsiteY134" fmla="*/ 185935 h 194083"/>
                  <a:gd name="connsiteX135" fmla="*/ 180102 w 194183"/>
                  <a:gd name="connsiteY135" fmla="*/ 187046 h 194083"/>
                  <a:gd name="connsiteX136" fmla="*/ 178990 w 194183"/>
                  <a:gd name="connsiteY136" fmla="*/ 188157 h 194083"/>
                  <a:gd name="connsiteX137" fmla="*/ 177508 w 194183"/>
                  <a:gd name="connsiteY137" fmla="*/ 188898 h 194083"/>
                  <a:gd name="connsiteX138" fmla="*/ 176026 w 194183"/>
                  <a:gd name="connsiteY138" fmla="*/ 189639 h 194083"/>
                  <a:gd name="connsiteX139" fmla="*/ 174543 w 194183"/>
                  <a:gd name="connsiteY139" fmla="*/ 190380 h 194083"/>
                  <a:gd name="connsiteX140" fmla="*/ 173061 w 194183"/>
                  <a:gd name="connsiteY140" fmla="*/ 191120 h 194083"/>
                  <a:gd name="connsiteX141" fmla="*/ 171579 w 194183"/>
                  <a:gd name="connsiteY141" fmla="*/ 191861 h 194083"/>
                  <a:gd name="connsiteX142" fmla="*/ 169726 w 194183"/>
                  <a:gd name="connsiteY142" fmla="*/ 192232 h 194083"/>
                  <a:gd name="connsiteX143" fmla="*/ 168243 w 194183"/>
                  <a:gd name="connsiteY143" fmla="*/ 192972 h 194083"/>
                  <a:gd name="connsiteX144" fmla="*/ 166390 w 194183"/>
                  <a:gd name="connsiteY144" fmla="*/ 193343 h 194083"/>
                  <a:gd name="connsiteX145" fmla="*/ 164908 w 194183"/>
                  <a:gd name="connsiteY145" fmla="*/ 193713 h 194083"/>
                  <a:gd name="connsiteX146" fmla="*/ 163055 w 194183"/>
                  <a:gd name="connsiteY146" fmla="*/ 193713 h 194083"/>
                  <a:gd name="connsiteX147" fmla="*/ 161202 w 194183"/>
                  <a:gd name="connsiteY147" fmla="*/ 193713 h 194083"/>
                  <a:gd name="connsiteX148" fmla="*/ 159720 w 194183"/>
                  <a:gd name="connsiteY148" fmla="*/ 194083 h 194083"/>
                  <a:gd name="connsiteX149" fmla="*/ 159720 w 194183"/>
                  <a:gd name="connsiteY149" fmla="*/ 194083 h 194083"/>
                  <a:gd name="connsiteX150" fmla="*/ 34464 w 194183"/>
                  <a:gd name="connsiteY150" fmla="*/ 187046 h 194083"/>
                  <a:gd name="connsiteX151" fmla="*/ 159720 w 194183"/>
                  <a:gd name="connsiteY151" fmla="*/ 187046 h 194083"/>
                  <a:gd name="connsiteX152" fmla="*/ 159720 w 194183"/>
                  <a:gd name="connsiteY152" fmla="*/ 194083 h 194083"/>
                  <a:gd name="connsiteX153" fmla="*/ 34464 w 194183"/>
                  <a:gd name="connsiteY153" fmla="*/ 194083 h 194083"/>
                  <a:gd name="connsiteX154" fmla="*/ 34464 w 194183"/>
                  <a:gd name="connsiteY154" fmla="*/ 194083 h 194083"/>
                  <a:gd name="connsiteX155" fmla="*/ 34464 w 194183"/>
                  <a:gd name="connsiteY155" fmla="*/ 187046 h 194083"/>
                  <a:gd name="connsiteX156" fmla="*/ 0 w 194183"/>
                  <a:gd name="connsiteY156" fmla="*/ 159637 h 194083"/>
                  <a:gd name="connsiteX157" fmla="*/ 7041 w 194183"/>
                  <a:gd name="connsiteY157" fmla="*/ 159637 h 194083"/>
                  <a:gd name="connsiteX158" fmla="*/ 7041 w 194183"/>
                  <a:gd name="connsiteY158" fmla="*/ 159637 h 194083"/>
                  <a:gd name="connsiteX159" fmla="*/ 7041 w 194183"/>
                  <a:gd name="connsiteY159" fmla="*/ 160749 h 194083"/>
                  <a:gd name="connsiteX160" fmla="*/ 7412 w 194183"/>
                  <a:gd name="connsiteY160" fmla="*/ 162230 h 194083"/>
                  <a:gd name="connsiteX161" fmla="*/ 7412 w 194183"/>
                  <a:gd name="connsiteY161" fmla="*/ 163712 h 194083"/>
                  <a:gd name="connsiteX162" fmla="*/ 7782 w 194183"/>
                  <a:gd name="connsiteY162" fmla="*/ 165193 h 194083"/>
                  <a:gd name="connsiteX163" fmla="*/ 8153 w 194183"/>
                  <a:gd name="connsiteY163" fmla="*/ 166304 h 194083"/>
                  <a:gd name="connsiteX164" fmla="*/ 8523 w 194183"/>
                  <a:gd name="connsiteY164" fmla="*/ 167786 h 194083"/>
                  <a:gd name="connsiteX165" fmla="*/ 8894 w 194183"/>
                  <a:gd name="connsiteY165" fmla="*/ 168897 h 194083"/>
                  <a:gd name="connsiteX166" fmla="*/ 9265 w 194183"/>
                  <a:gd name="connsiteY166" fmla="*/ 170008 h 194083"/>
                  <a:gd name="connsiteX167" fmla="*/ 10006 w 194183"/>
                  <a:gd name="connsiteY167" fmla="*/ 171490 h 194083"/>
                  <a:gd name="connsiteX168" fmla="*/ 10376 w 194183"/>
                  <a:gd name="connsiteY168" fmla="*/ 172601 h 194083"/>
                  <a:gd name="connsiteX169" fmla="*/ 11117 w 194183"/>
                  <a:gd name="connsiteY169" fmla="*/ 173712 h 194083"/>
                  <a:gd name="connsiteX170" fmla="*/ 11859 w 194183"/>
                  <a:gd name="connsiteY170" fmla="*/ 174823 h 194083"/>
                  <a:gd name="connsiteX171" fmla="*/ 12600 w 194183"/>
                  <a:gd name="connsiteY171" fmla="*/ 175934 h 194083"/>
                  <a:gd name="connsiteX172" fmla="*/ 13341 w 194183"/>
                  <a:gd name="connsiteY172" fmla="*/ 177046 h 194083"/>
                  <a:gd name="connsiteX173" fmla="*/ 14453 w 194183"/>
                  <a:gd name="connsiteY173" fmla="*/ 177786 h 194083"/>
                  <a:gd name="connsiteX174" fmla="*/ 15194 w 194183"/>
                  <a:gd name="connsiteY174" fmla="*/ 178898 h 194083"/>
                  <a:gd name="connsiteX175" fmla="*/ 16306 w 194183"/>
                  <a:gd name="connsiteY175" fmla="*/ 179638 h 194083"/>
                  <a:gd name="connsiteX176" fmla="*/ 17047 w 194183"/>
                  <a:gd name="connsiteY176" fmla="*/ 180750 h 194083"/>
                  <a:gd name="connsiteX177" fmla="*/ 18158 w 194183"/>
                  <a:gd name="connsiteY177" fmla="*/ 181490 h 194083"/>
                  <a:gd name="connsiteX178" fmla="*/ 19270 w 194183"/>
                  <a:gd name="connsiteY178" fmla="*/ 182231 h 194083"/>
                  <a:gd name="connsiteX179" fmla="*/ 20382 w 194183"/>
                  <a:gd name="connsiteY179" fmla="*/ 182972 h 194083"/>
                  <a:gd name="connsiteX180" fmla="*/ 21494 w 194183"/>
                  <a:gd name="connsiteY180" fmla="*/ 183713 h 194083"/>
                  <a:gd name="connsiteX181" fmla="*/ 22605 w 194183"/>
                  <a:gd name="connsiteY181" fmla="*/ 184083 h 194083"/>
                  <a:gd name="connsiteX182" fmla="*/ 24088 w 194183"/>
                  <a:gd name="connsiteY182" fmla="*/ 184824 h 194083"/>
                  <a:gd name="connsiteX183" fmla="*/ 25199 w 194183"/>
                  <a:gd name="connsiteY183" fmla="*/ 185194 h 194083"/>
                  <a:gd name="connsiteX184" fmla="*/ 26311 w 194183"/>
                  <a:gd name="connsiteY184" fmla="*/ 185565 h 194083"/>
                  <a:gd name="connsiteX185" fmla="*/ 27794 w 194183"/>
                  <a:gd name="connsiteY185" fmla="*/ 185935 h 194083"/>
                  <a:gd name="connsiteX186" fmla="*/ 29276 w 194183"/>
                  <a:gd name="connsiteY186" fmla="*/ 186305 h 194083"/>
                  <a:gd name="connsiteX187" fmla="*/ 30388 w 194183"/>
                  <a:gd name="connsiteY187" fmla="*/ 186676 h 194083"/>
                  <a:gd name="connsiteX188" fmla="*/ 31870 w 194183"/>
                  <a:gd name="connsiteY188" fmla="*/ 186676 h 194083"/>
                  <a:gd name="connsiteX189" fmla="*/ 33352 w 194183"/>
                  <a:gd name="connsiteY189" fmla="*/ 187046 h 194083"/>
                  <a:gd name="connsiteX190" fmla="*/ 34464 w 194183"/>
                  <a:gd name="connsiteY190" fmla="*/ 187046 h 194083"/>
                  <a:gd name="connsiteX191" fmla="*/ 34464 w 194183"/>
                  <a:gd name="connsiteY191" fmla="*/ 194083 h 194083"/>
                  <a:gd name="connsiteX192" fmla="*/ 32982 w 194183"/>
                  <a:gd name="connsiteY192" fmla="*/ 193713 h 194083"/>
                  <a:gd name="connsiteX193" fmla="*/ 31129 w 194183"/>
                  <a:gd name="connsiteY193" fmla="*/ 193713 h 194083"/>
                  <a:gd name="connsiteX194" fmla="*/ 29276 w 194183"/>
                  <a:gd name="connsiteY194" fmla="*/ 193713 h 194083"/>
                  <a:gd name="connsiteX195" fmla="*/ 27794 w 194183"/>
                  <a:gd name="connsiteY195" fmla="*/ 193343 h 194083"/>
                  <a:gd name="connsiteX196" fmla="*/ 25941 w 194183"/>
                  <a:gd name="connsiteY196" fmla="*/ 192972 h 194083"/>
                  <a:gd name="connsiteX197" fmla="*/ 24458 w 194183"/>
                  <a:gd name="connsiteY197" fmla="*/ 192232 h 194083"/>
                  <a:gd name="connsiteX198" fmla="*/ 22605 w 194183"/>
                  <a:gd name="connsiteY198" fmla="*/ 191861 h 194083"/>
                  <a:gd name="connsiteX199" fmla="*/ 21123 w 194183"/>
                  <a:gd name="connsiteY199" fmla="*/ 191120 h 194083"/>
                  <a:gd name="connsiteX200" fmla="*/ 19641 w 194183"/>
                  <a:gd name="connsiteY200" fmla="*/ 190380 h 194083"/>
                  <a:gd name="connsiteX201" fmla="*/ 18158 w 194183"/>
                  <a:gd name="connsiteY201" fmla="*/ 189639 h 194083"/>
                  <a:gd name="connsiteX202" fmla="*/ 16676 w 194183"/>
                  <a:gd name="connsiteY202" fmla="*/ 188898 h 194083"/>
                  <a:gd name="connsiteX203" fmla="*/ 15194 w 194183"/>
                  <a:gd name="connsiteY203" fmla="*/ 188157 h 194083"/>
                  <a:gd name="connsiteX204" fmla="*/ 14082 w 194183"/>
                  <a:gd name="connsiteY204" fmla="*/ 187046 h 194083"/>
                  <a:gd name="connsiteX205" fmla="*/ 12600 w 194183"/>
                  <a:gd name="connsiteY205" fmla="*/ 185935 h 194083"/>
                  <a:gd name="connsiteX206" fmla="*/ 11488 w 194183"/>
                  <a:gd name="connsiteY206" fmla="*/ 184824 h 194083"/>
                  <a:gd name="connsiteX207" fmla="*/ 10376 w 194183"/>
                  <a:gd name="connsiteY207" fmla="*/ 183713 h 194083"/>
                  <a:gd name="connsiteX208" fmla="*/ 9265 w 194183"/>
                  <a:gd name="connsiteY208" fmla="*/ 182601 h 194083"/>
                  <a:gd name="connsiteX209" fmla="*/ 8153 w 194183"/>
                  <a:gd name="connsiteY209" fmla="*/ 181490 h 194083"/>
                  <a:gd name="connsiteX210" fmla="*/ 7041 w 194183"/>
                  <a:gd name="connsiteY210" fmla="*/ 180009 h 194083"/>
                  <a:gd name="connsiteX211" fmla="*/ 5929 w 194183"/>
                  <a:gd name="connsiteY211" fmla="*/ 178898 h 194083"/>
                  <a:gd name="connsiteX212" fmla="*/ 5188 w 194183"/>
                  <a:gd name="connsiteY212" fmla="*/ 177416 h 194083"/>
                  <a:gd name="connsiteX213" fmla="*/ 4447 w 194183"/>
                  <a:gd name="connsiteY213" fmla="*/ 175934 h 194083"/>
                  <a:gd name="connsiteX214" fmla="*/ 3706 w 194183"/>
                  <a:gd name="connsiteY214" fmla="*/ 174453 h 194083"/>
                  <a:gd name="connsiteX215" fmla="*/ 2965 w 194183"/>
                  <a:gd name="connsiteY215" fmla="*/ 172971 h 194083"/>
                  <a:gd name="connsiteX216" fmla="*/ 2223 w 194183"/>
                  <a:gd name="connsiteY216" fmla="*/ 171490 h 194083"/>
                  <a:gd name="connsiteX217" fmla="*/ 1853 w 194183"/>
                  <a:gd name="connsiteY217" fmla="*/ 169638 h 194083"/>
                  <a:gd name="connsiteX218" fmla="*/ 1112 w 194183"/>
                  <a:gd name="connsiteY218" fmla="*/ 168156 h 194083"/>
                  <a:gd name="connsiteX219" fmla="*/ 741 w 194183"/>
                  <a:gd name="connsiteY219" fmla="*/ 166304 h 194083"/>
                  <a:gd name="connsiteX220" fmla="*/ 741 w 194183"/>
                  <a:gd name="connsiteY220" fmla="*/ 164823 h 194083"/>
                  <a:gd name="connsiteX221" fmla="*/ 371 w 194183"/>
                  <a:gd name="connsiteY221" fmla="*/ 162971 h 194083"/>
                  <a:gd name="connsiteX222" fmla="*/ 371 w 194183"/>
                  <a:gd name="connsiteY222" fmla="*/ 161119 h 194083"/>
                  <a:gd name="connsiteX223" fmla="*/ 0 w 194183"/>
                  <a:gd name="connsiteY223" fmla="*/ 159637 h 194083"/>
                  <a:gd name="connsiteX224" fmla="*/ 0 w 194183"/>
                  <a:gd name="connsiteY224" fmla="*/ 159637 h 194083"/>
                  <a:gd name="connsiteX225" fmla="*/ 7041 w 194183"/>
                  <a:gd name="connsiteY225" fmla="*/ 34446 h 194083"/>
                  <a:gd name="connsiteX226" fmla="*/ 7041 w 194183"/>
                  <a:gd name="connsiteY226" fmla="*/ 159637 h 194083"/>
                  <a:gd name="connsiteX227" fmla="*/ 0 w 194183"/>
                  <a:gd name="connsiteY227" fmla="*/ 159637 h 194083"/>
                  <a:gd name="connsiteX228" fmla="*/ 0 w 194183"/>
                  <a:gd name="connsiteY228" fmla="*/ 34446 h 194083"/>
                  <a:gd name="connsiteX229" fmla="*/ 0 w 194183"/>
                  <a:gd name="connsiteY229" fmla="*/ 34446 h 194083"/>
                  <a:gd name="connsiteX230" fmla="*/ 7041 w 194183"/>
                  <a:gd name="connsiteY230" fmla="*/ 34446 h 194083"/>
                  <a:gd name="connsiteX231" fmla="*/ 34464 w 194183"/>
                  <a:gd name="connsiteY231" fmla="*/ 0 h 194083"/>
                  <a:gd name="connsiteX232" fmla="*/ 34464 w 194183"/>
                  <a:gd name="connsiteY232" fmla="*/ 7037 h 194083"/>
                  <a:gd name="connsiteX233" fmla="*/ 34464 w 194183"/>
                  <a:gd name="connsiteY233" fmla="*/ 7037 h 194083"/>
                  <a:gd name="connsiteX234" fmla="*/ 33352 w 194183"/>
                  <a:gd name="connsiteY234" fmla="*/ 7037 h 194083"/>
                  <a:gd name="connsiteX235" fmla="*/ 31870 w 194183"/>
                  <a:gd name="connsiteY235" fmla="*/ 7408 h 194083"/>
                  <a:gd name="connsiteX236" fmla="*/ 30388 w 194183"/>
                  <a:gd name="connsiteY236" fmla="*/ 7408 h 194083"/>
                  <a:gd name="connsiteX237" fmla="*/ 29276 w 194183"/>
                  <a:gd name="connsiteY237" fmla="*/ 7778 h 194083"/>
                  <a:gd name="connsiteX238" fmla="*/ 27794 w 194183"/>
                  <a:gd name="connsiteY238" fmla="*/ 8149 h 194083"/>
                  <a:gd name="connsiteX239" fmla="*/ 26311 w 194183"/>
                  <a:gd name="connsiteY239" fmla="*/ 8519 h 194083"/>
                  <a:gd name="connsiteX240" fmla="*/ 25199 w 194183"/>
                  <a:gd name="connsiteY240" fmla="*/ 8889 h 194083"/>
                  <a:gd name="connsiteX241" fmla="*/ 24088 w 194183"/>
                  <a:gd name="connsiteY241" fmla="*/ 9260 h 194083"/>
                  <a:gd name="connsiteX242" fmla="*/ 22605 w 194183"/>
                  <a:gd name="connsiteY242" fmla="*/ 10000 h 194083"/>
                  <a:gd name="connsiteX243" fmla="*/ 21494 w 194183"/>
                  <a:gd name="connsiteY243" fmla="*/ 10371 h 194083"/>
                  <a:gd name="connsiteX244" fmla="*/ 20382 w 194183"/>
                  <a:gd name="connsiteY244" fmla="*/ 11112 h 194083"/>
                  <a:gd name="connsiteX245" fmla="*/ 19270 w 194183"/>
                  <a:gd name="connsiteY245" fmla="*/ 11852 h 194083"/>
                  <a:gd name="connsiteX246" fmla="*/ 18158 w 194183"/>
                  <a:gd name="connsiteY246" fmla="*/ 12593 h 194083"/>
                  <a:gd name="connsiteX247" fmla="*/ 17047 w 194183"/>
                  <a:gd name="connsiteY247" fmla="*/ 13334 h 194083"/>
                  <a:gd name="connsiteX248" fmla="*/ 16306 w 194183"/>
                  <a:gd name="connsiteY248" fmla="*/ 14445 h 194083"/>
                  <a:gd name="connsiteX249" fmla="*/ 15194 w 194183"/>
                  <a:gd name="connsiteY249" fmla="*/ 15186 h 194083"/>
                  <a:gd name="connsiteX250" fmla="*/ 14453 w 194183"/>
                  <a:gd name="connsiteY250" fmla="*/ 16297 h 194083"/>
                  <a:gd name="connsiteX251" fmla="*/ 13341 w 194183"/>
                  <a:gd name="connsiteY251" fmla="*/ 17038 h 194083"/>
                  <a:gd name="connsiteX252" fmla="*/ 12600 w 194183"/>
                  <a:gd name="connsiteY252" fmla="*/ 18149 h 194083"/>
                  <a:gd name="connsiteX253" fmla="*/ 11859 w 194183"/>
                  <a:gd name="connsiteY253" fmla="*/ 19260 h 194083"/>
                  <a:gd name="connsiteX254" fmla="*/ 11117 w 194183"/>
                  <a:gd name="connsiteY254" fmla="*/ 20371 h 194083"/>
                  <a:gd name="connsiteX255" fmla="*/ 10376 w 194183"/>
                  <a:gd name="connsiteY255" fmla="*/ 21483 h 194083"/>
                  <a:gd name="connsiteX256" fmla="*/ 10006 w 194183"/>
                  <a:gd name="connsiteY256" fmla="*/ 22594 h 194083"/>
                  <a:gd name="connsiteX257" fmla="*/ 9265 w 194183"/>
                  <a:gd name="connsiteY257" fmla="*/ 24075 h 194083"/>
                  <a:gd name="connsiteX258" fmla="*/ 8894 w 194183"/>
                  <a:gd name="connsiteY258" fmla="*/ 25186 h 194083"/>
                  <a:gd name="connsiteX259" fmla="*/ 8523 w 194183"/>
                  <a:gd name="connsiteY259" fmla="*/ 26298 h 194083"/>
                  <a:gd name="connsiteX260" fmla="*/ 8153 w 194183"/>
                  <a:gd name="connsiteY260" fmla="*/ 27779 h 194083"/>
                  <a:gd name="connsiteX261" fmla="*/ 7782 w 194183"/>
                  <a:gd name="connsiteY261" fmla="*/ 29261 h 194083"/>
                  <a:gd name="connsiteX262" fmla="*/ 7412 w 194183"/>
                  <a:gd name="connsiteY262" fmla="*/ 30372 h 194083"/>
                  <a:gd name="connsiteX263" fmla="*/ 7412 w 194183"/>
                  <a:gd name="connsiteY263" fmla="*/ 31853 h 194083"/>
                  <a:gd name="connsiteX264" fmla="*/ 7041 w 194183"/>
                  <a:gd name="connsiteY264" fmla="*/ 33335 h 194083"/>
                  <a:gd name="connsiteX265" fmla="*/ 7041 w 194183"/>
                  <a:gd name="connsiteY265" fmla="*/ 34446 h 194083"/>
                  <a:gd name="connsiteX266" fmla="*/ 0 w 194183"/>
                  <a:gd name="connsiteY266" fmla="*/ 34446 h 194083"/>
                  <a:gd name="connsiteX267" fmla="*/ 371 w 194183"/>
                  <a:gd name="connsiteY267" fmla="*/ 32965 h 194083"/>
                  <a:gd name="connsiteX268" fmla="*/ 371 w 194183"/>
                  <a:gd name="connsiteY268" fmla="*/ 31113 h 194083"/>
                  <a:gd name="connsiteX269" fmla="*/ 741 w 194183"/>
                  <a:gd name="connsiteY269" fmla="*/ 29261 h 194083"/>
                  <a:gd name="connsiteX270" fmla="*/ 741 w 194183"/>
                  <a:gd name="connsiteY270" fmla="*/ 27779 h 194083"/>
                  <a:gd name="connsiteX271" fmla="*/ 1112 w 194183"/>
                  <a:gd name="connsiteY271" fmla="*/ 25927 h 194083"/>
                  <a:gd name="connsiteX272" fmla="*/ 1853 w 194183"/>
                  <a:gd name="connsiteY272" fmla="*/ 24446 h 194083"/>
                  <a:gd name="connsiteX273" fmla="*/ 2223 w 194183"/>
                  <a:gd name="connsiteY273" fmla="*/ 22594 h 194083"/>
                  <a:gd name="connsiteX274" fmla="*/ 2965 w 194183"/>
                  <a:gd name="connsiteY274" fmla="*/ 21112 h 194083"/>
                  <a:gd name="connsiteX275" fmla="*/ 3706 w 194183"/>
                  <a:gd name="connsiteY275" fmla="*/ 19631 h 194083"/>
                  <a:gd name="connsiteX276" fmla="*/ 4447 w 194183"/>
                  <a:gd name="connsiteY276" fmla="*/ 18149 h 194083"/>
                  <a:gd name="connsiteX277" fmla="*/ 5188 w 194183"/>
                  <a:gd name="connsiteY277" fmla="*/ 16667 h 194083"/>
                  <a:gd name="connsiteX278" fmla="*/ 5929 w 194183"/>
                  <a:gd name="connsiteY278" fmla="*/ 15186 h 194083"/>
                  <a:gd name="connsiteX279" fmla="*/ 7041 w 194183"/>
                  <a:gd name="connsiteY279" fmla="*/ 14075 h 194083"/>
                  <a:gd name="connsiteX280" fmla="*/ 8153 w 194183"/>
                  <a:gd name="connsiteY280" fmla="*/ 12593 h 194083"/>
                  <a:gd name="connsiteX281" fmla="*/ 9265 w 194183"/>
                  <a:gd name="connsiteY281" fmla="*/ 11482 h 194083"/>
                  <a:gd name="connsiteX282" fmla="*/ 10376 w 194183"/>
                  <a:gd name="connsiteY282" fmla="*/ 10371 h 194083"/>
                  <a:gd name="connsiteX283" fmla="*/ 11488 w 194183"/>
                  <a:gd name="connsiteY283" fmla="*/ 9260 h 194083"/>
                  <a:gd name="connsiteX284" fmla="*/ 12600 w 194183"/>
                  <a:gd name="connsiteY284" fmla="*/ 8149 h 194083"/>
                  <a:gd name="connsiteX285" fmla="*/ 14082 w 194183"/>
                  <a:gd name="connsiteY285" fmla="*/ 7037 h 194083"/>
                  <a:gd name="connsiteX286" fmla="*/ 15194 w 194183"/>
                  <a:gd name="connsiteY286" fmla="*/ 5926 h 194083"/>
                  <a:gd name="connsiteX287" fmla="*/ 16676 w 194183"/>
                  <a:gd name="connsiteY287" fmla="*/ 5185 h 194083"/>
                  <a:gd name="connsiteX288" fmla="*/ 18158 w 194183"/>
                  <a:gd name="connsiteY288" fmla="*/ 4445 h 194083"/>
                  <a:gd name="connsiteX289" fmla="*/ 19641 w 194183"/>
                  <a:gd name="connsiteY289" fmla="*/ 3704 h 194083"/>
                  <a:gd name="connsiteX290" fmla="*/ 21123 w 194183"/>
                  <a:gd name="connsiteY290" fmla="*/ 2963 h 194083"/>
                  <a:gd name="connsiteX291" fmla="*/ 22605 w 194183"/>
                  <a:gd name="connsiteY291" fmla="*/ 2222 h 194083"/>
                  <a:gd name="connsiteX292" fmla="*/ 24458 w 194183"/>
                  <a:gd name="connsiteY292" fmla="*/ 1852 h 194083"/>
                  <a:gd name="connsiteX293" fmla="*/ 25941 w 194183"/>
                  <a:gd name="connsiteY293" fmla="*/ 1111 h 194083"/>
                  <a:gd name="connsiteX294" fmla="*/ 27794 w 194183"/>
                  <a:gd name="connsiteY294" fmla="*/ 741 h 194083"/>
                  <a:gd name="connsiteX295" fmla="*/ 29276 w 194183"/>
                  <a:gd name="connsiteY295" fmla="*/ 741 h 194083"/>
                  <a:gd name="connsiteX296" fmla="*/ 31129 w 194183"/>
                  <a:gd name="connsiteY296" fmla="*/ 370 h 194083"/>
                  <a:gd name="connsiteX297" fmla="*/ 32982 w 194183"/>
                  <a:gd name="connsiteY297" fmla="*/ 370 h 194083"/>
                  <a:gd name="connsiteX298" fmla="*/ 34464 w 194183"/>
                  <a:gd name="connsiteY298" fmla="*/ 0 h 194083"/>
                  <a:gd name="connsiteX299" fmla="*/ 34464 w 194183"/>
                  <a:gd name="connsiteY299" fmla="*/ 0 h 19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</a:cxnLst>
                <a:rect l="l" t="t" r="r" b="b"/>
                <a:pathLst>
                  <a:path w="194183" h="194083">
                    <a:moveTo>
                      <a:pt x="159720" y="7037"/>
                    </a:moveTo>
                    <a:lnTo>
                      <a:pt x="34464" y="7037"/>
                    </a:lnTo>
                    <a:lnTo>
                      <a:pt x="34464" y="0"/>
                    </a:lnTo>
                    <a:lnTo>
                      <a:pt x="159720" y="0"/>
                    </a:lnTo>
                    <a:lnTo>
                      <a:pt x="159720" y="0"/>
                    </a:lnTo>
                    <a:lnTo>
                      <a:pt x="159720" y="7037"/>
                    </a:lnTo>
                    <a:close/>
                    <a:moveTo>
                      <a:pt x="194184" y="34446"/>
                    </a:moveTo>
                    <a:lnTo>
                      <a:pt x="187143" y="34446"/>
                    </a:lnTo>
                    <a:lnTo>
                      <a:pt x="187143" y="34446"/>
                    </a:lnTo>
                    <a:lnTo>
                      <a:pt x="187143" y="33335"/>
                    </a:lnTo>
                    <a:lnTo>
                      <a:pt x="186772" y="31853"/>
                    </a:lnTo>
                    <a:lnTo>
                      <a:pt x="186772" y="30372"/>
                    </a:lnTo>
                    <a:lnTo>
                      <a:pt x="186402" y="29261"/>
                    </a:lnTo>
                    <a:lnTo>
                      <a:pt x="186031" y="27779"/>
                    </a:lnTo>
                    <a:lnTo>
                      <a:pt x="185661" y="26298"/>
                    </a:lnTo>
                    <a:lnTo>
                      <a:pt x="185290" y="25186"/>
                    </a:lnTo>
                    <a:lnTo>
                      <a:pt x="184919" y="24075"/>
                    </a:lnTo>
                    <a:lnTo>
                      <a:pt x="184178" y="22594"/>
                    </a:lnTo>
                    <a:lnTo>
                      <a:pt x="183808" y="21483"/>
                    </a:lnTo>
                    <a:lnTo>
                      <a:pt x="183067" y="20371"/>
                    </a:lnTo>
                    <a:lnTo>
                      <a:pt x="182325" y="19260"/>
                    </a:lnTo>
                    <a:lnTo>
                      <a:pt x="181584" y="18149"/>
                    </a:lnTo>
                    <a:lnTo>
                      <a:pt x="180843" y="17038"/>
                    </a:lnTo>
                    <a:lnTo>
                      <a:pt x="179731" y="16297"/>
                    </a:lnTo>
                    <a:lnTo>
                      <a:pt x="178990" y="15186"/>
                    </a:lnTo>
                    <a:lnTo>
                      <a:pt x="177878" y="14445"/>
                    </a:lnTo>
                    <a:lnTo>
                      <a:pt x="177137" y="13334"/>
                    </a:lnTo>
                    <a:lnTo>
                      <a:pt x="176026" y="12593"/>
                    </a:lnTo>
                    <a:lnTo>
                      <a:pt x="174914" y="11852"/>
                    </a:lnTo>
                    <a:lnTo>
                      <a:pt x="173802" y="11112"/>
                    </a:lnTo>
                    <a:lnTo>
                      <a:pt x="172690" y="10371"/>
                    </a:lnTo>
                    <a:lnTo>
                      <a:pt x="171579" y="10000"/>
                    </a:lnTo>
                    <a:lnTo>
                      <a:pt x="170096" y="9260"/>
                    </a:lnTo>
                    <a:lnTo>
                      <a:pt x="168985" y="8889"/>
                    </a:lnTo>
                    <a:lnTo>
                      <a:pt x="167873" y="8519"/>
                    </a:lnTo>
                    <a:lnTo>
                      <a:pt x="166390" y="8149"/>
                    </a:lnTo>
                    <a:lnTo>
                      <a:pt x="165279" y="7778"/>
                    </a:lnTo>
                    <a:lnTo>
                      <a:pt x="163796" y="7408"/>
                    </a:lnTo>
                    <a:lnTo>
                      <a:pt x="162314" y="7408"/>
                    </a:lnTo>
                    <a:lnTo>
                      <a:pt x="160832" y="7037"/>
                    </a:lnTo>
                    <a:lnTo>
                      <a:pt x="159720" y="7037"/>
                    </a:lnTo>
                    <a:lnTo>
                      <a:pt x="159720" y="0"/>
                    </a:lnTo>
                    <a:lnTo>
                      <a:pt x="161202" y="370"/>
                    </a:lnTo>
                    <a:lnTo>
                      <a:pt x="163055" y="370"/>
                    </a:lnTo>
                    <a:lnTo>
                      <a:pt x="164908" y="741"/>
                    </a:lnTo>
                    <a:lnTo>
                      <a:pt x="166390" y="741"/>
                    </a:lnTo>
                    <a:lnTo>
                      <a:pt x="168243" y="1111"/>
                    </a:lnTo>
                    <a:lnTo>
                      <a:pt x="169726" y="1852"/>
                    </a:lnTo>
                    <a:lnTo>
                      <a:pt x="171579" y="2222"/>
                    </a:lnTo>
                    <a:lnTo>
                      <a:pt x="173061" y="2963"/>
                    </a:lnTo>
                    <a:lnTo>
                      <a:pt x="174543" y="3704"/>
                    </a:lnTo>
                    <a:lnTo>
                      <a:pt x="176026" y="4445"/>
                    </a:lnTo>
                    <a:lnTo>
                      <a:pt x="177508" y="5185"/>
                    </a:lnTo>
                    <a:lnTo>
                      <a:pt x="178990" y="5926"/>
                    </a:lnTo>
                    <a:lnTo>
                      <a:pt x="180102" y="7037"/>
                    </a:lnTo>
                    <a:lnTo>
                      <a:pt x="181584" y="8149"/>
                    </a:lnTo>
                    <a:lnTo>
                      <a:pt x="182696" y="9260"/>
                    </a:lnTo>
                    <a:lnTo>
                      <a:pt x="183808" y="10371"/>
                    </a:lnTo>
                    <a:lnTo>
                      <a:pt x="184919" y="11482"/>
                    </a:lnTo>
                    <a:lnTo>
                      <a:pt x="186031" y="12593"/>
                    </a:lnTo>
                    <a:lnTo>
                      <a:pt x="187143" y="14075"/>
                    </a:lnTo>
                    <a:lnTo>
                      <a:pt x="188255" y="15186"/>
                    </a:lnTo>
                    <a:lnTo>
                      <a:pt x="188996" y="16667"/>
                    </a:lnTo>
                    <a:lnTo>
                      <a:pt x="189737" y="18149"/>
                    </a:lnTo>
                    <a:lnTo>
                      <a:pt x="190478" y="19631"/>
                    </a:lnTo>
                    <a:lnTo>
                      <a:pt x="191219" y="21112"/>
                    </a:lnTo>
                    <a:lnTo>
                      <a:pt x="191961" y="22594"/>
                    </a:lnTo>
                    <a:lnTo>
                      <a:pt x="192331" y="24446"/>
                    </a:lnTo>
                    <a:lnTo>
                      <a:pt x="193072" y="25927"/>
                    </a:lnTo>
                    <a:lnTo>
                      <a:pt x="193443" y="27779"/>
                    </a:lnTo>
                    <a:lnTo>
                      <a:pt x="193813" y="29261"/>
                    </a:lnTo>
                    <a:lnTo>
                      <a:pt x="193813" y="31113"/>
                    </a:lnTo>
                    <a:lnTo>
                      <a:pt x="193813" y="32965"/>
                    </a:lnTo>
                    <a:lnTo>
                      <a:pt x="194184" y="34446"/>
                    </a:lnTo>
                    <a:lnTo>
                      <a:pt x="194184" y="34446"/>
                    </a:lnTo>
                    <a:close/>
                    <a:moveTo>
                      <a:pt x="187143" y="159637"/>
                    </a:moveTo>
                    <a:lnTo>
                      <a:pt x="187143" y="34446"/>
                    </a:lnTo>
                    <a:lnTo>
                      <a:pt x="194184" y="34446"/>
                    </a:lnTo>
                    <a:lnTo>
                      <a:pt x="194184" y="159637"/>
                    </a:lnTo>
                    <a:lnTo>
                      <a:pt x="194184" y="159637"/>
                    </a:lnTo>
                    <a:lnTo>
                      <a:pt x="187143" y="159637"/>
                    </a:lnTo>
                    <a:close/>
                    <a:moveTo>
                      <a:pt x="159720" y="194083"/>
                    </a:moveTo>
                    <a:lnTo>
                      <a:pt x="159720" y="187046"/>
                    </a:lnTo>
                    <a:lnTo>
                      <a:pt x="159720" y="187046"/>
                    </a:lnTo>
                    <a:lnTo>
                      <a:pt x="160832" y="187046"/>
                    </a:lnTo>
                    <a:lnTo>
                      <a:pt x="162314" y="186676"/>
                    </a:lnTo>
                    <a:lnTo>
                      <a:pt x="163796" y="186676"/>
                    </a:lnTo>
                    <a:lnTo>
                      <a:pt x="165279" y="186305"/>
                    </a:lnTo>
                    <a:lnTo>
                      <a:pt x="166390" y="185935"/>
                    </a:lnTo>
                    <a:lnTo>
                      <a:pt x="167873" y="185565"/>
                    </a:lnTo>
                    <a:lnTo>
                      <a:pt x="168985" y="185194"/>
                    </a:lnTo>
                    <a:lnTo>
                      <a:pt x="170096" y="184824"/>
                    </a:lnTo>
                    <a:lnTo>
                      <a:pt x="171579" y="184083"/>
                    </a:lnTo>
                    <a:lnTo>
                      <a:pt x="172690" y="183713"/>
                    </a:lnTo>
                    <a:lnTo>
                      <a:pt x="173802" y="182972"/>
                    </a:lnTo>
                    <a:lnTo>
                      <a:pt x="174914" y="182231"/>
                    </a:lnTo>
                    <a:lnTo>
                      <a:pt x="176026" y="181490"/>
                    </a:lnTo>
                    <a:lnTo>
                      <a:pt x="177137" y="180750"/>
                    </a:lnTo>
                    <a:lnTo>
                      <a:pt x="177878" y="179638"/>
                    </a:lnTo>
                    <a:lnTo>
                      <a:pt x="178990" y="178898"/>
                    </a:lnTo>
                    <a:lnTo>
                      <a:pt x="179731" y="177786"/>
                    </a:lnTo>
                    <a:lnTo>
                      <a:pt x="180843" y="177046"/>
                    </a:lnTo>
                    <a:lnTo>
                      <a:pt x="181584" y="175934"/>
                    </a:lnTo>
                    <a:lnTo>
                      <a:pt x="182325" y="174823"/>
                    </a:lnTo>
                    <a:lnTo>
                      <a:pt x="183067" y="173712"/>
                    </a:lnTo>
                    <a:lnTo>
                      <a:pt x="183808" y="172601"/>
                    </a:lnTo>
                    <a:lnTo>
                      <a:pt x="184178" y="171490"/>
                    </a:lnTo>
                    <a:lnTo>
                      <a:pt x="184919" y="170008"/>
                    </a:lnTo>
                    <a:lnTo>
                      <a:pt x="185290" y="168897"/>
                    </a:lnTo>
                    <a:lnTo>
                      <a:pt x="185661" y="167786"/>
                    </a:lnTo>
                    <a:lnTo>
                      <a:pt x="186031" y="166304"/>
                    </a:lnTo>
                    <a:lnTo>
                      <a:pt x="186402" y="165193"/>
                    </a:lnTo>
                    <a:lnTo>
                      <a:pt x="186772" y="163712"/>
                    </a:lnTo>
                    <a:lnTo>
                      <a:pt x="186772" y="162230"/>
                    </a:lnTo>
                    <a:lnTo>
                      <a:pt x="187143" y="160749"/>
                    </a:lnTo>
                    <a:lnTo>
                      <a:pt x="187143" y="159637"/>
                    </a:lnTo>
                    <a:lnTo>
                      <a:pt x="194184" y="159637"/>
                    </a:lnTo>
                    <a:lnTo>
                      <a:pt x="193813" y="161119"/>
                    </a:lnTo>
                    <a:lnTo>
                      <a:pt x="193813" y="162971"/>
                    </a:lnTo>
                    <a:lnTo>
                      <a:pt x="193813" y="164823"/>
                    </a:lnTo>
                    <a:lnTo>
                      <a:pt x="193443" y="166304"/>
                    </a:lnTo>
                    <a:lnTo>
                      <a:pt x="193072" y="168156"/>
                    </a:lnTo>
                    <a:lnTo>
                      <a:pt x="192331" y="169638"/>
                    </a:lnTo>
                    <a:lnTo>
                      <a:pt x="191961" y="171490"/>
                    </a:lnTo>
                    <a:lnTo>
                      <a:pt x="191219" y="172971"/>
                    </a:lnTo>
                    <a:lnTo>
                      <a:pt x="190478" y="174453"/>
                    </a:lnTo>
                    <a:lnTo>
                      <a:pt x="189737" y="175934"/>
                    </a:lnTo>
                    <a:lnTo>
                      <a:pt x="188996" y="177416"/>
                    </a:lnTo>
                    <a:lnTo>
                      <a:pt x="188255" y="178898"/>
                    </a:lnTo>
                    <a:lnTo>
                      <a:pt x="187143" y="180009"/>
                    </a:lnTo>
                    <a:lnTo>
                      <a:pt x="186031" y="181490"/>
                    </a:lnTo>
                    <a:lnTo>
                      <a:pt x="184919" y="182601"/>
                    </a:lnTo>
                    <a:lnTo>
                      <a:pt x="183808" y="183713"/>
                    </a:lnTo>
                    <a:lnTo>
                      <a:pt x="182696" y="184824"/>
                    </a:lnTo>
                    <a:lnTo>
                      <a:pt x="181584" y="185935"/>
                    </a:lnTo>
                    <a:lnTo>
                      <a:pt x="180102" y="187046"/>
                    </a:lnTo>
                    <a:lnTo>
                      <a:pt x="178990" y="188157"/>
                    </a:lnTo>
                    <a:lnTo>
                      <a:pt x="177508" y="188898"/>
                    </a:lnTo>
                    <a:lnTo>
                      <a:pt x="176026" y="189639"/>
                    </a:lnTo>
                    <a:lnTo>
                      <a:pt x="174543" y="190380"/>
                    </a:lnTo>
                    <a:lnTo>
                      <a:pt x="173061" y="191120"/>
                    </a:lnTo>
                    <a:lnTo>
                      <a:pt x="171579" y="191861"/>
                    </a:lnTo>
                    <a:lnTo>
                      <a:pt x="169726" y="192232"/>
                    </a:lnTo>
                    <a:lnTo>
                      <a:pt x="168243" y="192972"/>
                    </a:lnTo>
                    <a:lnTo>
                      <a:pt x="166390" y="193343"/>
                    </a:lnTo>
                    <a:lnTo>
                      <a:pt x="164908" y="193713"/>
                    </a:lnTo>
                    <a:lnTo>
                      <a:pt x="163055" y="193713"/>
                    </a:lnTo>
                    <a:lnTo>
                      <a:pt x="161202" y="193713"/>
                    </a:lnTo>
                    <a:lnTo>
                      <a:pt x="159720" y="194083"/>
                    </a:lnTo>
                    <a:lnTo>
                      <a:pt x="159720" y="194083"/>
                    </a:lnTo>
                    <a:close/>
                    <a:moveTo>
                      <a:pt x="34464" y="187046"/>
                    </a:moveTo>
                    <a:lnTo>
                      <a:pt x="159720" y="187046"/>
                    </a:lnTo>
                    <a:lnTo>
                      <a:pt x="159720" y="194083"/>
                    </a:lnTo>
                    <a:lnTo>
                      <a:pt x="34464" y="194083"/>
                    </a:lnTo>
                    <a:lnTo>
                      <a:pt x="34464" y="194083"/>
                    </a:lnTo>
                    <a:lnTo>
                      <a:pt x="34464" y="187046"/>
                    </a:lnTo>
                    <a:close/>
                    <a:moveTo>
                      <a:pt x="0" y="159637"/>
                    </a:moveTo>
                    <a:lnTo>
                      <a:pt x="7041" y="159637"/>
                    </a:lnTo>
                    <a:lnTo>
                      <a:pt x="7041" y="159637"/>
                    </a:lnTo>
                    <a:lnTo>
                      <a:pt x="7041" y="160749"/>
                    </a:lnTo>
                    <a:lnTo>
                      <a:pt x="7412" y="162230"/>
                    </a:lnTo>
                    <a:lnTo>
                      <a:pt x="7412" y="163712"/>
                    </a:lnTo>
                    <a:lnTo>
                      <a:pt x="7782" y="165193"/>
                    </a:lnTo>
                    <a:lnTo>
                      <a:pt x="8153" y="166304"/>
                    </a:lnTo>
                    <a:lnTo>
                      <a:pt x="8523" y="167786"/>
                    </a:lnTo>
                    <a:lnTo>
                      <a:pt x="8894" y="168897"/>
                    </a:lnTo>
                    <a:lnTo>
                      <a:pt x="9265" y="170008"/>
                    </a:lnTo>
                    <a:lnTo>
                      <a:pt x="10006" y="171490"/>
                    </a:lnTo>
                    <a:lnTo>
                      <a:pt x="10376" y="172601"/>
                    </a:lnTo>
                    <a:lnTo>
                      <a:pt x="11117" y="173712"/>
                    </a:lnTo>
                    <a:lnTo>
                      <a:pt x="11859" y="174823"/>
                    </a:lnTo>
                    <a:lnTo>
                      <a:pt x="12600" y="175934"/>
                    </a:lnTo>
                    <a:lnTo>
                      <a:pt x="13341" y="177046"/>
                    </a:lnTo>
                    <a:lnTo>
                      <a:pt x="14453" y="177786"/>
                    </a:lnTo>
                    <a:lnTo>
                      <a:pt x="15194" y="178898"/>
                    </a:lnTo>
                    <a:lnTo>
                      <a:pt x="16306" y="179638"/>
                    </a:lnTo>
                    <a:lnTo>
                      <a:pt x="17047" y="180750"/>
                    </a:lnTo>
                    <a:lnTo>
                      <a:pt x="18158" y="181490"/>
                    </a:lnTo>
                    <a:lnTo>
                      <a:pt x="19270" y="182231"/>
                    </a:lnTo>
                    <a:lnTo>
                      <a:pt x="20382" y="182972"/>
                    </a:lnTo>
                    <a:lnTo>
                      <a:pt x="21494" y="183713"/>
                    </a:lnTo>
                    <a:lnTo>
                      <a:pt x="22605" y="184083"/>
                    </a:lnTo>
                    <a:lnTo>
                      <a:pt x="24088" y="184824"/>
                    </a:lnTo>
                    <a:lnTo>
                      <a:pt x="25199" y="185194"/>
                    </a:lnTo>
                    <a:lnTo>
                      <a:pt x="26311" y="185565"/>
                    </a:lnTo>
                    <a:lnTo>
                      <a:pt x="27794" y="185935"/>
                    </a:lnTo>
                    <a:lnTo>
                      <a:pt x="29276" y="186305"/>
                    </a:lnTo>
                    <a:lnTo>
                      <a:pt x="30388" y="186676"/>
                    </a:lnTo>
                    <a:lnTo>
                      <a:pt x="31870" y="186676"/>
                    </a:lnTo>
                    <a:lnTo>
                      <a:pt x="33352" y="187046"/>
                    </a:lnTo>
                    <a:lnTo>
                      <a:pt x="34464" y="187046"/>
                    </a:lnTo>
                    <a:lnTo>
                      <a:pt x="34464" y="194083"/>
                    </a:lnTo>
                    <a:lnTo>
                      <a:pt x="32982" y="193713"/>
                    </a:lnTo>
                    <a:lnTo>
                      <a:pt x="31129" y="193713"/>
                    </a:lnTo>
                    <a:lnTo>
                      <a:pt x="29276" y="193713"/>
                    </a:lnTo>
                    <a:lnTo>
                      <a:pt x="27794" y="193343"/>
                    </a:lnTo>
                    <a:lnTo>
                      <a:pt x="25941" y="192972"/>
                    </a:lnTo>
                    <a:lnTo>
                      <a:pt x="24458" y="192232"/>
                    </a:lnTo>
                    <a:lnTo>
                      <a:pt x="22605" y="191861"/>
                    </a:lnTo>
                    <a:lnTo>
                      <a:pt x="21123" y="191120"/>
                    </a:lnTo>
                    <a:lnTo>
                      <a:pt x="19641" y="190380"/>
                    </a:lnTo>
                    <a:lnTo>
                      <a:pt x="18158" y="189639"/>
                    </a:lnTo>
                    <a:lnTo>
                      <a:pt x="16676" y="188898"/>
                    </a:lnTo>
                    <a:lnTo>
                      <a:pt x="15194" y="188157"/>
                    </a:lnTo>
                    <a:lnTo>
                      <a:pt x="14082" y="187046"/>
                    </a:lnTo>
                    <a:lnTo>
                      <a:pt x="12600" y="185935"/>
                    </a:lnTo>
                    <a:lnTo>
                      <a:pt x="11488" y="184824"/>
                    </a:lnTo>
                    <a:lnTo>
                      <a:pt x="10376" y="183713"/>
                    </a:lnTo>
                    <a:lnTo>
                      <a:pt x="9265" y="182601"/>
                    </a:lnTo>
                    <a:lnTo>
                      <a:pt x="8153" y="181490"/>
                    </a:lnTo>
                    <a:lnTo>
                      <a:pt x="7041" y="180009"/>
                    </a:lnTo>
                    <a:lnTo>
                      <a:pt x="5929" y="178898"/>
                    </a:lnTo>
                    <a:lnTo>
                      <a:pt x="5188" y="177416"/>
                    </a:lnTo>
                    <a:lnTo>
                      <a:pt x="4447" y="175934"/>
                    </a:lnTo>
                    <a:lnTo>
                      <a:pt x="3706" y="174453"/>
                    </a:lnTo>
                    <a:lnTo>
                      <a:pt x="2965" y="172971"/>
                    </a:lnTo>
                    <a:lnTo>
                      <a:pt x="2223" y="171490"/>
                    </a:lnTo>
                    <a:lnTo>
                      <a:pt x="1853" y="169638"/>
                    </a:lnTo>
                    <a:lnTo>
                      <a:pt x="1112" y="168156"/>
                    </a:lnTo>
                    <a:lnTo>
                      <a:pt x="741" y="166304"/>
                    </a:lnTo>
                    <a:lnTo>
                      <a:pt x="741" y="164823"/>
                    </a:lnTo>
                    <a:lnTo>
                      <a:pt x="371" y="162971"/>
                    </a:lnTo>
                    <a:lnTo>
                      <a:pt x="371" y="161119"/>
                    </a:lnTo>
                    <a:lnTo>
                      <a:pt x="0" y="159637"/>
                    </a:lnTo>
                    <a:lnTo>
                      <a:pt x="0" y="159637"/>
                    </a:lnTo>
                    <a:close/>
                    <a:moveTo>
                      <a:pt x="7041" y="34446"/>
                    </a:moveTo>
                    <a:lnTo>
                      <a:pt x="7041" y="159637"/>
                    </a:lnTo>
                    <a:lnTo>
                      <a:pt x="0" y="159637"/>
                    </a:lnTo>
                    <a:lnTo>
                      <a:pt x="0" y="34446"/>
                    </a:lnTo>
                    <a:lnTo>
                      <a:pt x="0" y="34446"/>
                    </a:lnTo>
                    <a:lnTo>
                      <a:pt x="7041" y="34446"/>
                    </a:lnTo>
                    <a:close/>
                    <a:moveTo>
                      <a:pt x="34464" y="0"/>
                    </a:moveTo>
                    <a:lnTo>
                      <a:pt x="34464" y="7037"/>
                    </a:lnTo>
                    <a:lnTo>
                      <a:pt x="34464" y="7037"/>
                    </a:lnTo>
                    <a:lnTo>
                      <a:pt x="33352" y="7037"/>
                    </a:lnTo>
                    <a:lnTo>
                      <a:pt x="31870" y="7408"/>
                    </a:lnTo>
                    <a:lnTo>
                      <a:pt x="30388" y="7408"/>
                    </a:lnTo>
                    <a:lnTo>
                      <a:pt x="29276" y="7778"/>
                    </a:lnTo>
                    <a:lnTo>
                      <a:pt x="27794" y="8149"/>
                    </a:lnTo>
                    <a:lnTo>
                      <a:pt x="26311" y="8519"/>
                    </a:lnTo>
                    <a:lnTo>
                      <a:pt x="25199" y="8889"/>
                    </a:lnTo>
                    <a:lnTo>
                      <a:pt x="24088" y="9260"/>
                    </a:lnTo>
                    <a:lnTo>
                      <a:pt x="22605" y="10000"/>
                    </a:lnTo>
                    <a:lnTo>
                      <a:pt x="21494" y="10371"/>
                    </a:lnTo>
                    <a:lnTo>
                      <a:pt x="20382" y="11112"/>
                    </a:lnTo>
                    <a:lnTo>
                      <a:pt x="19270" y="11852"/>
                    </a:lnTo>
                    <a:lnTo>
                      <a:pt x="18158" y="12593"/>
                    </a:lnTo>
                    <a:lnTo>
                      <a:pt x="17047" y="13334"/>
                    </a:lnTo>
                    <a:lnTo>
                      <a:pt x="16306" y="14445"/>
                    </a:lnTo>
                    <a:lnTo>
                      <a:pt x="15194" y="15186"/>
                    </a:lnTo>
                    <a:lnTo>
                      <a:pt x="14453" y="16297"/>
                    </a:lnTo>
                    <a:lnTo>
                      <a:pt x="13341" y="17038"/>
                    </a:lnTo>
                    <a:lnTo>
                      <a:pt x="12600" y="18149"/>
                    </a:lnTo>
                    <a:lnTo>
                      <a:pt x="11859" y="19260"/>
                    </a:lnTo>
                    <a:lnTo>
                      <a:pt x="11117" y="20371"/>
                    </a:lnTo>
                    <a:lnTo>
                      <a:pt x="10376" y="21483"/>
                    </a:lnTo>
                    <a:lnTo>
                      <a:pt x="10006" y="22594"/>
                    </a:lnTo>
                    <a:lnTo>
                      <a:pt x="9265" y="24075"/>
                    </a:lnTo>
                    <a:lnTo>
                      <a:pt x="8894" y="25186"/>
                    </a:lnTo>
                    <a:lnTo>
                      <a:pt x="8523" y="26298"/>
                    </a:lnTo>
                    <a:lnTo>
                      <a:pt x="8153" y="27779"/>
                    </a:lnTo>
                    <a:lnTo>
                      <a:pt x="7782" y="29261"/>
                    </a:lnTo>
                    <a:lnTo>
                      <a:pt x="7412" y="30372"/>
                    </a:lnTo>
                    <a:lnTo>
                      <a:pt x="7412" y="31853"/>
                    </a:lnTo>
                    <a:lnTo>
                      <a:pt x="7041" y="33335"/>
                    </a:lnTo>
                    <a:lnTo>
                      <a:pt x="7041" y="34446"/>
                    </a:lnTo>
                    <a:lnTo>
                      <a:pt x="0" y="34446"/>
                    </a:lnTo>
                    <a:lnTo>
                      <a:pt x="371" y="32965"/>
                    </a:lnTo>
                    <a:lnTo>
                      <a:pt x="371" y="31113"/>
                    </a:lnTo>
                    <a:lnTo>
                      <a:pt x="741" y="29261"/>
                    </a:lnTo>
                    <a:lnTo>
                      <a:pt x="741" y="27779"/>
                    </a:lnTo>
                    <a:lnTo>
                      <a:pt x="1112" y="25927"/>
                    </a:lnTo>
                    <a:lnTo>
                      <a:pt x="1853" y="24446"/>
                    </a:lnTo>
                    <a:lnTo>
                      <a:pt x="2223" y="22594"/>
                    </a:lnTo>
                    <a:lnTo>
                      <a:pt x="2965" y="21112"/>
                    </a:lnTo>
                    <a:lnTo>
                      <a:pt x="3706" y="19631"/>
                    </a:lnTo>
                    <a:lnTo>
                      <a:pt x="4447" y="18149"/>
                    </a:lnTo>
                    <a:lnTo>
                      <a:pt x="5188" y="16667"/>
                    </a:lnTo>
                    <a:lnTo>
                      <a:pt x="5929" y="15186"/>
                    </a:lnTo>
                    <a:lnTo>
                      <a:pt x="7041" y="14075"/>
                    </a:lnTo>
                    <a:lnTo>
                      <a:pt x="8153" y="12593"/>
                    </a:lnTo>
                    <a:lnTo>
                      <a:pt x="9265" y="11482"/>
                    </a:lnTo>
                    <a:lnTo>
                      <a:pt x="10376" y="10371"/>
                    </a:lnTo>
                    <a:lnTo>
                      <a:pt x="11488" y="9260"/>
                    </a:lnTo>
                    <a:lnTo>
                      <a:pt x="12600" y="8149"/>
                    </a:lnTo>
                    <a:lnTo>
                      <a:pt x="14082" y="7037"/>
                    </a:lnTo>
                    <a:lnTo>
                      <a:pt x="15194" y="5926"/>
                    </a:lnTo>
                    <a:lnTo>
                      <a:pt x="16676" y="5185"/>
                    </a:lnTo>
                    <a:lnTo>
                      <a:pt x="18158" y="4445"/>
                    </a:lnTo>
                    <a:lnTo>
                      <a:pt x="19641" y="3704"/>
                    </a:lnTo>
                    <a:lnTo>
                      <a:pt x="21123" y="2963"/>
                    </a:lnTo>
                    <a:lnTo>
                      <a:pt x="22605" y="2222"/>
                    </a:lnTo>
                    <a:lnTo>
                      <a:pt x="24458" y="1852"/>
                    </a:lnTo>
                    <a:lnTo>
                      <a:pt x="25941" y="1111"/>
                    </a:lnTo>
                    <a:lnTo>
                      <a:pt x="27794" y="741"/>
                    </a:lnTo>
                    <a:lnTo>
                      <a:pt x="29276" y="741"/>
                    </a:lnTo>
                    <a:lnTo>
                      <a:pt x="31129" y="370"/>
                    </a:lnTo>
                    <a:lnTo>
                      <a:pt x="32982" y="370"/>
                    </a:lnTo>
                    <a:lnTo>
                      <a:pt x="34464" y="0"/>
                    </a:lnTo>
                    <a:lnTo>
                      <a:pt x="3446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hangingPunct="1"/>
                <a:endParaRPr lang="pt-BR" i="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11" name="CaixaDeTexto 210">
              <a:extLst>
                <a:ext uri="{FF2B5EF4-FFF2-40B4-BE49-F238E27FC236}">
                  <a16:creationId xmlns:a16="http://schemas.microsoft.com/office/drawing/2014/main" xmlns="" id="{2815AFD7-13A4-42C0-9BD8-61FB9127DE3D}"/>
                </a:ext>
              </a:extLst>
            </p:cNvPr>
            <p:cNvSpPr txBox="1"/>
            <p:nvPr/>
          </p:nvSpPr>
          <p:spPr>
            <a:xfrm flipV="1">
              <a:off x="2962438" y="1172986"/>
              <a:ext cx="268022" cy="180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hangingPunct="1"/>
              <a:r>
                <a:rPr lang="pt-BR" sz="575" b="1" i="0" kern="1200">
                  <a:ln/>
                  <a:solidFill>
                    <a:schemeClr val="bg1"/>
                  </a:solidFill>
                  <a:latin typeface="Arteris Sans"/>
                  <a:sym typeface="Arteris Sans"/>
                  <a:rtl val="0"/>
                </a:rPr>
                <a:t>BR</a:t>
              </a:r>
            </a:p>
          </p:txBody>
        </p:sp>
        <p:sp>
          <p:nvSpPr>
            <p:cNvPr id="212" name="CaixaDeTexto 211">
              <a:extLst>
                <a:ext uri="{FF2B5EF4-FFF2-40B4-BE49-F238E27FC236}">
                  <a16:creationId xmlns:a16="http://schemas.microsoft.com/office/drawing/2014/main" xmlns="" id="{5A9BAD9A-56F4-08C1-9D6F-75B56C0ADCEC}"/>
                </a:ext>
              </a:extLst>
            </p:cNvPr>
            <p:cNvSpPr txBox="1"/>
            <p:nvPr/>
          </p:nvSpPr>
          <p:spPr>
            <a:xfrm flipV="1">
              <a:off x="2945621" y="1098819"/>
              <a:ext cx="295274" cy="180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hangingPunct="1"/>
              <a:r>
                <a:rPr lang="pt-BR" sz="575" b="1">
                  <a:ln/>
                  <a:solidFill>
                    <a:schemeClr val="bg1"/>
                  </a:solidFill>
                  <a:latin typeface="Arteris Sans"/>
                  <a:sym typeface="Arteris Sans"/>
                  <a:rtl val="0"/>
                </a:rPr>
                <a:t>381</a:t>
              </a:r>
              <a:endParaRPr lang="pt-BR" sz="575" b="1" i="0" kern="1200">
                <a:ln/>
                <a:solidFill>
                  <a:schemeClr val="bg1"/>
                </a:solidFill>
                <a:latin typeface="Arteris Sans"/>
                <a:sym typeface="Arteris Sans"/>
                <a:rtl val="0"/>
              </a:endParaRPr>
            </a:p>
          </p:txBody>
        </p:sp>
      </p:grpSp>
      <p:grpSp>
        <p:nvGrpSpPr>
          <p:cNvPr id="160" name="Gráfico 2">
            <a:extLst>
              <a:ext uri="{FF2B5EF4-FFF2-40B4-BE49-F238E27FC236}">
                <a16:creationId xmlns:a16="http://schemas.microsoft.com/office/drawing/2014/main" xmlns="" id="{BF7E2D0B-B8ED-CBEF-B4F2-C13811C31E99}"/>
              </a:ext>
            </a:extLst>
          </p:cNvPr>
          <p:cNvGrpSpPr/>
          <p:nvPr/>
        </p:nvGrpSpPr>
        <p:grpSpPr>
          <a:xfrm rot="10800000">
            <a:off x="10881433" y="3069228"/>
            <a:ext cx="295274" cy="252102"/>
            <a:chOff x="2947616" y="1115969"/>
            <a:chExt cx="295274" cy="252102"/>
          </a:xfrm>
        </p:grpSpPr>
        <p:sp>
          <p:nvSpPr>
            <p:cNvPr id="203" name="Forma Livre: Forma 202">
              <a:extLst>
                <a:ext uri="{FF2B5EF4-FFF2-40B4-BE49-F238E27FC236}">
                  <a16:creationId xmlns:a16="http://schemas.microsoft.com/office/drawing/2014/main" xmlns="" id="{E37EB6AA-6F21-365A-65B5-72EED2C67894}"/>
                </a:ext>
              </a:extLst>
            </p:cNvPr>
            <p:cNvSpPr/>
            <p:nvPr/>
          </p:nvSpPr>
          <p:spPr>
            <a:xfrm>
              <a:off x="2988293" y="1123387"/>
              <a:ext cx="220495" cy="220381"/>
            </a:xfrm>
            <a:custGeom>
              <a:avLst/>
              <a:gdLst>
                <a:gd name="connsiteX0" fmla="*/ 184178 w 220495"/>
                <a:gd name="connsiteY0" fmla="*/ 0 h 220381"/>
                <a:gd name="connsiteX1" fmla="*/ 220495 w 220495"/>
                <a:gd name="connsiteY1" fmla="*/ 36298 h 220381"/>
                <a:gd name="connsiteX2" fmla="*/ 220495 w 220495"/>
                <a:gd name="connsiteY2" fmla="*/ 184083 h 220381"/>
                <a:gd name="connsiteX3" fmla="*/ 184178 w 220495"/>
                <a:gd name="connsiteY3" fmla="*/ 220381 h 220381"/>
                <a:gd name="connsiteX4" fmla="*/ 36317 w 220495"/>
                <a:gd name="connsiteY4" fmla="*/ 220381 h 220381"/>
                <a:gd name="connsiteX5" fmla="*/ 0 w 220495"/>
                <a:gd name="connsiteY5" fmla="*/ 184083 h 220381"/>
                <a:gd name="connsiteX6" fmla="*/ 0 w 220495"/>
                <a:gd name="connsiteY6" fmla="*/ 36298 h 220381"/>
                <a:gd name="connsiteX7" fmla="*/ 36317 w 220495"/>
                <a:gd name="connsiteY7" fmla="*/ 0 h 220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495" h="220381">
                  <a:moveTo>
                    <a:pt x="184178" y="0"/>
                  </a:moveTo>
                  <a:cubicBezTo>
                    <a:pt x="204236" y="0"/>
                    <a:pt x="220495" y="16251"/>
                    <a:pt x="220495" y="36298"/>
                  </a:cubicBezTo>
                  <a:lnTo>
                    <a:pt x="220495" y="184083"/>
                  </a:lnTo>
                  <a:cubicBezTo>
                    <a:pt x="220495" y="204130"/>
                    <a:pt x="204236" y="220381"/>
                    <a:pt x="184178" y="220381"/>
                  </a:cubicBezTo>
                  <a:lnTo>
                    <a:pt x="36317" y="220381"/>
                  </a:lnTo>
                  <a:cubicBezTo>
                    <a:pt x="16260" y="220381"/>
                    <a:pt x="0" y="204130"/>
                    <a:pt x="0" y="184083"/>
                  </a:cubicBezTo>
                  <a:lnTo>
                    <a:pt x="0" y="36298"/>
                  </a:lnTo>
                  <a:cubicBezTo>
                    <a:pt x="0" y="16251"/>
                    <a:pt x="16260" y="0"/>
                    <a:pt x="36317" y="0"/>
                  </a:cubicBezTo>
                  <a:close/>
                </a:path>
              </a:pathLst>
            </a:custGeom>
            <a:solidFill>
              <a:srgbClr val="009265"/>
            </a:solidFill>
            <a:ln w="37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hangingPunct="1"/>
              <a:endParaRPr lang="pt-BR" i="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04" name="Gráfico 2">
              <a:extLst>
                <a:ext uri="{FF2B5EF4-FFF2-40B4-BE49-F238E27FC236}">
                  <a16:creationId xmlns:a16="http://schemas.microsoft.com/office/drawing/2014/main" xmlns="" id="{03116C79-50C4-564C-97D1-5A7C0B061BBA}"/>
                </a:ext>
              </a:extLst>
            </p:cNvPr>
            <p:cNvGrpSpPr/>
            <p:nvPr/>
          </p:nvGrpSpPr>
          <p:grpSpPr>
            <a:xfrm>
              <a:off x="3001264" y="1136351"/>
              <a:ext cx="194183" cy="194083"/>
              <a:chOff x="3001264" y="1136351"/>
              <a:chExt cx="194183" cy="194083"/>
            </a:xfrm>
          </p:grpSpPr>
          <p:sp>
            <p:nvSpPr>
              <p:cNvPr id="207" name="Forma Livre: Forma 206">
                <a:extLst>
                  <a:ext uri="{FF2B5EF4-FFF2-40B4-BE49-F238E27FC236}">
                    <a16:creationId xmlns:a16="http://schemas.microsoft.com/office/drawing/2014/main" xmlns="" id="{46B1DF04-5A63-585C-AA48-83E02FE86FB1}"/>
                  </a:ext>
                </a:extLst>
              </p:cNvPr>
              <p:cNvSpPr/>
              <p:nvPr/>
            </p:nvSpPr>
            <p:spPr>
              <a:xfrm>
                <a:off x="3004969" y="1140055"/>
                <a:ext cx="186772" cy="186675"/>
              </a:xfrm>
              <a:custGeom>
                <a:avLst/>
                <a:gdLst>
                  <a:gd name="connsiteX0" fmla="*/ 30758 w 186772"/>
                  <a:gd name="connsiteY0" fmla="*/ 0 h 186675"/>
                  <a:gd name="connsiteX1" fmla="*/ 156014 w 186772"/>
                  <a:gd name="connsiteY1" fmla="*/ 0 h 186675"/>
                  <a:gd name="connsiteX2" fmla="*/ 186772 w 186772"/>
                  <a:gd name="connsiteY2" fmla="*/ 30742 h 186675"/>
                  <a:gd name="connsiteX3" fmla="*/ 186772 w 186772"/>
                  <a:gd name="connsiteY3" fmla="*/ 155933 h 186675"/>
                  <a:gd name="connsiteX4" fmla="*/ 156014 w 186772"/>
                  <a:gd name="connsiteY4" fmla="*/ 186676 h 186675"/>
                  <a:gd name="connsiteX5" fmla="*/ 30758 w 186772"/>
                  <a:gd name="connsiteY5" fmla="*/ 186676 h 186675"/>
                  <a:gd name="connsiteX6" fmla="*/ 0 w 186772"/>
                  <a:gd name="connsiteY6" fmla="*/ 155933 h 186675"/>
                  <a:gd name="connsiteX7" fmla="*/ 0 w 186772"/>
                  <a:gd name="connsiteY7" fmla="*/ 30742 h 186675"/>
                  <a:gd name="connsiteX8" fmla="*/ 30758 w 186772"/>
                  <a:gd name="connsiteY8" fmla="*/ 0 h 18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6772" h="186675">
                    <a:moveTo>
                      <a:pt x="30758" y="0"/>
                    </a:moveTo>
                    <a:lnTo>
                      <a:pt x="156014" y="0"/>
                    </a:lnTo>
                    <a:cubicBezTo>
                      <a:pt x="173061" y="0"/>
                      <a:pt x="186772" y="13704"/>
                      <a:pt x="186772" y="30742"/>
                    </a:cubicBezTo>
                    <a:lnTo>
                      <a:pt x="186772" y="155933"/>
                    </a:lnTo>
                    <a:cubicBezTo>
                      <a:pt x="186772" y="172971"/>
                      <a:pt x="173061" y="186676"/>
                      <a:pt x="156014" y="186676"/>
                    </a:cubicBezTo>
                    <a:lnTo>
                      <a:pt x="30758" y="186676"/>
                    </a:lnTo>
                    <a:cubicBezTo>
                      <a:pt x="13711" y="186676"/>
                      <a:pt x="0" y="172971"/>
                      <a:pt x="0" y="155933"/>
                    </a:cubicBezTo>
                    <a:lnTo>
                      <a:pt x="0" y="30742"/>
                    </a:lnTo>
                    <a:cubicBezTo>
                      <a:pt x="0" y="13704"/>
                      <a:pt x="13711" y="0"/>
                      <a:pt x="30758" y="0"/>
                    </a:cubicBezTo>
                    <a:close/>
                  </a:path>
                </a:pathLst>
              </a:custGeom>
              <a:solidFill>
                <a:srgbClr val="009265"/>
              </a:solidFill>
              <a:ln w="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hangingPunct="1"/>
                <a:endParaRPr lang="pt-BR" i="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8" name="Forma Livre: Forma 207">
                <a:extLst>
                  <a:ext uri="{FF2B5EF4-FFF2-40B4-BE49-F238E27FC236}">
                    <a16:creationId xmlns:a16="http://schemas.microsoft.com/office/drawing/2014/main" xmlns="" id="{7E435A6E-C002-AD1C-8DA4-28E15C15929D}"/>
                  </a:ext>
                </a:extLst>
              </p:cNvPr>
              <p:cNvSpPr/>
              <p:nvPr/>
            </p:nvSpPr>
            <p:spPr>
              <a:xfrm>
                <a:off x="3001264" y="1136351"/>
                <a:ext cx="194183" cy="194083"/>
              </a:xfrm>
              <a:custGeom>
                <a:avLst/>
                <a:gdLst>
                  <a:gd name="connsiteX0" fmla="*/ 159720 w 194183"/>
                  <a:gd name="connsiteY0" fmla="*/ 7037 h 194083"/>
                  <a:gd name="connsiteX1" fmla="*/ 34464 w 194183"/>
                  <a:gd name="connsiteY1" fmla="*/ 7037 h 194083"/>
                  <a:gd name="connsiteX2" fmla="*/ 34464 w 194183"/>
                  <a:gd name="connsiteY2" fmla="*/ 0 h 194083"/>
                  <a:gd name="connsiteX3" fmla="*/ 159720 w 194183"/>
                  <a:gd name="connsiteY3" fmla="*/ 0 h 194083"/>
                  <a:gd name="connsiteX4" fmla="*/ 159720 w 194183"/>
                  <a:gd name="connsiteY4" fmla="*/ 0 h 194083"/>
                  <a:gd name="connsiteX5" fmla="*/ 159720 w 194183"/>
                  <a:gd name="connsiteY5" fmla="*/ 7037 h 194083"/>
                  <a:gd name="connsiteX6" fmla="*/ 194184 w 194183"/>
                  <a:gd name="connsiteY6" fmla="*/ 34446 h 194083"/>
                  <a:gd name="connsiteX7" fmla="*/ 187143 w 194183"/>
                  <a:gd name="connsiteY7" fmla="*/ 34446 h 194083"/>
                  <a:gd name="connsiteX8" fmla="*/ 187143 w 194183"/>
                  <a:gd name="connsiteY8" fmla="*/ 34446 h 194083"/>
                  <a:gd name="connsiteX9" fmla="*/ 187143 w 194183"/>
                  <a:gd name="connsiteY9" fmla="*/ 33335 h 194083"/>
                  <a:gd name="connsiteX10" fmla="*/ 186772 w 194183"/>
                  <a:gd name="connsiteY10" fmla="*/ 31853 h 194083"/>
                  <a:gd name="connsiteX11" fmla="*/ 186772 w 194183"/>
                  <a:gd name="connsiteY11" fmla="*/ 30372 h 194083"/>
                  <a:gd name="connsiteX12" fmla="*/ 186402 w 194183"/>
                  <a:gd name="connsiteY12" fmla="*/ 29261 h 194083"/>
                  <a:gd name="connsiteX13" fmla="*/ 186031 w 194183"/>
                  <a:gd name="connsiteY13" fmla="*/ 27779 h 194083"/>
                  <a:gd name="connsiteX14" fmla="*/ 185661 w 194183"/>
                  <a:gd name="connsiteY14" fmla="*/ 26298 h 194083"/>
                  <a:gd name="connsiteX15" fmla="*/ 185290 w 194183"/>
                  <a:gd name="connsiteY15" fmla="*/ 25186 h 194083"/>
                  <a:gd name="connsiteX16" fmla="*/ 184919 w 194183"/>
                  <a:gd name="connsiteY16" fmla="*/ 24075 h 194083"/>
                  <a:gd name="connsiteX17" fmla="*/ 184178 w 194183"/>
                  <a:gd name="connsiteY17" fmla="*/ 22594 h 194083"/>
                  <a:gd name="connsiteX18" fmla="*/ 183808 w 194183"/>
                  <a:gd name="connsiteY18" fmla="*/ 21483 h 194083"/>
                  <a:gd name="connsiteX19" fmla="*/ 183067 w 194183"/>
                  <a:gd name="connsiteY19" fmla="*/ 20371 h 194083"/>
                  <a:gd name="connsiteX20" fmla="*/ 182325 w 194183"/>
                  <a:gd name="connsiteY20" fmla="*/ 19260 h 194083"/>
                  <a:gd name="connsiteX21" fmla="*/ 181584 w 194183"/>
                  <a:gd name="connsiteY21" fmla="*/ 18149 h 194083"/>
                  <a:gd name="connsiteX22" fmla="*/ 180843 w 194183"/>
                  <a:gd name="connsiteY22" fmla="*/ 17038 h 194083"/>
                  <a:gd name="connsiteX23" fmla="*/ 179731 w 194183"/>
                  <a:gd name="connsiteY23" fmla="*/ 16297 h 194083"/>
                  <a:gd name="connsiteX24" fmla="*/ 178990 w 194183"/>
                  <a:gd name="connsiteY24" fmla="*/ 15186 h 194083"/>
                  <a:gd name="connsiteX25" fmla="*/ 177878 w 194183"/>
                  <a:gd name="connsiteY25" fmla="*/ 14445 h 194083"/>
                  <a:gd name="connsiteX26" fmla="*/ 177137 w 194183"/>
                  <a:gd name="connsiteY26" fmla="*/ 13334 h 194083"/>
                  <a:gd name="connsiteX27" fmla="*/ 176026 w 194183"/>
                  <a:gd name="connsiteY27" fmla="*/ 12593 h 194083"/>
                  <a:gd name="connsiteX28" fmla="*/ 174914 w 194183"/>
                  <a:gd name="connsiteY28" fmla="*/ 11852 h 194083"/>
                  <a:gd name="connsiteX29" fmla="*/ 173802 w 194183"/>
                  <a:gd name="connsiteY29" fmla="*/ 11112 h 194083"/>
                  <a:gd name="connsiteX30" fmla="*/ 172690 w 194183"/>
                  <a:gd name="connsiteY30" fmla="*/ 10371 h 194083"/>
                  <a:gd name="connsiteX31" fmla="*/ 171579 w 194183"/>
                  <a:gd name="connsiteY31" fmla="*/ 10000 h 194083"/>
                  <a:gd name="connsiteX32" fmla="*/ 170096 w 194183"/>
                  <a:gd name="connsiteY32" fmla="*/ 9260 h 194083"/>
                  <a:gd name="connsiteX33" fmla="*/ 168985 w 194183"/>
                  <a:gd name="connsiteY33" fmla="*/ 8889 h 194083"/>
                  <a:gd name="connsiteX34" fmla="*/ 167873 w 194183"/>
                  <a:gd name="connsiteY34" fmla="*/ 8519 h 194083"/>
                  <a:gd name="connsiteX35" fmla="*/ 166390 w 194183"/>
                  <a:gd name="connsiteY35" fmla="*/ 8149 h 194083"/>
                  <a:gd name="connsiteX36" fmla="*/ 165279 w 194183"/>
                  <a:gd name="connsiteY36" fmla="*/ 7778 h 194083"/>
                  <a:gd name="connsiteX37" fmla="*/ 163796 w 194183"/>
                  <a:gd name="connsiteY37" fmla="*/ 7408 h 194083"/>
                  <a:gd name="connsiteX38" fmla="*/ 162314 w 194183"/>
                  <a:gd name="connsiteY38" fmla="*/ 7408 h 194083"/>
                  <a:gd name="connsiteX39" fmla="*/ 160832 w 194183"/>
                  <a:gd name="connsiteY39" fmla="*/ 7037 h 194083"/>
                  <a:gd name="connsiteX40" fmla="*/ 159720 w 194183"/>
                  <a:gd name="connsiteY40" fmla="*/ 7037 h 194083"/>
                  <a:gd name="connsiteX41" fmla="*/ 159720 w 194183"/>
                  <a:gd name="connsiteY41" fmla="*/ 0 h 194083"/>
                  <a:gd name="connsiteX42" fmla="*/ 161202 w 194183"/>
                  <a:gd name="connsiteY42" fmla="*/ 370 h 194083"/>
                  <a:gd name="connsiteX43" fmla="*/ 163055 w 194183"/>
                  <a:gd name="connsiteY43" fmla="*/ 370 h 194083"/>
                  <a:gd name="connsiteX44" fmla="*/ 164908 w 194183"/>
                  <a:gd name="connsiteY44" fmla="*/ 741 h 194083"/>
                  <a:gd name="connsiteX45" fmla="*/ 166390 w 194183"/>
                  <a:gd name="connsiteY45" fmla="*/ 741 h 194083"/>
                  <a:gd name="connsiteX46" fmla="*/ 168243 w 194183"/>
                  <a:gd name="connsiteY46" fmla="*/ 1111 h 194083"/>
                  <a:gd name="connsiteX47" fmla="*/ 169726 w 194183"/>
                  <a:gd name="connsiteY47" fmla="*/ 1852 h 194083"/>
                  <a:gd name="connsiteX48" fmla="*/ 171579 w 194183"/>
                  <a:gd name="connsiteY48" fmla="*/ 2222 h 194083"/>
                  <a:gd name="connsiteX49" fmla="*/ 173061 w 194183"/>
                  <a:gd name="connsiteY49" fmla="*/ 2963 h 194083"/>
                  <a:gd name="connsiteX50" fmla="*/ 174543 w 194183"/>
                  <a:gd name="connsiteY50" fmla="*/ 3704 h 194083"/>
                  <a:gd name="connsiteX51" fmla="*/ 176026 w 194183"/>
                  <a:gd name="connsiteY51" fmla="*/ 4445 h 194083"/>
                  <a:gd name="connsiteX52" fmla="*/ 177508 w 194183"/>
                  <a:gd name="connsiteY52" fmla="*/ 5185 h 194083"/>
                  <a:gd name="connsiteX53" fmla="*/ 178990 w 194183"/>
                  <a:gd name="connsiteY53" fmla="*/ 5926 h 194083"/>
                  <a:gd name="connsiteX54" fmla="*/ 180102 w 194183"/>
                  <a:gd name="connsiteY54" fmla="*/ 7037 h 194083"/>
                  <a:gd name="connsiteX55" fmla="*/ 181584 w 194183"/>
                  <a:gd name="connsiteY55" fmla="*/ 8149 h 194083"/>
                  <a:gd name="connsiteX56" fmla="*/ 182696 w 194183"/>
                  <a:gd name="connsiteY56" fmla="*/ 9260 h 194083"/>
                  <a:gd name="connsiteX57" fmla="*/ 183808 w 194183"/>
                  <a:gd name="connsiteY57" fmla="*/ 10371 h 194083"/>
                  <a:gd name="connsiteX58" fmla="*/ 184919 w 194183"/>
                  <a:gd name="connsiteY58" fmla="*/ 11482 h 194083"/>
                  <a:gd name="connsiteX59" fmla="*/ 186031 w 194183"/>
                  <a:gd name="connsiteY59" fmla="*/ 12593 h 194083"/>
                  <a:gd name="connsiteX60" fmla="*/ 187143 w 194183"/>
                  <a:gd name="connsiteY60" fmla="*/ 14075 h 194083"/>
                  <a:gd name="connsiteX61" fmla="*/ 188255 w 194183"/>
                  <a:gd name="connsiteY61" fmla="*/ 15186 h 194083"/>
                  <a:gd name="connsiteX62" fmla="*/ 188996 w 194183"/>
                  <a:gd name="connsiteY62" fmla="*/ 16667 h 194083"/>
                  <a:gd name="connsiteX63" fmla="*/ 189737 w 194183"/>
                  <a:gd name="connsiteY63" fmla="*/ 18149 h 194083"/>
                  <a:gd name="connsiteX64" fmla="*/ 190478 w 194183"/>
                  <a:gd name="connsiteY64" fmla="*/ 19631 h 194083"/>
                  <a:gd name="connsiteX65" fmla="*/ 191219 w 194183"/>
                  <a:gd name="connsiteY65" fmla="*/ 21112 h 194083"/>
                  <a:gd name="connsiteX66" fmla="*/ 191961 w 194183"/>
                  <a:gd name="connsiteY66" fmla="*/ 22594 h 194083"/>
                  <a:gd name="connsiteX67" fmla="*/ 192331 w 194183"/>
                  <a:gd name="connsiteY67" fmla="*/ 24446 h 194083"/>
                  <a:gd name="connsiteX68" fmla="*/ 193072 w 194183"/>
                  <a:gd name="connsiteY68" fmla="*/ 25927 h 194083"/>
                  <a:gd name="connsiteX69" fmla="*/ 193443 w 194183"/>
                  <a:gd name="connsiteY69" fmla="*/ 27779 h 194083"/>
                  <a:gd name="connsiteX70" fmla="*/ 193813 w 194183"/>
                  <a:gd name="connsiteY70" fmla="*/ 29261 h 194083"/>
                  <a:gd name="connsiteX71" fmla="*/ 193813 w 194183"/>
                  <a:gd name="connsiteY71" fmla="*/ 31113 h 194083"/>
                  <a:gd name="connsiteX72" fmla="*/ 193813 w 194183"/>
                  <a:gd name="connsiteY72" fmla="*/ 32965 h 194083"/>
                  <a:gd name="connsiteX73" fmla="*/ 194184 w 194183"/>
                  <a:gd name="connsiteY73" fmla="*/ 34446 h 194083"/>
                  <a:gd name="connsiteX74" fmla="*/ 194184 w 194183"/>
                  <a:gd name="connsiteY74" fmla="*/ 34446 h 194083"/>
                  <a:gd name="connsiteX75" fmla="*/ 187143 w 194183"/>
                  <a:gd name="connsiteY75" fmla="*/ 159637 h 194083"/>
                  <a:gd name="connsiteX76" fmla="*/ 187143 w 194183"/>
                  <a:gd name="connsiteY76" fmla="*/ 34446 h 194083"/>
                  <a:gd name="connsiteX77" fmla="*/ 194184 w 194183"/>
                  <a:gd name="connsiteY77" fmla="*/ 34446 h 194083"/>
                  <a:gd name="connsiteX78" fmla="*/ 194184 w 194183"/>
                  <a:gd name="connsiteY78" fmla="*/ 159637 h 194083"/>
                  <a:gd name="connsiteX79" fmla="*/ 194184 w 194183"/>
                  <a:gd name="connsiteY79" fmla="*/ 159637 h 194083"/>
                  <a:gd name="connsiteX80" fmla="*/ 187143 w 194183"/>
                  <a:gd name="connsiteY80" fmla="*/ 159637 h 194083"/>
                  <a:gd name="connsiteX81" fmla="*/ 159720 w 194183"/>
                  <a:gd name="connsiteY81" fmla="*/ 194083 h 194083"/>
                  <a:gd name="connsiteX82" fmla="*/ 159720 w 194183"/>
                  <a:gd name="connsiteY82" fmla="*/ 187046 h 194083"/>
                  <a:gd name="connsiteX83" fmla="*/ 159720 w 194183"/>
                  <a:gd name="connsiteY83" fmla="*/ 187046 h 194083"/>
                  <a:gd name="connsiteX84" fmla="*/ 160832 w 194183"/>
                  <a:gd name="connsiteY84" fmla="*/ 187046 h 194083"/>
                  <a:gd name="connsiteX85" fmla="*/ 162314 w 194183"/>
                  <a:gd name="connsiteY85" fmla="*/ 186676 h 194083"/>
                  <a:gd name="connsiteX86" fmla="*/ 163796 w 194183"/>
                  <a:gd name="connsiteY86" fmla="*/ 186676 h 194083"/>
                  <a:gd name="connsiteX87" fmla="*/ 165279 w 194183"/>
                  <a:gd name="connsiteY87" fmla="*/ 186305 h 194083"/>
                  <a:gd name="connsiteX88" fmla="*/ 166390 w 194183"/>
                  <a:gd name="connsiteY88" fmla="*/ 185935 h 194083"/>
                  <a:gd name="connsiteX89" fmla="*/ 167873 w 194183"/>
                  <a:gd name="connsiteY89" fmla="*/ 185565 h 194083"/>
                  <a:gd name="connsiteX90" fmla="*/ 168985 w 194183"/>
                  <a:gd name="connsiteY90" fmla="*/ 185194 h 194083"/>
                  <a:gd name="connsiteX91" fmla="*/ 170096 w 194183"/>
                  <a:gd name="connsiteY91" fmla="*/ 184824 h 194083"/>
                  <a:gd name="connsiteX92" fmla="*/ 171579 w 194183"/>
                  <a:gd name="connsiteY92" fmla="*/ 184083 h 194083"/>
                  <a:gd name="connsiteX93" fmla="*/ 172690 w 194183"/>
                  <a:gd name="connsiteY93" fmla="*/ 183713 h 194083"/>
                  <a:gd name="connsiteX94" fmla="*/ 173802 w 194183"/>
                  <a:gd name="connsiteY94" fmla="*/ 182972 h 194083"/>
                  <a:gd name="connsiteX95" fmla="*/ 174914 w 194183"/>
                  <a:gd name="connsiteY95" fmla="*/ 182231 h 194083"/>
                  <a:gd name="connsiteX96" fmla="*/ 176026 w 194183"/>
                  <a:gd name="connsiteY96" fmla="*/ 181490 h 194083"/>
                  <a:gd name="connsiteX97" fmla="*/ 177137 w 194183"/>
                  <a:gd name="connsiteY97" fmla="*/ 180750 h 194083"/>
                  <a:gd name="connsiteX98" fmla="*/ 177878 w 194183"/>
                  <a:gd name="connsiteY98" fmla="*/ 179638 h 194083"/>
                  <a:gd name="connsiteX99" fmla="*/ 178990 w 194183"/>
                  <a:gd name="connsiteY99" fmla="*/ 178898 h 194083"/>
                  <a:gd name="connsiteX100" fmla="*/ 179731 w 194183"/>
                  <a:gd name="connsiteY100" fmla="*/ 177786 h 194083"/>
                  <a:gd name="connsiteX101" fmla="*/ 180843 w 194183"/>
                  <a:gd name="connsiteY101" fmla="*/ 177046 h 194083"/>
                  <a:gd name="connsiteX102" fmla="*/ 181584 w 194183"/>
                  <a:gd name="connsiteY102" fmla="*/ 175934 h 194083"/>
                  <a:gd name="connsiteX103" fmla="*/ 182325 w 194183"/>
                  <a:gd name="connsiteY103" fmla="*/ 174823 h 194083"/>
                  <a:gd name="connsiteX104" fmla="*/ 183067 w 194183"/>
                  <a:gd name="connsiteY104" fmla="*/ 173712 h 194083"/>
                  <a:gd name="connsiteX105" fmla="*/ 183808 w 194183"/>
                  <a:gd name="connsiteY105" fmla="*/ 172601 h 194083"/>
                  <a:gd name="connsiteX106" fmla="*/ 184178 w 194183"/>
                  <a:gd name="connsiteY106" fmla="*/ 171490 h 194083"/>
                  <a:gd name="connsiteX107" fmla="*/ 184919 w 194183"/>
                  <a:gd name="connsiteY107" fmla="*/ 170008 h 194083"/>
                  <a:gd name="connsiteX108" fmla="*/ 185290 w 194183"/>
                  <a:gd name="connsiteY108" fmla="*/ 168897 h 194083"/>
                  <a:gd name="connsiteX109" fmla="*/ 185661 w 194183"/>
                  <a:gd name="connsiteY109" fmla="*/ 167786 h 194083"/>
                  <a:gd name="connsiteX110" fmla="*/ 186031 w 194183"/>
                  <a:gd name="connsiteY110" fmla="*/ 166304 h 194083"/>
                  <a:gd name="connsiteX111" fmla="*/ 186402 w 194183"/>
                  <a:gd name="connsiteY111" fmla="*/ 165193 h 194083"/>
                  <a:gd name="connsiteX112" fmla="*/ 186772 w 194183"/>
                  <a:gd name="connsiteY112" fmla="*/ 163712 h 194083"/>
                  <a:gd name="connsiteX113" fmla="*/ 186772 w 194183"/>
                  <a:gd name="connsiteY113" fmla="*/ 162230 h 194083"/>
                  <a:gd name="connsiteX114" fmla="*/ 187143 w 194183"/>
                  <a:gd name="connsiteY114" fmla="*/ 160749 h 194083"/>
                  <a:gd name="connsiteX115" fmla="*/ 187143 w 194183"/>
                  <a:gd name="connsiteY115" fmla="*/ 159637 h 194083"/>
                  <a:gd name="connsiteX116" fmla="*/ 194184 w 194183"/>
                  <a:gd name="connsiteY116" fmla="*/ 159637 h 194083"/>
                  <a:gd name="connsiteX117" fmla="*/ 193813 w 194183"/>
                  <a:gd name="connsiteY117" fmla="*/ 161119 h 194083"/>
                  <a:gd name="connsiteX118" fmla="*/ 193813 w 194183"/>
                  <a:gd name="connsiteY118" fmla="*/ 162971 h 194083"/>
                  <a:gd name="connsiteX119" fmla="*/ 193813 w 194183"/>
                  <a:gd name="connsiteY119" fmla="*/ 164823 h 194083"/>
                  <a:gd name="connsiteX120" fmla="*/ 193443 w 194183"/>
                  <a:gd name="connsiteY120" fmla="*/ 166304 h 194083"/>
                  <a:gd name="connsiteX121" fmla="*/ 193072 w 194183"/>
                  <a:gd name="connsiteY121" fmla="*/ 168156 h 194083"/>
                  <a:gd name="connsiteX122" fmla="*/ 192331 w 194183"/>
                  <a:gd name="connsiteY122" fmla="*/ 169638 h 194083"/>
                  <a:gd name="connsiteX123" fmla="*/ 191961 w 194183"/>
                  <a:gd name="connsiteY123" fmla="*/ 171490 h 194083"/>
                  <a:gd name="connsiteX124" fmla="*/ 191219 w 194183"/>
                  <a:gd name="connsiteY124" fmla="*/ 172971 h 194083"/>
                  <a:gd name="connsiteX125" fmla="*/ 190478 w 194183"/>
                  <a:gd name="connsiteY125" fmla="*/ 174453 h 194083"/>
                  <a:gd name="connsiteX126" fmla="*/ 189737 w 194183"/>
                  <a:gd name="connsiteY126" fmla="*/ 175934 h 194083"/>
                  <a:gd name="connsiteX127" fmla="*/ 188996 w 194183"/>
                  <a:gd name="connsiteY127" fmla="*/ 177416 h 194083"/>
                  <a:gd name="connsiteX128" fmla="*/ 188255 w 194183"/>
                  <a:gd name="connsiteY128" fmla="*/ 178898 h 194083"/>
                  <a:gd name="connsiteX129" fmla="*/ 187143 w 194183"/>
                  <a:gd name="connsiteY129" fmla="*/ 180009 h 194083"/>
                  <a:gd name="connsiteX130" fmla="*/ 186031 w 194183"/>
                  <a:gd name="connsiteY130" fmla="*/ 181490 h 194083"/>
                  <a:gd name="connsiteX131" fmla="*/ 184919 w 194183"/>
                  <a:gd name="connsiteY131" fmla="*/ 182601 h 194083"/>
                  <a:gd name="connsiteX132" fmla="*/ 183808 w 194183"/>
                  <a:gd name="connsiteY132" fmla="*/ 183713 h 194083"/>
                  <a:gd name="connsiteX133" fmla="*/ 182696 w 194183"/>
                  <a:gd name="connsiteY133" fmla="*/ 184824 h 194083"/>
                  <a:gd name="connsiteX134" fmla="*/ 181584 w 194183"/>
                  <a:gd name="connsiteY134" fmla="*/ 185935 h 194083"/>
                  <a:gd name="connsiteX135" fmla="*/ 180102 w 194183"/>
                  <a:gd name="connsiteY135" fmla="*/ 187046 h 194083"/>
                  <a:gd name="connsiteX136" fmla="*/ 178990 w 194183"/>
                  <a:gd name="connsiteY136" fmla="*/ 188157 h 194083"/>
                  <a:gd name="connsiteX137" fmla="*/ 177508 w 194183"/>
                  <a:gd name="connsiteY137" fmla="*/ 188898 h 194083"/>
                  <a:gd name="connsiteX138" fmla="*/ 176026 w 194183"/>
                  <a:gd name="connsiteY138" fmla="*/ 189639 h 194083"/>
                  <a:gd name="connsiteX139" fmla="*/ 174543 w 194183"/>
                  <a:gd name="connsiteY139" fmla="*/ 190380 h 194083"/>
                  <a:gd name="connsiteX140" fmla="*/ 173061 w 194183"/>
                  <a:gd name="connsiteY140" fmla="*/ 191120 h 194083"/>
                  <a:gd name="connsiteX141" fmla="*/ 171579 w 194183"/>
                  <a:gd name="connsiteY141" fmla="*/ 191861 h 194083"/>
                  <a:gd name="connsiteX142" fmla="*/ 169726 w 194183"/>
                  <a:gd name="connsiteY142" fmla="*/ 192232 h 194083"/>
                  <a:gd name="connsiteX143" fmla="*/ 168243 w 194183"/>
                  <a:gd name="connsiteY143" fmla="*/ 192972 h 194083"/>
                  <a:gd name="connsiteX144" fmla="*/ 166390 w 194183"/>
                  <a:gd name="connsiteY144" fmla="*/ 193343 h 194083"/>
                  <a:gd name="connsiteX145" fmla="*/ 164908 w 194183"/>
                  <a:gd name="connsiteY145" fmla="*/ 193713 h 194083"/>
                  <a:gd name="connsiteX146" fmla="*/ 163055 w 194183"/>
                  <a:gd name="connsiteY146" fmla="*/ 193713 h 194083"/>
                  <a:gd name="connsiteX147" fmla="*/ 161202 w 194183"/>
                  <a:gd name="connsiteY147" fmla="*/ 193713 h 194083"/>
                  <a:gd name="connsiteX148" fmla="*/ 159720 w 194183"/>
                  <a:gd name="connsiteY148" fmla="*/ 194083 h 194083"/>
                  <a:gd name="connsiteX149" fmla="*/ 159720 w 194183"/>
                  <a:gd name="connsiteY149" fmla="*/ 194083 h 194083"/>
                  <a:gd name="connsiteX150" fmla="*/ 34464 w 194183"/>
                  <a:gd name="connsiteY150" fmla="*/ 187046 h 194083"/>
                  <a:gd name="connsiteX151" fmla="*/ 159720 w 194183"/>
                  <a:gd name="connsiteY151" fmla="*/ 187046 h 194083"/>
                  <a:gd name="connsiteX152" fmla="*/ 159720 w 194183"/>
                  <a:gd name="connsiteY152" fmla="*/ 194083 h 194083"/>
                  <a:gd name="connsiteX153" fmla="*/ 34464 w 194183"/>
                  <a:gd name="connsiteY153" fmla="*/ 194083 h 194083"/>
                  <a:gd name="connsiteX154" fmla="*/ 34464 w 194183"/>
                  <a:gd name="connsiteY154" fmla="*/ 194083 h 194083"/>
                  <a:gd name="connsiteX155" fmla="*/ 34464 w 194183"/>
                  <a:gd name="connsiteY155" fmla="*/ 187046 h 194083"/>
                  <a:gd name="connsiteX156" fmla="*/ 0 w 194183"/>
                  <a:gd name="connsiteY156" fmla="*/ 159637 h 194083"/>
                  <a:gd name="connsiteX157" fmla="*/ 7041 w 194183"/>
                  <a:gd name="connsiteY157" fmla="*/ 159637 h 194083"/>
                  <a:gd name="connsiteX158" fmla="*/ 7041 w 194183"/>
                  <a:gd name="connsiteY158" fmla="*/ 159637 h 194083"/>
                  <a:gd name="connsiteX159" fmla="*/ 7041 w 194183"/>
                  <a:gd name="connsiteY159" fmla="*/ 160749 h 194083"/>
                  <a:gd name="connsiteX160" fmla="*/ 7412 w 194183"/>
                  <a:gd name="connsiteY160" fmla="*/ 162230 h 194083"/>
                  <a:gd name="connsiteX161" fmla="*/ 7412 w 194183"/>
                  <a:gd name="connsiteY161" fmla="*/ 163712 h 194083"/>
                  <a:gd name="connsiteX162" fmla="*/ 7782 w 194183"/>
                  <a:gd name="connsiteY162" fmla="*/ 165193 h 194083"/>
                  <a:gd name="connsiteX163" fmla="*/ 8153 w 194183"/>
                  <a:gd name="connsiteY163" fmla="*/ 166304 h 194083"/>
                  <a:gd name="connsiteX164" fmla="*/ 8523 w 194183"/>
                  <a:gd name="connsiteY164" fmla="*/ 167786 h 194083"/>
                  <a:gd name="connsiteX165" fmla="*/ 8894 w 194183"/>
                  <a:gd name="connsiteY165" fmla="*/ 168897 h 194083"/>
                  <a:gd name="connsiteX166" fmla="*/ 9265 w 194183"/>
                  <a:gd name="connsiteY166" fmla="*/ 170008 h 194083"/>
                  <a:gd name="connsiteX167" fmla="*/ 10006 w 194183"/>
                  <a:gd name="connsiteY167" fmla="*/ 171490 h 194083"/>
                  <a:gd name="connsiteX168" fmla="*/ 10376 w 194183"/>
                  <a:gd name="connsiteY168" fmla="*/ 172601 h 194083"/>
                  <a:gd name="connsiteX169" fmla="*/ 11117 w 194183"/>
                  <a:gd name="connsiteY169" fmla="*/ 173712 h 194083"/>
                  <a:gd name="connsiteX170" fmla="*/ 11859 w 194183"/>
                  <a:gd name="connsiteY170" fmla="*/ 174823 h 194083"/>
                  <a:gd name="connsiteX171" fmla="*/ 12600 w 194183"/>
                  <a:gd name="connsiteY171" fmla="*/ 175934 h 194083"/>
                  <a:gd name="connsiteX172" fmla="*/ 13341 w 194183"/>
                  <a:gd name="connsiteY172" fmla="*/ 177046 h 194083"/>
                  <a:gd name="connsiteX173" fmla="*/ 14453 w 194183"/>
                  <a:gd name="connsiteY173" fmla="*/ 177786 h 194083"/>
                  <a:gd name="connsiteX174" fmla="*/ 15194 w 194183"/>
                  <a:gd name="connsiteY174" fmla="*/ 178898 h 194083"/>
                  <a:gd name="connsiteX175" fmla="*/ 16306 w 194183"/>
                  <a:gd name="connsiteY175" fmla="*/ 179638 h 194083"/>
                  <a:gd name="connsiteX176" fmla="*/ 17047 w 194183"/>
                  <a:gd name="connsiteY176" fmla="*/ 180750 h 194083"/>
                  <a:gd name="connsiteX177" fmla="*/ 18158 w 194183"/>
                  <a:gd name="connsiteY177" fmla="*/ 181490 h 194083"/>
                  <a:gd name="connsiteX178" fmla="*/ 19270 w 194183"/>
                  <a:gd name="connsiteY178" fmla="*/ 182231 h 194083"/>
                  <a:gd name="connsiteX179" fmla="*/ 20382 w 194183"/>
                  <a:gd name="connsiteY179" fmla="*/ 182972 h 194083"/>
                  <a:gd name="connsiteX180" fmla="*/ 21494 w 194183"/>
                  <a:gd name="connsiteY180" fmla="*/ 183713 h 194083"/>
                  <a:gd name="connsiteX181" fmla="*/ 22605 w 194183"/>
                  <a:gd name="connsiteY181" fmla="*/ 184083 h 194083"/>
                  <a:gd name="connsiteX182" fmla="*/ 24088 w 194183"/>
                  <a:gd name="connsiteY182" fmla="*/ 184824 h 194083"/>
                  <a:gd name="connsiteX183" fmla="*/ 25199 w 194183"/>
                  <a:gd name="connsiteY183" fmla="*/ 185194 h 194083"/>
                  <a:gd name="connsiteX184" fmla="*/ 26311 w 194183"/>
                  <a:gd name="connsiteY184" fmla="*/ 185565 h 194083"/>
                  <a:gd name="connsiteX185" fmla="*/ 27794 w 194183"/>
                  <a:gd name="connsiteY185" fmla="*/ 185935 h 194083"/>
                  <a:gd name="connsiteX186" fmla="*/ 29276 w 194183"/>
                  <a:gd name="connsiteY186" fmla="*/ 186305 h 194083"/>
                  <a:gd name="connsiteX187" fmla="*/ 30388 w 194183"/>
                  <a:gd name="connsiteY187" fmla="*/ 186676 h 194083"/>
                  <a:gd name="connsiteX188" fmla="*/ 31870 w 194183"/>
                  <a:gd name="connsiteY188" fmla="*/ 186676 h 194083"/>
                  <a:gd name="connsiteX189" fmla="*/ 33352 w 194183"/>
                  <a:gd name="connsiteY189" fmla="*/ 187046 h 194083"/>
                  <a:gd name="connsiteX190" fmla="*/ 34464 w 194183"/>
                  <a:gd name="connsiteY190" fmla="*/ 187046 h 194083"/>
                  <a:gd name="connsiteX191" fmla="*/ 34464 w 194183"/>
                  <a:gd name="connsiteY191" fmla="*/ 194083 h 194083"/>
                  <a:gd name="connsiteX192" fmla="*/ 32982 w 194183"/>
                  <a:gd name="connsiteY192" fmla="*/ 193713 h 194083"/>
                  <a:gd name="connsiteX193" fmla="*/ 31129 w 194183"/>
                  <a:gd name="connsiteY193" fmla="*/ 193713 h 194083"/>
                  <a:gd name="connsiteX194" fmla="*/ 29276 w 194183"/>
                  <a:gd name="connsiteY194" fmla="*/ 193713 h 194083"/>
                  <a:gd name="connsiteX195" fmla="*/ 27794 w 194183"/>
                  <a:gd name="connsiteY195" fmla="*/ 193343 h 194083"/>
                  <a:gd name="connsiteX196" fmla="*/ 25941 w 194183"/>
                  <a:gd name="connsiteY196" fmla="*/ 192972 h 194083"/>
                  <a:gd name="connsiteX197" fmla="*/ 24458 w 194183"/>
                  <a:gd name="connsiteY197" fmla="*/ 192232 h 194083"/>
                  <a:gd name="connsiteX198" fmla="*/ 22605 w 194183"/>
                  <a:gd name="connsiteY198" fmla="*/ 191861 h 194083"/>
                  <a:gd name="connsiteX199" fmla="*/ 21123 w 194183"/>
                  <a:gd name="connsiteY199" fmla="*/ 191120 h 194083"/>
                  <a:gd name="connsiteX200" fmla="*/ 19641 w 194183"/>
                  <a:gd name="connsiteY200" fmla="*/ 190380 h 194083"/>
                  <a:gd name="connsiteX201" fmla="*/ 18158 w 194183"/>
                  <a:gd name="connsiteY201" fmla="*/ 189639 h 194083"/>
                  <a:gd name="connsiteX202" fmla="*/ 16676 w 194183"/>
                  <a:gd name="connsiteY202" fmla="*/ 188898 h 194083"/>
                  <a:gd name="connsiteX203" fmla="*/ 15194 w 194183"/>
                  <a:gd name="connsiteY203" fmla="*/ 188157 h 194083"/>
                  <a:gd name="connsiteX204" fmla="*/ 14082 w 194183"/>
                  <a:gd name="connsiteY204" fmla="*/ 187046 h 194083"/>
                  <a:gd name="connsiteX205" fmla="*/ 12600 w 194183"/>
                  <a:gd name="connsiteY205" fmla="*/ 185935 h 194083"/>
                  <a:gd name="connsiteX206" fmla="*/ 11488 w 194183"/>
                  <a:gd name="connsiteY206" fmla="*/ 184824 h 194083"/>
                  <a:gd name="connsiteX207" fmla="*/ 10376 w 194183"/>
                  <a:gd name="connsiteY207" fmla="*/ 183713 h 194083"/>
                  <a:gd name="connsiteX208" fmla="*/ 9265 w 194183"/>
                  <a:gd name="connsiteY208" fmla="*/ 182601 h 194083"/>
                  <a:gd name="connsiteX209" fmla="*/ 8153 w 194183"/>
                  <a:gd name="connsiteY209" fmla="*/ 181490 h 194083"/>
                  <a:gd name="connsiteX210" fmla="*/ 7041 w 194183"/>
                  <a:gd name="connsiteY210" fmla="*/ 180009 h 194083"/>
                  <a:gd name="connsiteX211" fmla="*/ 5929 w 194183"/>
                  <a:gd name="connsiteY211" fmla="*/ 178898 h 194083"/>
                  <a:gd name="connsiteX212" fmla="*/ 5188 w 194183"/>
                  <a:gd name="connsiteY212" fmla="*/ 177416 h 194083"/>
                  <a:gd name="connsiteX213" fmla="*/ 4447 w 194183"/>
                  <a:gd name="connsiteY213" fmla="*/ 175934 h 194083"/>
                  <a:gd name="connsiteX214" fmla="*/ 3706 w 194183"/>
                  <a:gd name="connsiteY214" fmla="*/ 174453 h 194083"/>
                  <a:gd name="connsiteX215" fmla="*/ 2965 w 194183"/>
                  <a:gd name="connsiteY215" fmla="*/ 172971 h 194083"/>
                  <a:gd name="connsiteX216" fmla="*/ 2223 w 194183"/>
                  <a:gd name="connsiteY216" fmla="*/ 171490 h 194083"/>
                  <a:gd name="connsiteX217" fmla="*/ 1853 w 194183"/>
                  <a:gd name="connsiteY217" fmla="*/ 169638 h 194083"/>
                  <a:gd name="connsiteX218" fmla="*/ 1112 w 194183"/>
                  <a:gd name="connsiteY218" fmla="*/ 168156 h 194083"/>
                  <a:gd name="connsiteX219" fmla="*/ 741 w 194183"/>
                  <a:gd name="connsiteY219" fmla="*/ 166304 h 194083"/>
                  <a:gd name="connsiteX220" fmla="*/ 741 w 194183"/>
                  <a:gd name="connsiteY220" fmla="*/ 164823 h 194083"/>
                  <a:gd name="connsiteX221" fmla="*/ 371 w 194183"/>
                  <a:gd name="connsiteY221" fmla="*/ 162971 h 194083"/>
                  <a:gd name="connsiteX222" fmla="*/ 371 w 194183"/>
                  <a:gd name="connsiteY222" fmla="*/ 161119 h 194083"/>
                  <a:gd name="connsiteX223" fmla="*/ 0 w 194183"/>
                  <a:gd name="connsiteY223" fmla="*/ 159637 h 194083"/>
                  <a:gd name="connsiteX224" fmla="*/ 0 w 194183"/>
                  <a:gd name="connsiteY224" fmla="*/ 159637 h 194083"/>
                  <a:gd name="connsiteX225" fmla="*/ 7041 w 194183"/>
                  <a:gd name="connsiteY225" fmla="*/ 34446 h 194083"/>
                  <a:gd name="connsiteX226" fmla="*/ 7041 w 194183"/>
                  <a:gd name="connsiteY226" fmla="*/ 159637 h 194083"/>
                  <a:gd name="connsiteX227" fmla="*/ 0 w 194183"/>
                  <a:gd name="connsiteY227" fmla="*/ 159637 h 194083"/>
                  <a:gd name="connsiteX228" fmla="*/ 0 w 194183"/>
                  <a:gd name="connsiteY228" fmla="*/ 34446 h 194083"/>
                  <a:gd name="connsiteX229" fmla="*/ 0 w 194183"/>
                  <a:gd name="connsiteY229" fmla="*/ 34446 h 194083"/>
                  <a:gd name="connsiteX230" fmla="*/ 7041 w 194183"/>
                  <a:gd name="connsiteY230" fmla="*/ 34446 h 194083"/>
                  <a:gd name="connsiteX231" fmla="*/ 34464 w 194183"/>
                  <a:gd name="connsiteY231" fmla="*/ 0 h 194083"/>
                  <a:gd name="connsiteX232" fmla="*/ 34464 w 194183"/>
                  <a:gd name="connsiteY232" fmla="*/ 7037 h 194083"/>
                  <a:gd name="connsiteX233" fmla="*/ 34464 w 194183"/>
                  <a:gd name="connsiteY233" fmla="*/ 7037 h 194083"/>
                  <a:gd name="connsiteX234" fmla="*/ 33352 w 194183"/>
                  <a:gd name="connsiteY234" fmla="*/ 7037 h 194083"/>
                  <a:gd name="connsiteX235" fmla="*/ 31870 w 194183"/>
                  <a:gd name="connsiteY235" fmla="*/ 7408 h 194083"/>
                  <a:gd name="connsiteX236" fmla="*/ 30388 w 194183"/>
                  <a:gd name="connsiteY236" fmla="*/ 7408 h 194083"/>
                  <a:gd name="connsiteX237" fmla="*/ 29276 w 194183"/>
                  <a:gd name="connsiteY237" fmla="*/ 7778 h 194083"/>
                  <a:gd name="connsiteX238" fmla="*/ 27794 w 194183"/>
                  <a:gd name="connsiteY238" fmla="*/ 8149 h 194083"/>
                  <a:gd name="connsiteX239" fmla="*/ 26311 w 194183"/>
                  <a:gd name="connsiteY239" fmla="*/ 8519 h 194083"/>
                  <a:gd name="connsiteX240" fmla="*/ 25199 w 194183"/>
                  <a:gd name="connsiteY240" fmla="*/ 8889 h 194083"/>
                  <a:gd name="connsiteX241" fmla="*/ 24088 w 194183"/>
                  <a:gd name="connsiteY241" fmla="*/ 9260 h 194083"/>
                  <a:gd name="connsiteX242" fmla="*/ 22605 w 194183"/>
                  <a:gd name="connsiteY242" fmla="*/ 10000 h 194083"/>
                  <a:gd name="connsiteX243" fmla="*/ 21494 w 194183"/>
                  <a:gd name="connsiteY243" fmla="*/ 10371 h 194083"/>
                  <a:gd name="connsiteX244" fmla="*/ 20382 w 194183"/>
                  <a:gd name="connsiteY244" fmla="*/ 11112 h 194083"/>
                  <a:gd name="connsiteX245" fmla="*/ 19270 w 194183"/>
                  <a:gd name="connsiteY245" fmla="*/ 11852 h 194083"/>
                  <a:gd name="connsiteX246" fmla="*/ 18158 w 194183"/>
                  <a:gd name="connsiteY246" fmla="*/ 12593 h 194083"/>
                  <a:gd name="connsiteX247" fmla="*/ 17047 w 194183"/>
                  <a:gd name="connsiteY247" fmla="*/ 13334 h 194083"/>
                  <a:gd name="connsiteX248" fmla="*/ 16306 w 194183"/>
                  <a:gd name="connsiteY248" fmla="*/ 14445 h 194083"/>
                  <a:gd name="connsiteX249" fmla="*/ 15194 w 194183"/>
                  <a:gd name="connsiteY249" fmla="*/ 15186 h 194083"/>
                  <a:gd name="connsiteX250" fmla="*/ 14453 w 194183"/>
                  <a:gd name="connsiteY250" fmla="*/ 16297 h 194083"/>
                  <a:gd name="connsiteX251" fmla="*/ 13341 w 194183"/>
                  <a:gd name="connsiteY251" fmla="*/ 17038 h 194083"/>
                  <a:gd name="connsiteX252" fmla="*/ 12600 w 194183"/>
                  <a:gd name="connsiteY252" fmla="*/ 18149 h 194083"/>
                  <a:gd name="connsiteX253" fmla="*/ 11859 w 194183"/>
                  <a:gd name="connsiteY253" fmla="*/ 19260 h 194083"/>
                  <a:gd name="connsiteX254" fmla="*/ 11117 w 194183"/>
                  <a:gd name="connsiteY254" fmla="*/ 20371 h 194083"/>
                  <a:gd name="connsiteX255" fmla="*/ 10376 w 194183"/>
                  <a:gd name="connsiteY255" fmla="*/ 21483 h 194083"/>
                  <a:gd name="connsiteX256" fmla="*/ 10006 w 194183"/>
                  <a:gd name="connsiteY256" fmla="*/ 22594 h 194083"/>
                  <a:gd name="connsiteX257" fmla="*/ 9265 w 194183"/>
                  <a:gd name="connsiteY257" fmla="*/ 24075 h 194083"/>
                  <a:gd name="connsiteX258" fmla="*/ 8894 w 194183"/>
                  <a:gd name="connsiteY258" fmla="*/ 25186 h 194083"/>
                  <a:gd name="connsiteX259" fmla="*/ 8523 w 194183"/>
                  <a:gd name="connsiteY259" fmla="*/ 26298 h 194083"/>
                  <a:gd name="connsiteX260" fmla="*/ 8153 w 194183"/>
                  <a:gd name="connsiteY260" fmla="*/ 27779 h 194083"/>
                  <a:gd name="connsiteX261" fmla="*/ 7782 w 194183"/>
                  <a:gd name="connsiteY261" fmla="*/ 29261 h 194083"/>
                  <a:gd name="connsiteX262" fmla="*/ 7412 w 194183"/>
                  <a:gd name="connsiteY262" fmla="*/ 30372 h 194083"/>
                  <a:gd name="connsiteX263" fmla="*/ 7412 w 194183"/>
                  <a:gd name="connsiteY263" fmla="*/ 31853 h 194083"/>
                  <a:gd name="connsiteX264" fmla="*/ 7041 w 194183"/>
                  <a:gd name="connsiteY264" fmla="*/ 33335 h 194083"/>
                  <a:gd name="connsiteX265" fmla="*/ 7041 w 194183"/>
                  <a:gd name="connsiteY265" fmla="*/ 34446 h 194083"/>
                  <a:gd name="connsiteX266" fmla="*/ 0 w 194183"/>
                  <a:gd name="connsiteY266" fmla="*/ 34446 h 194083"/>
                  <a:gd name="connsiteX267" fmla="*/ 371 w 194183"/>
                  <a:gd name="connsiteY267" fmla="*/ 32965 h 194083"/>
                  <a:gd name="connsiteX268" fmla="*/ 371 w 194183"/>
                  <a:gd name="connsiteY268" fmla="*/ 31113 h 194083"/>
                  <a:gd name="connsiteX269" fmla="*/ 741 w 194183"/>
                  <a:gd name="connsiteY269" fmla="*/ 29261 h 194083"/>
                  <a:gd name="connsiteX270" fmla="*/ 741 w 194183"/>
                  <a:gd name="connsiteY270" fmla="*/ 27779 h 194083"/>
                  <a:gd name="connsiteX271" fmla="*/ 1112 w 194183"/>
                  <a:gd name="connsiteY271" fmla="*/ 25927 h 194083"/>
                  <a:gd name="connsiteX272" fmla="*/ 1853 w 194183"/>
                  <a:gd name="connsiteY272" fmla="*/ 24446 h 194083"/>
                  <a:gd name="connsiteX273" fmla="*/ 2223 w 194183"/>
                  <a:gd name="connsiteY273" fmla="*/ 22594 h 194083"/>
                  <a:gd name="connsiteX274" fmla="*/ 2965 w 194183"/>
                  <a:gd name="connsiteY274" fmla="*/ 21112 h 194083"/>
                  <a:gd name="connsiteX275" fmla="*/ 3706 w 194183"/>
                  <a:gd name="connsiteY275" fmla="*/ 19631 h 194083"/>
                  <a:gd name="connsiteX276" fmla="*/ 4447 w 194183"/>
                  <a:gd name="connsiteY276" fmla="*/ 18149 h 194083"/>
                  <a:gd name="connsiteX277" fmla="*/ 5188 w 194183"/>
                  <a:gd name="connsiteY277" fmla="*/ 16667 h 194083"/>
                  <a:gd name="connsiteX278" fmla="*/ 5929 w 194183"/>
                  <a:gd name="connsiteY278" fmla="*/ 15186 h 194083"/>
                  <a:gd name="connsiteX279" fmla="*/ 7041 w 194183"/>
                  <a:gd name="connsiteY279" fmla="*/ 14075 h 194083"/>
                  <a:gd name="connsiteX280" fmla="*/ 8153 w 194183"/>
                  <a:gd name="connsiteY280" fmla="*/ 12593 h 194083"/>
                  <a:gd name="connsiteX281" fmla="*/ 9265 w 194183"/>
                  <a:gd name="connsiteY281" fmla="*/ 11482 h 194083"/>
                  <a:gd name="connsiteX282" fmla="*/ 10376 w 194183"/>
                  <a:gd name="connsiteY282" fmla="*/ 10371 h 194083"/>
                  <a:gd name="connsiteX283" fmla="*/ 11488 w 194183"/>
                  <a:gd name="connsiteY283" fmla="*/ 9260 h 194083"/>
                  <a:gd name="connsiteX284" fmla="*/ 12600 w 194183"/>
                  <a:gd name="connsiteY284" fmla="*/ 8149 h 194083"/>
                  <a:gd name="connsiteX285" fmla="*/ 14082 w 194183"/>
                  <a:gd name="connsiteY285" fmla="*/ 7037 h 194083"/>
                  <a:gd name="connsiteX286" fmla="*/ 15194 w 194183"/>
                  <a:gd name="connsiteY286" fmla="*/ 5926 h 194083"/>
                  <a:gd name="connsiteX287" fmla="*/ 16676 w 194183"/>
                  <a:gd name="connsiteY287" fmla="*/ 5185 h 194083"/>
                  <a:gd name="connsiteX288" fmla="*/ 18158 w 194183"/>
                  <a:gd name="connsiteY288" fmla="*/ 4445 h 194083"/>
                  <a:gd name="connsiteX289" fmla="*/ 19641 w 194183"/>
                  <a:gd name="connsiteY289" fmla="*/ 3704 h 194083"/>
                  <a:gd name="connsiteX290" fmla="*/ 21123 w 194183"/>
                  <a:gd name="connsiteY290" fmla="*/ 2963 h 194083"/>
                  <a:gd name="connsiteX291" fmla="*/ 22605 w 194183"/>
                  <a:gd name="connsiteY291" fmla="*/ 2222 h 194083"/>
                  <a:gd name="connsiteX292" fmla="*/ 24458 w 194183"/>
                  <a:gd name="connsiteY292" fmla="*/ 1852 h 194083"/>
                  <a:gd name="connsiteX293" fmla="*/ 25941 w 194183"/>
                  <a:gd name="connsiteY293" fmla="*/ 1111 h 194083"/>
                  <a:gd name="connsiteX294" fmla="*/ 27794 w 194183"/>
                  <a:gd name="connsiteY294" fmla="*/ 741 h 194083"/>
                  <a:gd name="connsiteX295" fmla="*/ 29276 w 194183"/>
                  <a:gd name="connsiteY295" fmla="*/ 741 h 194083"/>
                  <a:gd name="connsiteX296" fmla="*/ 31129 w 194183"/>
                  <a:gd name="connsiteY296" fmla="*/ 370 h 194083"/>
                  <a:gd name="connsiteX297" fmla="*/ 32982 w 194183"/>
                  <a:gd name="connsiteY297" fmla="*/ 370 h 194083"/>
                  <a:gd name="connsiteX298" fmla="*/ 34464 w 194183"/>
                  <a:gd name="connsiteY298" fmla="*/ 0 h 194083"/>
                  <a:gd name="connsiteX299" fmla="*/ 34464 w 194183"/>
                  <a:gd name="connsiteY299" fmla="*/ 0 h 19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</a:cxnLst>
                <a:rect l="l" t="t" r="r" b="b"/>
                <a:pathLst>
                  <a:path w="194183" h="194083">
                    <a:moveTo>
                      <a:pt x="159720" y="7037"/>
                    </a:moveTo>
                    <a:lnTo>
                      <a:pt x="34464" y="7037"/>
                    </a:lnTo>
                    <a:lnTo>
                      <a:pt x="34464" y="0"/>
                    </a:lnTo>
                    <a:lnTo>
                      <a:pt x="159720" y="0"/>
                    </a:lnTo>
                    <a:lnTo>
                      <a:pt x="159720" y="0"/>
                    </a:lnTo>
                    <a:lnTo>
                      <a:pt x="159720" y="7037"/>
                    </a:lnTo>
                    <a:close/>
                    <a:moveTo>
                      <a:pt x="194184" y="34446"/>
                    </a:moveTo>
                    <a:lnTo>
                      <a:pt x="187143" y="34446"/>
                    </a:lnTo>
                    <a:lnTo>
                      <a:pt x="187143" y="34446"/>
                    </a:lnTo>
                    <a:lnTo>
                      <a:pt x="187143" y="33335"/>
                    </a:lnTo>
                    <a:lnTo>
                      <a:pt x="186772" y="31853"/>
                    </a:lnTo>
                    <a:lnTo>
                      <a:pt x="186772" y="30372"/>
                    </a:lnTo>
                    <a:lnTo>
                      <a:pt x="186402" y="29261"/>
                    </a:lnTo>
                    <a:lnTo>
                      <a:pt x="186031" y="27779"/>
                    </a:lnTo>
                    <a:lnTo>
                      <a:pt x="185661" y="26298"/>
                    </a:lnTo>
                    <a:lnTo>
                      <a:pt x="185290" y="25186"/>
                    </a:lnTo>
                    <a:lnTo>
                      <a:pt x="184919" y="24075"/>
                    </a:lnTo>
                    <a:lnTo>
                      <a:pt x="184178" y="22594"/>
                    </a:lnTo>
                    <a:lnTo>
                      <a:pt x="183808" y="21483"/>
                    </a:lnTo>
                    <a:lnTo>
                      <a:pt x="183067" y="20371"/>
                    </a:lnTo>
                    <a:lnTo>
                      <a:pt x="182325" y="19260"/>
                    </a:lnTo>
                    <a:lnTo>
                      <a:pt x="181584" y="18149"/>
                    </a:lnTo>
                    <a:lnTo>
                      <a:pt x="180843" y="17038"/>
                    </a:lnTo>
                    <a:lnTo>
                      <a:pt x="179731" y="16297"/>
                    </a:lnTo>
                    <a:lnTo>
                      <a:pt x="178990" y="15186"/>
                    </a:lnTo>
                    <a:lnTo>
                      <a:pt x="177878" y="14445"/>
                    </a:lnTo>
                    <a:lnTo>
                      <a:pt x="177137" y="13334"/>
                    </a:lnTo>
                    <a:lnTo>
                      <a:pt x="176026" y="12593"/>
                    </a:lnTo>
                    <a:lnTo>
                      <a:pt x="174914" y="11852"/>
                    </a:lnTo>
                    <a:lnTo>
                      <a:pt x="173802" y="11112"/>
                    </a:lnTo>
                    <a:lnTo>
                      <a:pt x="172690" y="10371"/>
                    </a:lnTo>
                    <a:lnTo>
                      <a:pt x="171579" y="10000"/>
                    </a:lnTo>
                    <a:lnTo>
                      <a:pt x="170096" y="9260"/>
                    </a:lnTo>
                    <a:lnTo>
                      <a:pt x="168985" y="8889"/>
                    </a:lnTo>
                    <a:lnTo>
                      <a:pt x="167873" y="8519"/>
                    </a:lnTo>
                    <a:lnTo>
                      <a:pt x="166390" y="8149"/>
                    </a:lnTo>
                    <a:lnTo>
                      <a:pt x="165279" y="7778"/>
                    </a:lnTo>
                    <a:lnTo>
                      <a:pt x="163796" y="7408"/>
                    </a:lnTo>
                    <a:lnTo>
                      <a:pt x="162314" y="7408"/>
                    </a:lnTo>
                    <a:lnTo>
                      <a:pt x="160832" y="7037"/>
                    </a:lnTo>
                    <a:lnTo>
                      <a:pt x="159720" y="7037"/>
                    </a:lnTo>
                    <a:lnTo>
                      <a:pt x="159720" y="0"/>
                    </a:lnTo>
                    <a:lnTo>
                      <a:pt x="161202" y="370"/>
                    </a:lnTo>
                    <a:lnTo>
                      <a:pt x="163055" y="370"/>
                    </a:lnTo>
                    <a:lnTo>
                      <a:pt x="164908" y="741"/>
                    </a:lnTo>
                    <a:lnTo>
                      <a:pt x="166390" y="741"/>
                    </a:lnTo>
                    <a:lnTo>
                      <a:pt x="168243" y="1111"/>
                    </a:lnTo>
                    <a:lnTo>
                      <a:pt x="169726" y="1852"/>
                    </a:lnTo>
                    <a:lnTo>
                      <a:pt x="171579" y="2222"/>
                    </a:lnTo>
                    <a:lnTo>
                      <a:pt x="173061" y="2963"/>
                    </a:lnTo>
                    <a:lnTo>
                      <a:pt x="174543" y="3704"/>
                    </a:lnTo>
                    <a:lnTo>
                      <a:pt x="176026" y="4445"/>
                    </a:lnTo>
                    <a:lnTo>
                      <a:pt x="177508" y="5185"/>
                    </a:lnTo>
                    <a:lnTo>
                      <a:pt x="178990" y="5926"/>
                    </a:lnTo>
                    <a:lnTo>
                      <a:pt x="180102" y="7037"/>
                    </a:lnTo>
                    <a:lnTo>
                      <a:pt x="181584" y="8149"/>
                    </a:lnTo>
                    <a:lnTo>
                      <a:pt x="182696" y="9260"/>
                    </a:lnTo>
                    <a:lnTo>
                      <a:pt x="183808" y="10371"/>
                    </a:lnTo>
                    <a:lnTo>
                      <a:pt x="184919" y="11482"/>
                    </a:lnTo>
                    <a:lnTo>
                      <a:pt x="186031" y="12593"/>
                    </a:lnTo>
                    <a:lnTo>
                      <a:pt x="187143" y="14075"/>
                    </a:lnTo>
                    <a:lnTo>
                      <a:pt x="188255" y="15186"/>
                    </a:lnTo>
                    <a:lnTo>
                      <a:pt x="188996" y="16667"/>
                    </a:lnTo>
                    <a:lnTo>
                      <a:pt x="189737" y="18149"/>
                    </a:lnTo>
                    <a:lnTo>
                      <a:pt x="190478" y="19631"/>
                    </a:lnTo>
                    <a:lnTo>
                      <a:pt x="191219" y="21112"/>
                    </a:lnTo>
                    <a:lnTo>
                      <a:pt x="191961" y="22594"/>
                    </a:lnTo>
                    <a:lnTo>
                      <a:pt x="192331" y="24446"/>
                    </a:lnTo>
                    <a:lnTo>
                      <a:pt x="193072" y="25927"/>
                    </a:lnTo>
                    <a:lnTo>
                      <a:pt x="193443" y="27779"/>
                    </a:lnTo>
                    <a:lnTo>
                      <a:pt x="193813" y="29261"/>
                    </a:lnTo>
                    <a:lnTo>
                      <a:pt x="193813" y="31113"/>
                    </a:lnTo>
                    <a:lnTo>
                      <a:pt x="193813" y="32965"/>
                    </a:lnTo>
                    <a:lnTo>
                      <a:pt x="194184" y="34446"/>
                    </a:lnTo>
                    <a:lnTo>
                      <a:pt x="194184" y="34446"/>
                    </a:lnTo>
                    <a:close/>
                    <a:moveTo>
                      <a:pt x="187143" y="159637"/>
                    </a:moveTo>
                    <a:lnTo>
                      <a:pt x="187143" y="34446"/>
                    </a:lnTo>
                    <a:lnTo>
                      <a:pt x="194184" y="34446"/>
                    </a:lnTo>
                    <a:lnTo>
                      <a:pt x="194184" y="159637"/>
                    </a:lnTo>
                    <a:lnTo>
                      <a:pt x="194184" y="159637"/>
                    </a:lnTo>
                    <a:lnTo>
                      <a:pt x="187143" y="159637"/>
                    </a:lnTo>
                    <a:close/>
                    <a:moveTo>
                      <a:pt x="159720" y="194083"/>
                    </a:moveTo>
                    <a:lnTo>
                      <a:pt x="159720" y="187046"/>
                    </a:lnTo>
                    <a:lnTo>
                      <a:pt x="159720" y="187046"/>
                    </a:lnTo>
                    <a:lnTo>
                      <a:pt x="160832" y="187046"/>
                    </a:lnTo>
                    <a:lnTo>
                      <a:pt x="162314" y="186676"/>
                    </a:lnTo>
                    <a:lnTo>
                      <a:pt x="163796" y="186676"/>
                    </a:lnTo>
                    <a:lnTo>
                      <a:pt x="165279" y="186305"/>
                    </a:lnTo>
                    <a:lnTo>
                      <a:pt x="166390" y="185935"/>
                    </a:lnTo>
                    <a:lnTo>
                      <a:pt x="167873" y="185565"/>
                    </a:lnTo>
                    <a:lnTo>
                      <a:pt x="168985" y="185194"/>
                    </a:lnTo>
                    <a:lnTo>
                      <a:pt x="170096" y="184824"/>
                    </a:lnTo>
                    <a:lnTo>
                      <a:pt x="171579" y="184083"/>
                    </a:lnTo>
                    <a:lnTo>
                      <a:pt x="172690" y="183713"/>
                    </a:lnTo>
                    <a:lnTo>
                      <a:pt x="173802" y="182972"/>
                    </a:lnTo>
                    <a:lnTo>
                      <a:pt x="174914" y="182231"/>
                    </a:lnTo>
                    <a:lnTo>
                      <a:pt x="176026" y="181490"/>
                    </a:lnTo>
                    <a:lnTo>
                      <a:pt x="177137" y="180750"/>
                    </a:lnTo>
                    <a:lnTo>
                      <a:pt x="177878" y="179638"/>
                    </a:lnTo>
                    <a:lnTo>
                      <a:pt x="178990" y="178898"/>
                    </a:lnTo>
                    <a:lnTo>
                      <a:pt x="179731" y="177786"/>
                    </a:lnTo>
                    <a:lnTo>
                      <a:pt x="180843" y="177046"/>
                    </a:lnTo>
                    <a:lnTo>
                      <a:pt x="181584" y="175934"/>
                    </a:lnTo>
                    <a:lnTo>
                      <a:pt x="182325" y="174823"/>
                    </a:lnTo>
                    <a:lnTo>
                      <a:pt x="183067" y="173712"/>
                    </a:lnTo>
                    <a:lnTo>
                      <a:pt x="183808" y="172601"/>
                    </a:lnTo>
                    <a:lnTo>
                      <a:pt x="184178" y="171490"/>
                    </a:lnTo>
                    <a:lnTo>
                      <a:pt x="184919" y="170008"/>
                    </a:lnTo>
                    <a:lnTo>
                      <a:pt x="185290" y="168897"/>
                    </a:lnTo>
                    <a:lnTo>
                      <a:pt x="185661" y="167786"/>
                    </a:lnTo>
                    <a:lnTo>
                      <a:pt x="186031" y="166304"/>
                    </a:lnTo>
                    <a:lnTo>
                      <a:pt x="186402" y="165193"/>
                    </a:lnTo>
                    <a:lnTo>
                      <a:pt x="186772" y="163712"/>
                    </a:lnTo>
                    <a:lnTo>
                      <a:pt x="186772" y="162230"/>
                    </a:lnTo>
                    <a:lnTo>
                      <a:pt x="187143" y="160749"/>
                    </a:lnTo>
                    <a:lnTo>
                      <a:pt x="187143" y="159637"/>
                    </a:lnTo>
                    <a:lnTo>
                      <a:pt x="194184" y="159637"/>
                    </a:lnTo>
                    <a:lnTo>
                      <a:pt x="193813" y="161119"/>
                    </a:lnTo>
                    <a:lnTo>
                      <a:pt x="193813" y="162971"/>
                    </a:lnTo>
                    <a:lnTo>
                      <a:pt x="193813" y="164823"/>
                    </a:lnTo>
                    <a:lnTo>
                      <a:pt x="193443" y="166304"/>
                    </a:lnTo>
                    <a:lnTo>
                      <a:pt x="193072" y="168156"/>
                    </a:lnTo>
                    <a:lnTo>
                      <a:pt x="192331" y="169638"/>
                    </a:lnTo>
                    <a:lnTo>
                      <a:pt x="191961" y="171490"/>
                    </a:lnTo>
                    <a:lnTo>
                      <a:pt x="191219" y="172971"/>
                    </a:lnTo>
                    <a:lnTo>
                      <a:pt x="190478" y="174453"/>
                    </a:lnTo>
                    <a:lnTo>
                      <a:pt x="189737" y="175934"/>
                    </a:lnTo>
                    <a:lnTo>
                      <a:pt x="188996" y="177416"/>
                    </a:lnTo>
                    <a:lnTo>
                      <a:pt x="188255" y="178898"/>
                    </a:lnTo>
                    <a:lnTo>
                      <a:pt x="187143" y="180009"/>
                    </a:lnTo>
                    <a:lnTo>
                      <a:pt x="186031" y="181490"/>
                    </a:lnTo>
                    <a:lnTo>
                      <a:pt x="184919" y="182601"/>
                    </a:lnTo>
                    <a:lnTo>
                      <a:pt x="183808" y="183713"/>
                    </a:lnTo>
                    <a:lnTo>
                      <a:pt x="182696" y="184824"/>
                    </a:lnTo>
                    <a:lnTo>
                      <a:pt x="181584" y="185935"/>
                    </a:lnTo>
                    <a:lnTo>
                      <a:pt x="180102" y="187046"/>
                    </a:lnTo>
                    <a:lnTo>
                      <a:pt x="178990" y="188157"/>
                    </a:lnTo>
                    <a:lnTo>
                      <a:pt x="177508" y="188898"/>
                    </a:lnTo>
                    <a:lnTo>
                      <a:pt x="176026" y="189639"/>
                    </a:lnTo>
                    <a:lnTo>
                      <a:pt x="174543" y="190380"/>
                    </a:lnTo>
                    <a:lnTo>
                      <a:pt x="173061" y="191120"/>
                    </a:lnTo>
                    <a:lnTo>
                      <a:pt x="171579" y="191861"/>
                    </a:lnTo>
                    <a:lnTo>
                      <a:pt x="169726" y="192232"/>
                    </a:lnTo>
                    <a:lnTo>
                      <a:pt x="168243" y="192972"/>
                    </a:lnTo>
                    <a:lnTo>
                      <a:pt x="166390" y="193343"/>
                    </a:lnTo>
                    <a:lnTo>
                      <a:pt x="164908" y="193713"/>
                    </a:lnTo>
                    <a:lnTo>
                      <a:pt x="163055" y="193713"/>
                    </a:lnTo>
                    <a:lnTo>
                      <a:pt x="161202" y="193713"/>
                    </a:lnTo>
                    <a:lnTo>
                      <a:pt x="159720" y="194083"/>
                    </a:lnTo>
                    <a:lnTo>
                      <a:pt x="159720" y="194083"/>
                    </a:lnTo>
                    <a:close/>
                    <a:moveTo>
                      <a:pt x="34464" y="187046"/>
                    </a:moveTo>
                    <a:lnTo>
                      <a:pt x="159720" y="187046"/>
                    </a:lnTo>
                    <a:lnTo>
                      <a:pt x="159720" y="194083"/>
                    </a:lnTo>
                    <a:lnTo>
                      <a:pt x="34464" y="194083"/>
                    </a:lnTo>
                    <a:lnTo>
                      <a:pt x="34464" y="194083"/>
                    </a:lnTo>
                    <a:lnTo>
                      <a:pt x="34464" y="187046"/>
                    </a:lnTo>
                    <a:close/>
                    <a:moveTo>
                      <a:pt x="0" y="159637"/>
                    </a:moveTo>
                    <a:lnTo>
                      <a:pt x="7041" y="159637"/>
                    </a:lnTo>
                    <a:lnTo>
                      <a:pt x="7041" y="159637"/>
                    </a:lnTo>
                    <a:lnTo>
                      <a:pt x="7041" y="160749"/>
                    </a:lnTo>
                    <a:lnTo>
                      <a:pt x="7412" y="162230"/>
                    </a:lnTo>
                    <a:lnTo>
                      <a:pt x="7412" y="163712"/>
                    </a:lnTo>
                    <a:lnTo>
                      <a:pt x="7782" y="165193"/>
                    </a:lnTo>
                    <a:lnTo>
                      <a:pt x="8153" y="166304"/>
                    </a:lnTo>
                    <a:lnTo>
                      <a:pt x="8523" y="167786"/>
                    </a:lnTo>
                    <a:lnTo>
                      <a:pt x="8894" y="168897"/>
                    </a:lnTo>
                    <a:lnTo>
                      <a:pt x="9265" y="170008"/>
                    </a:lnTo>
                    <a:lnTo>
                      <a:pt x="10006" y="171490"/>
                    </a:lnTo>
                    <a:lnTo>
                      <a:pt x="10376" y="172601"/>
                    </a:lnTo>
                    <a:lnTo>
                      <a:pt x="11117" y="173712"/>
                    </a:lnTo>
                    <a:lnTo>
                      <a:pt x="11859" y="174823"/>
                    </a:lnTo>
                    <a:lnTo>
                      <a:pt x="12600" y="175934"/>
                    </a:lnTo>
                    <a:lnTo>
                      <a:pt x="13341" y="177046"/>
                    </a:lnTo>
                    <a:lnTo>
                      <a:pt x="14453" y="177786"/>
                    </a:lnTo>
                    <a:lnTo>
                      <a:pt x="15194" y="178898"/>
                    </a:lnTo>
                    <a:lnTo>
                      <a:pt x="16306" y="179638"/>
                    </a:lnTo>
                    <a:lnTo>
                      <a:pt x="17047" y="180750"/>
                    </a:lnTo>
                    <a:lnTo>
                      <a:pt x="18158" y="181490"/>
                    </a:lnTo>
                    <a:lnTo>
                      <a:pt x="19270" y="182231"/>
                    </a:lnTo>
                    <a:lnTo>
                      <a:pt x="20382" y="182972"/>
                    </a:lnTo>
                    <a:lnTo>
                      <a:pt x="21494" y="183713"/>
                    </a:lnTo>
                    <a:lnTo>
                      <a:pt x="22605" y="184083"/>
                    </a:lnTo>
                    <a:lnTo>
                      <a:pt x="24088" y="184824"/>
                    </a:lnTo>
                    <a:lnTo>
                      <a:pt x="25199" y="185194"/>
                    </a:lnTo>
                    <a:lnTo>
                      <a:pt x="26311" y="185565"/>
                    </a:lnTo>
                    <a:lnTo>
                      <a:pt x="27794" y="185935"/>
                    </a:lnTo>
                    <a:lnTo>
                      <a:pt x="29276" y="186305"/>
                    </a:lnTo>
                    <a:lnTo>
                      <a:pt x="30388" y="186676"/>
                    </a:lnTo>
                    <a:lnTo>
                      <a:pt x="31870" y="186676"/>
                    </a:lnTo>
                    <a:lnTo>
                      <a:pt x="33352" y="187046"/>
                    </a:lnTo>
                    <a:lnTo>
                      <a:pt x="34464" y="187046"/>
                    </a:lnTo>
                    <a:lnTo>
                      <a:pt x="34464" y="194083"/>
                    </a:lnTo>
                    <a:lnTo>
                      <a:pt x="32982" y="193713"/>
                    </a:lnTo>
                    <a:lnTo>
                      <a:pt x="31129" y="193713"/>
                    </a:lnTo>
                    <a:lnTo>
                      <a:pt x="29276" y="193713"/>
                    </a:lnTo>
                    <a:lnTo>
                      <a:pt x="27794" y="193343"/>
                    </a:lnTo>
                    <a:lnTo>
                      <a:pt x="25941" y="192972"/>
                    </a:lnTo>
                    <a:lnTo>
                      <a:pt x="24458" y="192232"/>
                    </a:lnTo>
                    <a:lnTo>
                      <a:pt x="22605" y="191861"/>
                    </a:lnTo>
                    <a:lnTo>
                      <a:pt x="21123" y="191120"/>
                    </a:lnTo>
                    <a:lnTo>
                      <a:pt x="19641" y="190380"/>
                    </a:lnTo>
                    <a:lnTo>
                      <a:pt x="18158" y="189639"/>
                    </a:lnTo>
                    <a:lnTo>
                      <a:pt x="16676" y="188898"/>
                    </a:lnTo>
                    <a:lnTo>
                      <a:pt x="15194" y="188157"/>
                    </a:lnTo>
                    <a:lnTo>
                      <a:pt x="14082" y="187046"/>
                    </a:lnTo>
                    <a:lnTo>
                      <a:pt x="12600" y="185935"/>
                    </a:lnTo>
                    <a:lnTo>
                      <a:pt x="11488" y="184824"/>
                    </a:lnTo>
                    <a:lnTo>
                      <a:pt x="10376" y="183713"/>
                    </a:lnTo>
                    <a:lnTo>
                      <a:pt x="9265" y="182601"/>
                    </a:lnTo>
                    <a:lnTo>
                      <a:pt x="8153" y="181490"/>
                    </a:lnTo>
                    <a:lnTo>
                      <a:pt x="7041" y="180009"/>
                    </a:lnTo>
                    <a:lnTo>
                      <a:pt x="5929" y="178898"/>
                    </a:lnTo>
                    <a:lnTo>
                      <a:pt x="5188" y="177416"/>
                    </a:lnTo>
                    <a:lnTo>
                      <a:pt x="4447" y="175934"/>
                    </a:lnTo>
                    <a:lnTo>
                      <a:pt x="3706" y="174453"/>
                    </a:lnTo>
                    <a:lnTo>
                      <a:pt x="2965" y="172971"/>
                    </a:lnTo>
                    <a:lnTo>
                      <a:pt x="2223" y="171490"/>
                    </a:lnTo>
                    <a:lnTo>
                      <a:pt x="1853" y="169638"/>
                    </a:lnTo>
                    <a:lnTo>
                      <a:pt x="1112" y="168156"/>
                    </a:lnTo>
                    <a:lnTo>
                      <a:pt x="741" y="166304"/>
                    </a:lnTo>
                    <a:lnTo>
                      <a:pt x="741" y="164823"/>
                    </a:lnTo>
                    <a:lnTo>
                      <a:pt x="371" y="162971"/>
                    </a:lnTo>
                    <a:lnTo>
                      <a:pt x="371" y="161119"/>
                    </a:lnTo>
                    <a:lnTo>
                      <a:pt x="0" y="159637"/>
                    </a:lnTo>
                    <a:lnTo>
                      <a:pt x="0" y="159637"/>
                    </a:lnTo>
                    <a:close/>
                    <a:moveTo>
                      <a:pt x="7041" y="34446"/>
                    </a:moveTo>
                    <a:lnTo>
                      <a:pt x="7041" y="159637"/>
                    </a:lnTo>
                    <a:lnTo>
                      <a:pt x="0" y="159637"/>
                    </a:lnTo>
                    <a:lnTo>
                      <a:pt x="0" y="34446"/>
                    </a:lnTo>
                    <a:lnTo>
                      <a:pt x="0" y="34446"/>
                    </a:lnTo>
                    <a:lnTo>
                      <a:pt x="7041" y="34446"/>
                    </a:lnTo>
                    <a:close/>
                    <a:moveTo>
                      <a:pt x="34464" y="0"/>
                    </a:moveTo>
                    <a:lnTo>
                      <a:pt x="34464" y="7037"/>
                    </a:lnTo>
                    <a:lnTo>
                      <a:pt x="34464" y="7037"/>
                    </a:lnTo>
                    <a:lnTo>
                      <a:pt x="33352" y="7037"/>
                    </a:lnTo>
                    <a:lnTo>
                      <a:pt x="31870" y="7408"/>
                    </a:lnTo>
                    <a:lnTo>
                      <a:pt x="30388" y="7408"/>
                    </a:lnTo>
                    <a:lnTo>
                      <a:pt x="29276" y="7778"/>
                    </a:lnTo>
                    <a:lnTo>
                      <a:pt x="27794" y="8149"/>
                    </a:lnTo>
                    <a:lnTo>
                      <a:pt x="26311" y="8519"/>
                    </a:lnTo>
                    <a:lnTo>
                      <a:pt x="25199" y="8889"/>
                    </a:lnTo>
                    <a:lnTo>
                      <a:pt x="24088" y="9260"/>
                    </a:lnTo>
                    <a:lnTo>
                      <a:pt x="22605" y="10000"/>
                    </a:lnTo>
                    <a:lnTo>
                      <a:pt x="21494" y="10371"/>
                    </a:lnTo>
                    <a:lnTo>
                      <a:pt x="20382" y="11112"/>
                    </a:lnTo>
                    <a:lnTo>
                      <a:pt x="19270" y="11852"/>
                    </a:lnTo>
                    <a:lnTo>
                      <a:pt x="18158" y="12593"/>
                    </a:lnTo>
                    <a:lnTo>
                      <a:pt x="17047" y="13334"/>
                    </a:lnTo>
                    <a:lnTo>
                      <a:pt x="16306" y="14445"/>
                    </a:lnTo>
                    <a:lnTo>
                      <a:pt x="15194" y="15186"/>
                    </a:lnTo>
                    <a:lnTo>
                      <a:pt x="14453" y="16297"/>
                    </a:lnTo>
                    <a:lnTo>
                      <a:pt x="13341" y="17038"/>
                    </a:lnTo>
                    <a:lnTo>
                      <a:pt x="12600" y="18149"/>
                    </a:lnTo>
                    <a:lnTo>
                      <a:pt x="11859" y="19260"/>
                    </a:lnTo>
                    <a:lnTo>
                      <a:pt x="11117" y="20371"/>
                    </a:lnTo>
                    <a:lnTo>
                      <a:pt x="10376" y="21483"/>
                    </a:lnTo>
                    <a:lnTo>
                      <a:pt x="10006" y="22594"/>
                    </a:lnTo>
                    <a:lnTo>
                      <a:pt x="9265" y="24075"/>
                    </a:lnTo>
                    <a:lnTo>
                      <a:pt x="8894" y="25186"/>
                    </a:lnTo>
                    <a:lnTo>
                      <a:pt x="8523" y="26298"/>
                    </a:lnTo>
                    <a:lnTo>
                      <a:pt x="8153" y="27779"/>
                    </a:lnTo>
                    <a:lnTo>
                      <a:pt x="7782" y="29261"/>
                    </a:lnTo>
                    <a:lnTo>
                      <a:pt x="7412" y="30372"/>
                    </a:lnTo>
                    <a:lnTo>
                      <a:pt x="7412" y="31853"/>
                    </a:lnTo>
                    <a:lnTo>
                      <a:pt x="7041" y="33335"/>
                    </a:lnTo>
                    <a:lnTo>
                      <a:pt x="7041" y="34446"/>
                    </a:lnTo>
                    <a:lnTo>
                      <a:pt x="0" y="34446"/>
                    </a:lnTo>
                    <a:lnTo>
                      <a:pt x="371" y="32965"/>
                    </a:lnTo>
                    <a:lnTo>
                      <a:pt x="371" y="31113"/>
                    </a:lnTo>
                    <a:lnTo>
                      <a:pt x="741" y="29261"/>
                    </a:lnTo>
                    <a:lnTo>
                      <a:pt x="741" y="27779"/>
                    </a:lnTo>
                    <a:lnTo>
                      <a:pt x="1112" y="25927"/>
                    </a:lnTo>
                    <a:lnTo>
                      <a:pt x="1853" y="24446"/>
                    </a:lnTo>
                    <a:lnTo>
                      <a:pt x="2223" y="22594"/>
                    </a:lnTo>
                    <a:lnTo>
                      <a:pt x="2965" y="21112"/>
                    </a:lnTo>
                    <a:lnTo>
                      <a:pt x="3706" y="19631"/>
                    </a:lnTo>
                    <a:lnTo>
                      <a:pt x="4447" y="18149"/>
                    </a:lnTo>
                    <a:lnTo>
                      <a:pt x="5188" y="16667"/>
                    </a:lnTo>
                    <a:lnTo>
                      <a:pt x="5929" y="15186"/>
                    </a:lnTo>
                    <a:lnTo>
                      <a:pt x="7041" y="14075"/>
                    </a:lnTo>
                    <a:lnTo>
                      <a:pt x="8153" y="12593"/>
                    </a:lnTo>
                    <a:lnTo>
                      <a:pt x="9265" y="11482"/>
                    </a:lnTo>
                    <a:lnTo>
                      <a:pt x="10376" y="10371"/>
                    </a:lnTo>
                    <a:lnTo>
                      <a:pt x="11488" y="9260"/>
                    </a:lnTo>
                    <a:lnTo>
                      <a:pt x="12600" y="8149"/>
                    </a:lnTo>
                    <a:lnTo>
                      <a:pt x="14082" y="7037"/>
                    </a:lnTo>
                    <a:lnTo>
                      <a:pt x="15194" y="5926"/>
                    </a:lnTo>
                    <a:lnTo>
                      <a:pt x="16676" y="5185"/>
                    </a:lnTo>
                    <a:lnTo>
                      <a:pt x="18158" y="4445"/>
                    </a:lnTo>
                    <a:lnTo>
                      <a:pt x="19641" y="3704"/>
                    </a:lnTo>
                    <a:lnTo>
                      <a:pt x="21123" y="2963"/>
                    </a:lnTo>
                    <a:lnTo>
                      <a:pt x="22605" y="2222"/>
                    </a:lnTo>
                    <a:lnTo>
                      <a:pt x="24458" y="1852"/>
                    </a:lnTo>
                    <a:lnTo>
                      <a:pt x="25941" y="1111"/>
                    </a:lnTo>
                    <a:lnTo>
                      <a:pt x="27794" y="741"/>
                    </a:lnTo>
                    <a:lnTo>
                      <a:pt x="29276" y="741"/>
                    </a:lnTo>
                    <a:lnTo>
                      <a:pt x="31129" y="370"/>
                    </a:lnTo>
                    <a:lnTo>
                      <a:pt x="32982" y="370"/>
                    </a:lnTo>
                    <a:lnTo>
                      <a:pt x="34464" y="0"/>
                    </a:lnTo>
                    <a:lnTo>
                      <a:pt x="3446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hangingPunct="1"/>
                <a:endParaRPr lang="pt-BR" i="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05" name="CaixaDeTexto 204">
              <a:extLst>
                <a:ext uri="{FF2B5EF4-FFF2-40B4-BE49-F238E27FC236}">
                  <a16:creationId xmlns:a16="http://schemas.microsoft.com/office/drawing/2014/main" xmlns="" id="{47FB1026-7FB8-6420-795C-3713C1D5E56D}"/>
                </a:ext>
              </a:extLst>
            </p:cNvPr>
            <p:cNvSpPr txBox="1"/>
            <p:nvPr/>
          </p:nvSpPr>
          <p:spPr>
            <a:xfrm flipV="1">
              <a:off x="2961896" y="1187252"/>
              <a:ext cx="268022" cy="180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1"/>
              <a:r>
                <a:rPr lang="pt-BR" sz="575" b="1" i="0" kern="1200">
                  <a:ln/>
                  <a:solidFill>
                    <a:schemeClr val="bg1"/>
                  </a:solidFill>
                  <a:latin typeface="Arteris Sans"/>
                  <a:sym typeface="Arteris Sans"/>
                  <a:rtl val="0"/>
                </a:rPr>
                <a:t>BR</a:t>
              </a:r>
            </a:p>
          </p:txBody>
        </p:sp>
        <p:sp>
          <p:nvSpPr>
            <p:cNvPr id="206" name="CaixaDeTexto 205">
              <a:extLst>
                <a:ext uri="{FF2B5EF4-FFF2-40B4-BE49-F238E27FC236}">
                  <a16:creationId xmlns:a16="http://schemas.microsoft.com/office/drawing/2014/main" xmlns="" id="{E56384C8-80FB-9755-C590-B11019FB47F1}"/>
                </a:ext>
              </a:extLst>
            </p:cNvPr>
            <p:cNvSpPr txBox="1"/>
            <p:nvPr/>
          </p:nvSpPr>
          <p:spPr>
            <a:xfrm flipV="1">
              <a:off x="2947616" y="1115969"/>
              <a:ext cx="295274" cy="180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hangingPunct="1"/>
              <a:r>
                <a:rPr lang="pt-BR" sz="575" b="1">
                  <a:ln/>
                  <a:solidFill>
                    <a:schemeClr val="bg1"/>
                  </a:solidFill>
                  <a:latin typeface="Arteris Sans"/>
                  <a:sym typeface="Arteris Sans"/>
                  <a:rtl val="0"/>
                </a:rPr>
                <a:t>381</a:t>
              </a:r>
              <a:endParaRPr lang="pt-BR" sz="575" b="1" i="0" kern="1200">
                <a:ln/>
                <a:solidFill>
                  <a:schemeClr val="bg1"/>
                </a:solidFill>
                <a:latin typeface="Arteris Sans"/>
                <a:sym typeface="Arteris Sans"/>
                <a:rtl val="0"/>
              </a:endParaRPr>
            </a:p>
          </p:txBody>
        </p:sp>
      </p:grpSp>
      <p:sp>
        <p:nvSpPr>
          <p:cNvPr id="191" name="CaixaDeTexto 190">
            <a:extLst>
              <a:ext uri="{FF2B5EF4-FFF2-40B4-BE49-F238E27FC236}">
                <a16:creationId xmlns:a16="http://schemas.microsoft.com/office/drawing/2014/main" xmlns="" id="{41EC7158-F2E5-6E2A-C003-0E82CB742399}"/>
              </a:ext>
            </a:extLst>
          </p:cNvPr>
          <p:cNvSpPr txBox="1"/>
          <p:nvPr/>
        </p:nvSpPr>
        <p:spPr>
          <a:xfrm rot="10800000" flipV="1">
            <a:off x="5274057" y="2200521"/>
            <a:ext cx="1298010" cy="328178"/>
          </a:xfrm>
          <a:prstGeom prst="roundRect">
            <a:avLst>
              <a:gd name="adj" fmla="val 6011"/>
            </a:avLst>
          </a:prstGeom>
          <a:solidFill>
            <a:schemeClr val="bg1"/>
          </a:solidFill>
          <a:ln w="12700">
            <a:solidFill>
              <a:srgbClr val="08FF08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 hangingPunct="1"/>
            <a:r>
              <a:rPr lang="pt-BR" sz="800" b="1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</a:rPr>
              <a:t>ALÇA DE ACESSO À ATIBAIA</a:t>
            </a:r>
          </a:p>
          <a:p>
            <a:pPr algn="ctr" hangingPunct="1"/>
            <a:r>
              <a:rPr lang="pt-BR" sz="800" b="1" i="0" kern="1200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</a:rPr>
              <a:t>(km 37,8 ao km 39,00)</a:t>
            </a:r>
          </a:p>
        </p:txBody>
      </p:sp>
      <p:cxnSp>
        <p:nvCxnSpPr>
          <p:cNvPr id="193" name="Conector reto 192">
            <a:extLst>
              <a:ext uri="{FF2B5EF4-FFF2-40B4-BE49-F238E27FC236}">
                <a16:creationId xmlns:a16="http://schemas.microsoft.com/office/drawing/2014/main" xmlns="" id="{64CFB1C2-0BCC-9407-4169-146AA9C0D69D}"/>
              </a:ext>
            </a:extLst>
          </p:cNvPr>
          <p:cNvCxnSpPr>
            <a:cxnSpLocks/>
            <a:stCxn id="191" idx="2"/>
            <a:endCxn id="12" idx="0"/>
          </p:cNvCxnSpPr>
          <p:nvPr/>
        </p:nvCxnSpPr>
        <p:spPr>
          <a:xfrm flipH="1">
            <a:off x="5317299" y="2528699"/>
            <a:ext cx="605763" cy="493387"/>
          </a:xfrm>
          <a:prstGeom prst="line">
            <a:avLst/>
          </a:prstGeom>
          <a:ln>
            <a:solidFill>
              <a:srgbClr val="08FF08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454" name="Agrupar 453">
            <a:extLst>
              <a:ext uri="{FF2B5EF4-FFF2-40B4-BE49-F238E27FC236}">
                <a16:creationId xmlns:a16="http://schemas.microsoft.com/office/drawing/2014/main" xmlns="" id="{527F3835-1431-8D0F-F3FC-81AE32E374B0}"/>
              </a:ext>
            </a:extLst>
          </p:cNvPr>
          <p:cNvGrpSpPr>
            <a:grpSpLocks noChangeAspect="1"/>
          </p:cNvGrpSpPr>
          <p:nvPr/>
        </p:nvGrpSpPr>
        <p:grpSpPr>
          <a:xfrm>
            <a:off x="10060651" y="4940370"/>
            <a:ext cx="2873633" cy="1826067"/>
            <a:chOff x="10145064" y="5643061"/>
            <a:chExt cx="1410889" cy="1214939"/>
          </a:xfrm>
        </p:grpSpPr>
        <p:grpSp>
          <p:nvGrpSpPr>
            <p:cNvPr id="455" name="Agrupar 454">
              <a:extLst>
                <a:ext uri="{FF2B5EF4-FFF2-40B4-BE49-F238E27FC236}">
                  <a16:creationId xmlns:a16="http://schemas.microsoft.com/office/drawing/2014/main" xmlns="" id="{D1BAFBA8-7C76-D99A-0871-AB68F8FF0B5E}"/>
                </a:ext>
              </a:extLst>
            </p:cNvPr>
            <p:cNvGrpSpPr/>
            <p:nvPr/>
          </p:nvGrpSpPr>
          <p:grpSpPr>
            <a:xfrm>
              <a:off x="10239884" y="5807017"/>
              <a:ext cx="1316069" cy="1050983"/>
              <a:chOff x="4714516" y="144162"/>
              <a:chExt cx="1288410" cy="1084227"/>
            </a:xfrm>
          </p:grpSpPr>
          <p:sp>
            <p:nvSpPr>
              <p:cNvPr id="457" name="Retângulo 456">
                <a:extLst>
                  <a:ext uri="{FF2B5EF4-FFF2-40B4-BE49-F238E27FC236}">
                    <a16:creationId xmlns:a16="http://schemas.microsoft.com/office/drawing/2014/main" xmlns="" id="{26D1885B-BBB4-E07E-C379-B48461B4D35C}"/>
                  </a:ext>
                </a:extLst>
              </p:cNvPr>
              <p:cNvSpPr/>
              <p:nvPr/>
            </p:nvSpPr>
            <p:spPr>
              <a:xfrm>
                <a:off x="4714516" y="890049"/>
                <a:ext cx="105730" cy="111416"/>
              </a:xfrm>
              <a:prstGeom prst="rect">
                <a:avLst/>
              </a:prstGeom>
              <a:solidFill>
                <a:srgbClr val="FF500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hangingPunct="1"/>
                <a:endParaRPr lang="pt-BR" i="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58" name="Retângulo 457">
                <a:extLst>
                  <a:ext uri="{FF2B5EF4-FFF2-40B4-BE49-F238E27FC236}">
                    <a16:creationId xmlns:a16="http://schemas.microsoft.com/office/drawing/2014/main" xmlns="" id="{631455D3-7C14-38EF-278B-2888DC75DC90}"/>
                  </a:ext>
                </a:extLst>
              </p:cNvPr>
              <p:cNvSpPr/>
              <p:nvPr/>
            </p:nvSpPr>
            <p:spPr>
              <a:xfrm>
                <a:off x="4714516" y="1063034"/>
                <a:ext cx="105730" cy="111416"/>
              </a:xfrm>
              <a:prstGeom prst="rect">
                <a:avLst/>
              </a:prstGeom>
              <a:solidFill>
                <a:srgbClr val="FFB3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hangingPunct="1"/>
                <a:endParaRPr lang="pt-BR" i="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59" name="Retângulo 458">
                <a:extLst>
                  <a:ext uri="{FF2B5EF4-FFF2-40B4-BE49-F238E27FC236}">
                    <a16:creationId xmlns:a16="http://schemas.microsoft.com/office/drawing/2014/main" xmlns="" id="{DC565C0C-E16E-F2CD-3958-F83EF48A770B}"/>
                  </a:ext>
                </a:extLst>
              </p:cNvPr>
              <p:cNvSpPr/>
              <p:nvPr/>
            </p:nvSpPr>
            <p:spPr>
              <a:xfrm>
                <a:off x="4714516" y="544075"/>
                <a:ext cx="105730" cy="111416"/>
              </a:xfrm>
              <a:prstGeom prst="rect">
                <a:avLst/>
              </a:prstGeom>
              <a:solidFill>
                <a:srgbClr val="80F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hangingPunct="1"/>
                <a:endParaRPr lang="pt-BR" i="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60" name="Retângulo 459">
                <a:extLst>
                  <a:ext uri="{FF2B5EF4-FFF2-40B4-BE49-F238E27FC236}">
                    <a16:creationId xmlns:a16="http://schemas.microsoft.com/office/drawing/2014/main" xmlns="" id="{27E637AB-136D-F802-D402-D8408A802E15}"/>
                  </a:ext>
                </a:extLst>
              </p:cNvPr>
              <p:cNvSpPr/>
              <p:nvPr/>
            </p:nvSpPr>
            <p:spPr>
              <a:xfrm>
                <a:off x="4714516" y="717062"/>
                <a:ext cx="105730" cy="111416"/>
              </a:xfrm>
              <a:prstGeom prst="rect">
                <a:avLst/>
              </a:prstGeom>
              <a:solidFill>
                <a:srgbClr val="062E4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hangingPunct="1"/>
                <a:endParaRPr lang="pt-BR" i="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61" name="Retângulo 460">
                <a:extLst>
                  <a:ext uri="{FF2B5EF4-FFF2-40B4-BE49-F238E27FC236}">
                    <a16:creationId xmlns:a16="http://schemas.microsoft.com/office/drawing/2014/main" xmlns="" id="{88F88C71-AC02-38C1-CAEE-F2E166CEC6AB}"/>
                  </a:ext>
                </a:extLst>
              </p:cNvPr>
              <p:cNvSpPr/>
              <p:nvPr/>
            </p:nvSpPr>
            <p:spPr>
              <a:xfrm>
                <a:off x="4714516" y="198101"/>
                <a:ext cx="105730" cy="111416"/>
              </a:xfrm>
              <a:prstGeom prst="rect">
                <a:avLst/>
              </a:prstGeom>
              <a:solidFill>
                <a:srgbClr val="00966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hangingPunct="1"/>
                <a:endParaRPr lang="pt-BR" i="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62" name="Retângulo 461">
                <a:extLst>
                  <a:ext uri="{FF2B5EF4-FFF2-40B4-BE49-F238E27FC236}">
                    <a16:creationId xmlns:a16="http://schemas.microsoft.com/office/drawing/2014/main" xmlns="" id="{27B051D6-B883-DD85-D4B3-DBCFBB5BF20D}"/>
                  </a:ext>
                </a:extLst>
              </p:cNvPr>
              <p:cNvSpPr/>
              <p:nvPr/>
            </p:nvSpPr>
            <p:spPr>
              <a:xfrm>
                <a:off x="4714516" y="371088"/>
                <a:ext cx="105730" cy="111416"/>
              </a:xfrm>
              <a:prstGeom prst="rect">
                <a:avLst/>
              </a:prstGeom>
              <a:solidFill>
                <a:srgbClr val="08FF0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hangingPunct="1"/>
                <a:endParaRPr lang="pt-BR" i="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63" name="CaixaDeTexto 462">
                <a:extLst>
                  <a:ext uri="{FF2B5EF4-FFF2-40B4-BE49-F238E27FC236}">
                    <a16:creationId xmlns:a16="http://schemas.microsoft.com/office/drawing/2014/main" xmlns="" id="{80B7BEB6-73ED-3180-5039-D46C62036E47}"/>
                  </a:ext>
                </a:extLst>
              </p:cNvPr>
              <p:cNvSpPr txBox="1"/>
              <p:nvPr/>
            </p:nvSpPr>
            <p:spPr>
              <a:xfrm>
                <a:off x="4858124" y="144162"/>
                <a:ext cx="1144802" cy="219294"/>
              </a:xfrm>
              <a:prstGeom prst="roundRect">
                <a:avLst>
                  <a:gd name="adj" fmla="val 6011"/>
                </a:avLst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defTabSz="685800" hangingPunct="1"/>
                <a:r>
                  <a:rPr lang="pt-BR" sz="800" b="1" i="0" kern="1200" dirty="0">
                    <a:solidFill>
                      <a:prstClr val="black"/>
                    </a:solidFill>
                    <a:latin typeface="Calibri" panose="020F0502020204030204"/>
                  </a:rPr>
                  <a:t>T1 – km 022+300 ao km 041+000 - PS </a:t>
                </a:r>
              </a:p>
            </p:txBody>
          </p:sp>
          <p:sp>
            <p:nvSpPr>
              <p:cNvPr id="464" name="CaixaDeTexto 463">
                <a:extLst>
                  <a:ext uri="{FF2B5EF4-FFF2-40B4-BE49-F238E27FC236}">
                    <a16:creationId xmlns:a16="http://schemas.microsoft.com/office/drawing/2014/main" xmlns="" id="{257AC03C-D994-9398-BAA1-967FAF2F9387}"/>
                  </a:ext>
                </a:extLst>
              </p:cNvPr>
              <p:cNvSpPr txBox="1"/>
              <p:nvPr/>
            </p:nvSpPr>
            <p:spPr>
              <a:xfrm>
                <a:off x="4858124" y="317149"/>
                <a:ext cx="1100514" cy="219294"/>
              </a:xfrm>
              <a:prstGeom prst="roundRect">
                <a:avLst>
                  <a:gd name="adj" fmla="val 6011"/>
                </a:avLst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defTabSz="685800" hangingPunct="1"/>
                <a:r>
                  <a:rPr lang="pt-BR" sz="800" b="1" i="0" kern="1200">
                    <a:solidFill>
                      <a:prstClr val="black"/>
                    </a:solidFill>
                    <a:latin typeface="Calibri" panose="020F0502020204030204"/>
                  </a:rPr>
                  <a:t>T2 – km 035+360 ao km 041+000 - PN </a:t>
                </a:r>
              </a:p>
            </p:txBody>
          </p:sp>
          <p:sp>
            <p:nvSpPr>
              <p:cNvPr id="465" name="CaixaDeTexto 464">
                <a:extLst>
                  <a:ext uri="{FF2B5EF4-FFF2-40B4-BE49-F238E27FC236}">
                    <a16:creationId xmlns:a16="http://schemas.microsoft.com/office/drawing/2014/main" xmlns="" id="{DF852796-CA76-0EBD-9119-2CF44BB0A016}"/>
                  </a:ext>
                </a:extLst>
              </p:cNvPr>
              <p:cNvSpPr txBox="1"/>
              <p:nvPr/>
            </p:nvSpPr>
            <p:spPr>
              <a:xfrm>
                <a:off x="4858124" y="490136"/>
                <a:ext cx="1027299" cy="219294"/>
              </a:xfrm>
              <a:prstGeom prst="roundRect">
                <a:avLst>
                  <a:gd name="adj" fmla="val 6011"/>
                </a:avLst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defTabSz="685800" hangingPunct="1"/>
                <a:r>
                  <a:rPr lang="pt-BR" sz="800" b="1" i="0" kern="1200">
                    <a:solidFill>
                      <a:prstClr val="black"/>
                    </a:solidFill>
                    <a:latin typeface="Calibri" panose="020F0502020204030204"/>
                  </a:rPr>
                  <a:t>T3 – km 48+720 ao km 50+360 - PS </a:t>
                </a:r>
              </a:p>
            </p:txBody>
          </p:sp>
          <p:sp>
            <p:nvSpPr>
              <p:cNvPr id="466" name="CaixaDeTexto 465">
                <a:extLst>
                  <a:ext uri="{FF2B5EF4-FFF2-40B4-BE49-F238E27FC236}">
                    <a16:creationId xmlns:a16="http://schemas.microsoft.com/office/drawing/2014/main" xmlns="" id="{C82CABED-D495-373D-5C1A-F54C3334B49A}"/>
                  </a:ext>
                </a:extLst>
              </p:cNvPr>
              <p:cNvSpPr txBox="1"/>
              <p:nvPr/>
            </p:nvSpPr>
            <p:spPr>
              <a:xfrm>
                <a:off x="4858124" y="663123"/>
                <a:ext cx="1027299" cy="219294"/>
              </a:xfrm>
              <a:prstGeom prst="roundRect">
                <a:avLst>
                  <a:gd name="adj" fmla="val 6011"/>
                </a:avLst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defTabSz="685800" hangingPunct="1"/>
                <a:r>
                  <a:rPr lang="pt-BR" sz="800" b="1" i="0" kern="1200">
                    <a:solidFill>
                      <a:prstClr val="black"/>
                    </a:solidFill>
                    <a:latin typeface="Calibri" panose="020F0502020204030204"/>
                  </a:rPr>
                  <a:t>T4 – km 48+810 ao km 58+860 - PN </a:t>
                </a:r>
              </a:p>
            </p:txBody>
          </p:sp>
          <p:sp>
            <p:nvSpPr>
              <p:cNvPr id="467" name="CaixaDeTexto 466">
                <a:extLst>
                  <a:ext uri="{FF2B5EF4-FFF2-40B4-BE49-F238E27FC236}">
                    <a16:creationId xmlns:a16="http://schemas.microsoft.com/office/drawing/2014/main" xmlns="" id="{AA7A747B-B9F0-22BD-A8D8-2A5AED32C343}"/>
                  </a:ext>
                </a:extLst>
              </p:cNvPr>
              <p:cNvSpPr txBox="1"/>
              <p:nvPr/>
            </p:nvSpPr>
            <p:spPr>
              <a:xfrm>
                <a:off x="4858124" y="836110"/>
                <a:ext cx="1088996" cy="219294"/>
              </a:xfrm>
              <a:prstGeom prst="roundRect">
                <a:avLst>
                  <a:gd name="adj" fmla="val 6011"/>
                </a:avLst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defTabSz="685800" hangingPunct="1"/>
                <a:r>
                  <a:rPr lang="pt-BR" sz="800" b="1" i="0" kern="1200">
                    <a:solidFill>
                      <a:prstClr val="black"/>
                    </a:solidFill>
                    <a:latin typeface="Calibri" panose="020F0502020204030204"/>
                  </a:rPr>
                  <a:t>T5 –  km 52+140 ao km 54+080 - PS </a:t>
                </a:r>
              </a:p>
            </p:txBody>
          </p:sp>
          <p:sp>
            <p:nvSpPr>
              <p:cNvPr id="468" name="CaixaDeTexto 467">
                <a:extLst>
                  <a:ext uri="{FF2B5EF4-FFF2-40B4-BE49-F238E27FC236}">
                    <a16:creationId xmlns:a16="http://schemas.microsoft.com/office/drawing/2014/main" xmlns="" id="{F7BA85D6-82B7-AC10-4D8E-7A7FCB4E662F}"/>
                  </a:ext>
                </a:extLst>
              </p:cNvPr>
              <p:cNvSpPr txBox="1"/>
              <p:nvPr/>
            </p:nvSpPr>
            <p:spPr>
              <a:xfrm>
                <a:off x="4858124" y="1009095"/>
                <a:ext cx="1088996" cy="219294"/>
              </a:xfrm>
              <a:prstGeom prst="roundRect">
                <a:avLst>
                  <a:gd name="adj" fmla="val 6011"/>
                </a:avLst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defTabSz="685800" hangingPunct="1"/>
                <a:r>
                  <a:rPr lang="pt-BR" sz="800" b="1" i="0" kern="1200">
                    <a:solidFill>
                      <a:prstClr val="black"/>
                    </a:solidFill>
                    <a:latin typeface="Calibri" panose="020F0502020204030204"/>
                  </a:rPr>
                  <a:t>T6 – km 56+200 ao km 65+800 - PS </a:t>
                </a:r>
              </a:p>
            </p:txBody>
          </p:sp>
        </p:grpSp>
        <p:sp>
          <p:nvSpPr>
            <p:cNvPr id="456" name="CaixaDeTexto 455">
              <a:extLst>
                <a:ext uri="{FF2B5EF4-FFF2-40B4-BE49-F238E27FC236}">
                  <a16:creationId xmlns:a16="http://schemas.microsoft.com/office/drawing/2014/main" xmlns="" id="{6C68D6BD-2AD4-DF08-2B1A-B07EDBA3DD73}"/>
                </a:ext>
              </a:extLst>
            </p:cNvPr>
            <p:cNvSpPr txBox="1"/>
            <p:nvPr/>
          </p:nvSpPr>
          <p:spPr>
            <a:xfrm>
              <a:off x="10145064" y="5643061"/>
              <a:ext cx="854773" cy="1834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hangingPunct="1"/>
              <a:r>
                <a:rPr lang="pt-BR" sz="800" b="1" i="0" kern="1200">
                  <a:solidFill>
                    <a:prstClr val="black"/>
                  </a:solidFill>
                  <a:latin typeface="Calibri" panose="020F0502020204030204"/>
                </a:rPr>
                <a:t>LEGENDA TRECHOS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xmlns="" id="{DC047E7B-93FD-DEB1-DA37-A9500E4F2971}"/>
              </a:ext>
            </a:extLst>
          </p:cNvPr>
          <p:cNvGrpSpPr/>
          <p:nvPr/>
        </p:nvGrpSpPr>
        <p:grpSpPr>
          <a:xfrm>
            <a:off x="204885" y="2340"/>
            <a:ext cx="11994043" cy="1064789"/>
            <a:chOff x="197958" y="99319"/>
            <a:chExt cx="11994043" cy="1064789"/>
          </a:xfrm>
        </p:grpSpPr>
        <p:sp>
          <p:nvSpPr>
            <p:cNvPr id="58" name="Retângulo 57">
              <a:extLst>
                <a:ext uri="{FF2B5EF4-FFF2-40B4-BE49-F238E27FC236}">
                  <a16:creationId xmlns:a16="http://schemas.microsoft.com/office/drawing/2014/main" xmlns="" id="{3200B711-A09E-1AB8-1AC5-79F268E288C9}"/>
                </a:ext>
              </a:extLst>
            </p:cNvPr>
            <p:cNvSpPr/>
            <p:nvPr/>
          </p:nvSpPr>
          <p:spPr>
            <a:xfrm>
              <a:off x="197958" y="610721"/>
              <a:ext cx="2767317" cy="278797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teris Sans" panose="020B0503020203030204" pitchFamily="34" charset="0"/>
                  <a:cs typeface="Calibri"/>
                  <a:sym typeface="Calibri"/>
                </a:rPr>
                <a:t>3ª FAIXA – FERNÃO DIAS</a:t>
              </a:r>
            </a:p>
          </p:txBody>
        </p:sp>
        <p:sp>
          <p:nvSpPr>
            <p:cNvPr id="59" name="CaixaDeTexto 58">
              <a:extLst>
                <a:ext uri="{FF2B5EF4-FFF2-40B4-BE49-F238E27FC236}">
                  <a16:creationId xmlns:a16="http://schemas.microsoft.com/office/drawing/2014/main" xmlns="" id="{AF72365C-73C0-91A5-8870-A781D1BF8769}"/>
                </a:ext>
              </a:extLst>
            </p:cNvPr>
            <p:cNvSpPr txBox="1"/>
            <p:nvPr/>
          </p:nvSpPr>
          <p:spPr>
            <a:xfrm>
              <a:off x="197958" y="884815"/>
              <a:ext cx="1322430" cy="279293"/>
            </a:xfrm>
            <a:prstGeom prst="rect">
              <a:avLst/>
            </a:prstGeom>
            <a:solidFill>
              <a:srgbClr val="009265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defTabSz="457200"/>
              <a:r>
                <a:rPr lang="pt-BR" sz="1000" b="1">
                  <a:solidFill>
                    <a:prstClr val="white"/>
                  </a:solidFill>
                  <a:latin typeface="Arteris Sans" panose="020B0503020203030204" pitchFamily="34" charset="0"/>
                  <a:cs typeface="Calibri"/>
                  <a:sym typeface="Calibri"/>
                </a:rPr>
                <a:t>STATUS DO PROJETO</a:t>
              </a:r>
            </a:p>
          </p:txBody>
        </p:sp>
        <p:pic>
          <p:nvPicPr>
            <p:cNvPr id="60" name="Imagem 59" descr="Ícone&#10;&#10;Descrição gerada automaticamente com confiança média">
              <a:extLst>
                <a:ext uri="{FF2B5EF4-FFF2-40B4-BE49-F238E27FC236}">
                  <a16:creationId xmlns:a16="http://schemas.microsoft.com/office/drawing/2014/main" xmlns="" id="{F95A9552-0644-0729-D38E-BB84394B6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58" y="203677"/>
              <a:ext cx="1392128" cy="275716"/>
            </a:xfrm>
            <a:prstGeom prst="rect">
              <a:avLst/>
            </a:prstGeom>
          </p:spPr>
        </p:pic>
        <p:sp>
          <p:nvSpPr>
            <p:cNvPr id="83" name="CaixaDeTexto 82">
              <a:extLst>
                <a:ext uri="{FF2B5EF4-FFF2-40B4-BE49-F238E27FC236}">
                  <a16:creationId xmlns:a16="http://schemas.microsoft.com/office/drawing/2014/main" xmlns="" id="{15A29654-92CA-87FC-54D0-199861E725FC}"/>
                </a:ext>
              </a:extLst>
            </p:cNvPr>
            <p:cNvSpPr txBox="1"/>
            <p:nvPr/>
          </p:nvSpPr>
          <p:spPr>
            <a:xfrm>
              <a:off x="10354505" y="99319"/>
              <a:ext cx="1837496" cy="21544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hangingPunct="1"/>
              <a:r>
                <a:rPr lang="pt-BR" sz="800" b="1" i="0" kern="1200" dirty="0">
                  <a:solidFill>
                    <a:srgbClr val="040308"/>
                  </a:solidFill>
                  <a:latin typeface="Calibri" panose="020F0502020204030204"/>
                </a:rPr>
                <a:t>AVANÇO GLOBAL (ABR/24): 15,23%</a:t>
              </a:r>
            </a:p>
          </p:txBody>
        </p:sp>
        <p:grpSp>
          <p:nvGrpSpPr>
            <p:cNvPr id="93" name="Agrupar 92">
              <a:extLst>
                <a:ext uri="{FF2B5EF4-FFF2-40B4-BE49-F238E27FC236}">
                  <a16:creationId xmlns:a16="http://schemas.microsoft.com/office/drawing/2014/main" xmlns="" id="{4022C0C3-F3AE-3FBD-95EA-D53AF6CF5A4F}"/>
                </a:ext>
              </a:extLst>
            </p:cNvPr>
            <p:cNvGrpSpPr/>
            <p:nvPr/>
          </p:nvGrpSpPr>
          <p:grpSpPr>
            <a:xfrm>
              <a:off x="9949194" y="379955"/>
              <a:ext cx="153924" cy="283879"/>
              <a:chOff x="2116201" y="3182324"/>
              <a:chExt cx="153924" cy="283879"/>
            </a:xfrm>
          </p:grpSpPr>
          <p:sp>
            <p:nvSpPr>
              <p:cNvPr id="102" name="CaixaDeTexto 101">
                <a:extLst>
                  <a:ext uri="{FF2B5EF4-FFF2-40B4-BE49-F238E27FC236}">
                    <a16:creationId xmlns:a16="http://schemas.microsoft.com/office/drawing/2014/main" xmlns="" id="{875ED614-8B4E-4574-5B73-4549DE399176}"/>
                  </a:ext>
                </a:extLst>
              </p:cNvPr>
              <p:cNvSpPr txBox="1"/>
              <p:nvPr/>
            </p:nvSpPr>
            <p:spPr>
              <a:xfrm>
                <a:off x="2116201" y="3182324"/>
                <a:ext cx="153924" cy="136800"/>
              </a:xfrm>
              <a:prstGeom prst="roundRect">
                <a:avLst>
                  <a:gd name="adj" fmla="val 6011"/>
                </a:avLst>
              </a:prstGeom>
              <a:solidFill>
                <a:schemeClr val="bg1"/>
              </a:solidFill>
            </p:spPr>
            <p:txBody>
              <a:bodyPr wrap="square" lIns="0" tIns="0" rIns="36000" bIns="0" rtlCol="0" anchor="ctr">
                <a:noAutofit/>
              </a:bodyPr>
              <a:lstStyle/>
              <a:p>
                <a:pPr algn="r" hangingPunct="1"/>
                <a:endParaRPr lang="pt-BR" sz="700" b="1" i="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0" name="CaixaDeTexto 99">
                <a:extLst>
                  <a:ext uri="{FF2B5EF4-FFF2-40B4-BE49-F238E27FC236}">
                    <a16:creationId xmlns:a16="http://schemas.microsoft.com/office/drawing/2014/main" xmlns="" id="{82EF10CF-3AB6-BADD-A97D-8974DDBDB88D}"/>
                  </a:ext>
                </a:extLst>
              </p:cNvPr>
              <p:cNvSpPr txBox="1"/>
              <p:nvPr/>
            </p:nvSpPr>
            <p:spPr>
              <a:xfrm>
                <a:off x="2116201" y="3329403"/>
                <a:ext cx="153924" cy="136800"/>
              </a:xfrm>
              <a:prstGeom prst="roundRect">
                <a:avLst>
                  <a:gd name="adj" fmla="val 6011"/>
                </a:avLst>
              </a:prstGeom>
              <a:solidFill>
                <a:schemeClr val="bg1"/>
              </a:solidFill>
            </p:spPr>
            <p:txBody>
              <a:bodyPr wrap="square" lIns="36000" tIns="0" rIns="36000" bIns="0" rtlCol="0" anchor="ctr">
                <a:noAutofit/>
              </a:bodyPr>
              <a:lstStyle/>
              <a:p>
                <a:pPr hangingPunct="1"/>
                <a:endParaRPr lang="pt-BR" sz="700" b="1" i="0" kern="12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  <p:sp>
        <p:nvSpPr>
          <p:cNvPr id="38" name="Retângulo 37">
            <a:extLst>
              <a:ext uri="{FF2B5EF4-FFF2-40B4-BE49-F238E27FC236}">
                <a16:creationId xmlns:a16="http://schemas.microsoft.com/office/drawing/2014/main" xmlns="" id="{2EEA55DB-59EE-95A1-EF4B-CCF964993AAD}"/>
              </a:ext>
            </a:extLst>
          </p:cNvPr>
          <p:cNvSpPr/>
          <p:nvPr/>
        </p:nvSpPr>
        <p:spPr>
          <a:xfrm>
            <a:off x="24019" y="5973184"/>
            <a:ext cx="4849431" cy="850429"/>
          </a:xfrm>
          <a:prstGeom prst="rect">
            <a:avLst/>
          </a:prstGeom>
          <a:solidFill>
            <a:srgbClr val="009664"/>
          </a:solidFill>
          <a:ln w="9525" cap="flat">
            <a:solidFill>
              <a:schemeClr val="tx1">
                <a:lumMod val="5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r>
              <a:rPr lang="pt-BR" sz="1400" b="1" u="sng">
                <a:solidFill>
                  <a:schemeClr val="bg1"/>
                </a:solidFill>
              </a:rPr>
              <a:t>NOTA</a:t>
            </a:r>
          </a:p>
          <a:p>
            <a:r>
              <a:rPr lang="pt-BR" sz="1050" b="1">
                <a:solidFill>
                  <a:schemeClr val="bg1"/>
                </a:solidFill>
              </a:rPr>
              <a:t>COM A CONCLUSÃO DAS OBRAS DO PACOTE CONTINGENCIAL, A ALÇA DE ACESSO DE ATIBAIA SERÁ INTEGRALMENTE DESIMPEDIDA E LIBERADA AOS USUÁRIOS.</a:t>
            </a:r>
          </a:p>
        </p:txBody>
      </p:sp>
      <p:graphicFrame>
        <p:nvGraphicFramePr>
          <p:cNvPr id="41" name="Tabela 40">
            <a:extLst>
              <a:ext uri="{FF2B5EF4-FFF2-40B4-BE49-F238E27FC236}">
                <a16:creationId xmlns:a16="http://schemas.microsoft.com/office/drawing/2014/main" xmlns="" id="{63B32AB0-84A1-EAB4-6F17-F602552EF5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713895"/>
              </p:ext>
            </p:extLst>
          </p:nvPr>
        </p:nvGraphicFramePr>
        <p:xfrm>
          <a:off x="6130699" y="5342710"/>
          <a:ext cx="2321125" cy="1381521"/>
        </p:xfrm>
        <a:graphic>
          <a:graphicData uri="http://schemas.openxmlformats.org/drawingml/2006/table">
            <a:tbl>
              <a:tblPr/>
              <a:tblGrid>
                <a:gridCol w="1213976">
                  <a:extLst>
                    <a:ext uri="{9D8B030D-6E8A-4147-A177-3AD203B41FA5}">
                      <a16:colId xmlns:a16="http://schemas.microsoft.com/office/drawing/2014/main" xmlns="" val="1331132896"/>
                    </a:ext>
                  </a:extLst>
                </a:gridCol>
                <a:gridCol w="1107149">
                  <a:extLst>
                    <a:ext uri="{9D8B030D-6E8A-4147-A177-3AD203B41FA5}">
                      <a16:colId xmlns:a16="http://schemas.microsoft.com/office/drawing/2014/main" xmlns="" val="1136341224"/>
                    </a:ext>
                  </a:extLst>
                </a:gridCol>
              </a:tblGrid>
              <a:tr h="1866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 algn="l" fontAlgn="b"/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1369046"/>
                  </a:ext>
                </a:extLst>
              </a:tr>
              <a:tr h="5974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Mão de obra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49778746"/>
                  </a:ext>
                </a:extLst>
              </a:tr>
              <a:tr h="5974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Equipamentos Pesados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9529365"/>
                  </a:ext>
                </a:extLst>
              </a:tr>
            </a:tbl>
          </a:graphicData>
        </a:graphic>
      </p:graphicFrame>
      <p:grpSp>
        <p:nvGrpSpPr>
          <p:cNvPr id="42" name="Agrupar 41">
            <a:extLst>
              <a:ext uri="{FF2B5EF4-FFF2-40B4-BE49-F238E27FC236}">
                <a16:creationId xmlns:a16="http://schemas.microsoft.com/office/drawing/2014/main" xmlns="" id="{8D4828C0-35EA-4A9B-3C31-1194EE40EA3A}"/>
              </a:ext>
            </a:extLst>
          </p:cNvPr>
          <p:cNvGrpSpPr/>
          <p:nvPr/>
        </p:nvGrpSpPr>
        <p:grpSpPr>
          <a:xfrm>
            <a:off x="6525532" y="6263295"/>
            <a:ext cx="543822" cy="375632"/>
            <a:chOff x="7100842" y="6369975"/>
            <a:chExt cx="543822" cy="375632"/>
          </a:xfrm>
        </p:grpSpPr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xmlns="" id="{89F0C20E-EABC-2477-4752-2E6BAB9DF9B8}"/>
                </a:ext>
              </a:extLst>
            </p:cNvPr>
            <p:cNvSpPr/>
            <p:nvPr/>
          </p:nvSpPr>
          <p:spPr>
            <a:xfrm flipV="1">
              <a:off x="7100842" y="6369975"/>
              <a:ext cx="543822" cy="375632"/>
            </a:xfrm>
            <a:custGeom>
              <a:avLst/>
              <a:gdLst>
                <a:gd name="connsiteX0" fmla="*/ 359681 w 543822"/>
                <a:gd name="connsiteY0" fmla="*/ 372340 h 375632"/>
                <a:gd name="connsiteX1" fmla="*/ 277422 w 543822"/>
                <a:gd name="connsiteY1" fmla="*/ 303362 h 375632"/>
                <a:gd name="connsiteX2" fmla="*/ 209616 w 543822"/>
                <a:gd name="connsiteY2" fmla="*/ 239977 h 375632"/>
                <a:gd name="connsiteX3" fmla="*/ 176776 w 543822"/>
                <a:gd name="connsiteY3" fmla="*/ 240052 h 375632"/>
                <a:gd name="connsiteX4" fmla="*/ 137560 w 543822"/>
                <a:gd name="connsiteY4" fmla="*/ 239306 h 375632"/>
                <a:gd name="connsiteX5" fmla="*/ 105782 w 543822"/>
                <a:gd name="connsiteY5" fmla="*/ 222379 h 375632"/>
                <a:gd name="connsiteX6" fmla="*/ 102382 w 543822"/>
                <a:gd name="connsiteY6" fmla="*/ 217308 h 375632"/>
                <a:gd name="connsiteX7" fmla="*/ 102063 w 543822"/>
                <a:gd name="connsiteY7" fmla="*/ 195160 h 375632"/>
                <a:gd name="connsiteX8" fmla="*/ 101744 w 543822"/>
                <a:gd name="connsiteY8" fmla="*/ 172938 h 375632"/>
                <a:gd name="connsiteX9" fmla="*/ 72836 w 543822"/>
                <a:gd name="connsiteY9" fmla="*/ 172938 h 375632"/>
                <a:gd name="connsiteX10" fmla="*/ 38615 w 543822"/>
                <a:gd name="connsiteY10" fmla="*/ 171149 h 375632"/>
                <a:gd name="connsiteX11" fmla="*/ 29900 w 543822"/>
                <a:gd name="connsiteY11" fmla="*/ 166749 h 375632"/>
                <a:gd name="connsiteX12" fmla="*/ 23736 w 543822"/>
                <a:gd name="connsiteY12" fmla="*/ 134907 h 375632"/>
                <a:gd name="connsiteX13" fmla="*/ 24586 w 543822"/>
                <a:gd name="connsiteY13" fmla="*/ 108733 h 375632"/>
                <a:gd name="connsiteX14" fmla="*/ 37233 w 543822"/>
                <a:gd name="connsiteY14" fmla="*/ 97175 h 375632"/>
                <a:gd name="connsiteX15" fmla="*/ 42866 w 543822"/>
                <a:gd name="connsiteY15" fmla="*/ 95012 h 375632"/>
                <a:gd name="connsiteX16" fmla="*/ 80913 w 543822"/>
                <a:gd name="connsiteY16" fmla="*/ 94788 h 375632"/>
                <a:gd name="connsiteX17" fmla="*/ 118855 w 543822"/>
                <a:gd name="connsiteY17" fmla="*/ 94565 h 375632"/>
                <a:gd name="connsiteX18" fmla="*/ 118855 w 543822"/>
                <a:gd name="connsiteY18" fmla="*/ 88226 h 375632"/>
                <a:gd name="connsiteX19" fmla="*/ 118855 w 543822"/>
                <a:gd name="connsiteY19" fmla="*/ 81962 h 375632"/>
                <a:gd name="connsiteX20" fmla="*/ 85058 w 543822"/>
                <a:gd name="connsiteY20" fmla="*/ 81962 h 375632"/>
                <a:gd name="connsiteX21" fmla="*/ 29262 w 543822"/>
                <a:gd name="connsiteY21" fmla="*/ 76966 h 375632"/>
                <a:gd name="connsiteX22" fmla="*/ 4818 w 543822"/>
                <a:gd name="connsiteY22" fmla="*/ 59815 h 375632"/>
                <a:gd name="connsiteX23" fmla="*/ -2303 w 543822"/>
                <a:gd name="connsiteY23" fmla="*/ 39830 h 375632"/>
                <a:gd name="connsiteX24" fmla="*/ 5349 w 543822"/>
                <a:gd name="connsiteY24" fmla="*/ 19398 h 375632"/>
                <a:gd name="connsiteX25" fmla="*/ 31069 w 543822"/>
                <a:gd name="connsiteY25" fmla="*/ 2321 h 375632"/>
                <a:gd name="connsiteX26" fmla="*/ 162004 w 543822"/>
                <a:gd name="connsiteY26" fmla="*/ -2302 h 375632"/>
                <a:gd name="connsiteX27" fmla="*/ 279866 w 543822"/>
                <a:gd name="connsiteY27" fmla="*/ -811 h 375632"/>
                <a:gd name="connsiteX28" fmla="*/ 318552 w 543822"/>
                <a:gd name="connsiteY28" fmla="*/ 20814 h 375632"/>
                <a:gd name="connsiteX29" fmla="*/ 324716 w 543822"/>
                <a:gd name="connsiteY29" fmla="*/ 42440 h 375632"/>
                <a:gd name="connsiteX30" fmla="*/ 290494 w 543822"/>
                <a:gd name="connsiteY30" fmla="*/ 77935 h 375632"/>
                <a:gd name="connsiteX31" fmla="*/ 237142 w 543822"/>
                <a:gd name="connsiteY31" fmla="*/ 81962 h 375632"/>
                <a:gd name="connsiteX32" fmla="*/ 203877 w 543822"/>
                <a:gd name="connsiteY32" fmla="*/ 81962 h 375632"/>
                <a:gd name="connsiteX33" fmla="*/ 203877 w 543822"/>
                <a:gd name="connsiteY33" fmla="*/ 88301 h 375632"/>
                <a:gd name="connsiteX34" fmla="*/ 203877 w 543822"/>
                <a:gd name="connsiteY34" fmla="*/ 94565 h 375632"/>
                <a:gd name="connsiteX35" fmla="*/ 240543 w 543822"/>
                <a:gd name="connsiteY35" fmla="*/ 94788 h 375632"/>
                <a:gd name="connsiteX36" fmla="*/ 282311 w 543822"/>
                <a:gd name="connsiteY36" fmla="*/ 108808 h 375632"/>
                <a:gd name="connsiteX37" fmla="*/ 282736 w 543822"/>
                <a:gd name="connsiteY37" fmla="*/ 119248 h 375632"/>
                <a:gd name="connsiteX38" fmla="*/ 288475 w 543822"/>
                <a:gd name="connsiteY38" fmla="*/ 119248 h 375632"/>
                <a:gd name="connsiteX39" fmla="*/ 296871 w 543822"/>
                <a:gd name="connsiteY39" fmla="*/ 121112 h 375632"/>
                <a:gd name="connsiteX40" fmla="*/ 299528 w 543822"/>
                <a:gd name="connsiteY40" fmla="*/ 136548 h 375632"/>
                <a:gd name="connsiteX41" fmla="*/ 281248 w 543822"/>
                <a:gd name="connsiteY41" fmla="*/ 182110 h 375632"/>
                <a:gd name="connsiteX42" fmla="*/ 274446 w 543822"/>
                <a:gd name="connsiteY42" fmla="*/ 189567 h 375632"/>
                <a:gd name="connsiteX43" fmla="*/ 362657 w 543822"/>
                <a:gd name="connsiteY43" fmla="*/ 295010 h 375632"/>
                <a:gd name="connsiteX44" fmla="*/ 396772 w 543822"/>
                <a:gd name="connsiteY44" fmla="*/ 259962 h 375632"/>
                <a:gd name="connsiteX45" fmla="*/ 503157 w 543822"/>
                <a:gd name="connsiteY45" fmla="*/ 152357 h 375632"/>
                <a:gd name="connsiteX46" fmla="*/ 507833 w 543822"/>
                <a:gd name="connsiteY46" fmla="*/ 146615 h 375632"/>
                <a:gd name="connsiteX47" fmla="*/ 507833 w 543822"/>
                <a:gd name="connsiteY47" fmla="*/ 142737 h 375632"/>
                <a:gd name="connsiteX48" fmla="*/ 505708 w 543822"/>
                <a:gd name="connsiteY48" fmla="*/ 145198 h 375632"/>
                <a:gd name="connsiteX49" fmla="*/ 494549 w 543822"/>
                <a:gd name="connsiteY49" fmla="*/ 147957 h 375632"/>
                <a:gd name="connsiteX50" fmla="*/ 437477 w 543822"/>
                <a:gd name="connsiteY50" fmla="*/ 132074 h 375632"/>
                <a:gd name="connsiteX51" fmla="*/ 384550 w 543822"/>
                <a:gd name="connsiteY51" fmla="*/ 117085 h 375632"/>
                <a:gd name="connsiteX52" fmla="*/ 374985 w 543822"/>
                <a:gd name="connsiteY52" fmla="*/ 122678 h 375632"/>
                <a:gd name="connsiteX53" fmla="*/ 358300 w 543822"/>
                <a:gd name="connsiteY53" fmla="*/ 129165 h 375632"/>
                <a:gd name="connsiteX54" fmla="*/ 352667 w 543822"/>
                <a:gd name="connsiteY54" fmla="*/ 123647 h 375632"/>
                <a:gd name="connsiteX55" fmla="*/ 383807 w 543822"/>
                <a:gd name="connsiteY55" fmla="*/ 102767 h 375632"/>
                <a:gd name="connsiteX56" fmla="*/ 420898 w 543822"/>
                <a:gd name="connsiteY56" fmla="*/ 81962 h 375632"/>
                <a:gd name="connsiteX57" fmla="*/ 454163 w 543822"/>
                <a:gd name="connsiteY57" fmla="*/ 75698 h 375632"/>
                <a:gd name="connsiteX58" fmla="*/ 494549 w 543822"/>
                <a:gd name="connsiteY58" fmla="*/ 83528 h 375632"/>
                <a:gd name="connsiteX59" fmla="*/ 514423 w 543822"/>
                <a:gd name="connsiteY59" fmla="*/ 91656 h 375632"/>
                <a:gd name="connsiteX60" fmla="*/ 522606 w 543822"/>
                <a:gd name="connsiteY60" fmla="*/ 100903 h 375632"/>
                <a:gd name="connsiteX61" fmla="*/ 524838 w 543822"/>
                <a:gd name="connsiteY61" fmla="*/ 128196 h 375632"/>
                <a:gd name="connsiteX62" fmla="*/ 524838 w 543822"/>
                <a:gd name="connsiteY62" fmla="*/ 150418 h 375632"/>
                <a:gd name="connsiteX63" fmla="*/ 529727 w 543822"/>
                <a:gd name="connsiteY63" fmla="*/ 152431 h 375632"/>
                <a:gd name="connsiteX64" fmla="*/ 540780 w 543822"/>
                <a:gd name="connsiteY64" fmla="*/ 171223 h 375632"/>
                <a:gd name="connsiteX65" fmla="*/ 393797 w 543822"/>
                <a:gd name="connsiteY65" fmla="*/ 365852 h 375632"/>
                <a:gd name="connsiteX66" fmla="*/ 359681 w 543822"/>
                <a:gd name="connsiteY66" fmla="*/ 372340 h 375632"/>
                <a:gd name="connsiteX67" fmla="*/ 376580 w 543822"/>
                <a:gd name="connsiteY67" fmla="*/ 360856 h 375632"/>
                <a:gd name="connsiteX68" fmla="*/ 386251 w 543822"/>
                <a:gd name="connsiteY68" fmla="*/ 352877 h 375632"/>
                <a:gd name="connsiteX69" fmla="*/ 383807 w 543822"/>
                <a:gd name="connsiteY69" fmla="*/ 342288 h 375632"/>
                <a:gd name="connsiteX70" fmla="*/ 369246 w 543822"/>
                <a:gd name="connsiteY70" fmla="*/ 336993 h 375632"/>
                <a:gd name="connsiteX71" fmla="*/ 354261 w 543822"/>
                <a:gd name="connsiteY71" fmla="*/ 343257 h 375632"/>
                <a:gd name="connsiteX72" fmla="*/ 376580 w 543822"/>
                <a:gd name="connsiteY72" fmla="*/ 360856 h 375632"/>
                <a:gd name="connsiteX73" fmla="*/ 339382 w 543822"/>
                <a:gd name="connsiteY73" fmla="*/ 338410 h 375632"/>
                <a:gd name="connsiteX74" fmla="*/ 364251 w 543822"/>
                <a:gd name="connsiteY74" fmla="*/ 325957 h 375632"/>
                <a:gd name="connsiteX75" fmla="*/ 369565 w 543822"/>
                <a:gd name="connsiteY75" fmla="*/ 325435 h 375632"/>
                <a:gd name="connsiteX76" fmla="*/ 316957 w 543822"/>
                <a:gd name="connsiteY76" fmla="*/ 263541 h 375632"/>
                <a:gd name="connsiteX77" fmla="*/ 263606 w 543822"/>
                <a:gd name="connsiteY77" fmla="*/ 201499 h 375632"/>
                <a:gd name="connsiteX78" fmla="*/ 249046 w 543822"/>
                <a:gd name="connsiteY78" fmla="*/ 215965 h 375632"/>
                <a:gd name="connsiteX79" fmla="*/ 230341 w 543822"/>
                <a:gd name="connsiteY79" fmla="*/ 233191 h 375632"/>
                <a:gd name="connsiteX80" fmla="*/ 225346 w 543822"/>
                <a:gd name="connsiteY80" fmla="*/ 235801 h 375632"/>
                <a:gd name="connsiteX81" fmla="*/ 281354 w 543822"/>
                <a:gd name="connsiteY81" fmla="*/ 288224 h 375632"/>
                <a:gd name="connsiteX82" fmla="*/ 337469 w 543822"/>
                <a:gd name="connsiteY82" fmla="*/ 340722 h 375632"/>
                <a:gd name="connsiteX83" fmla="*/ 339382 w 543822"/>
                <a:gd name="connsiteY83" fmla="*/ 338410 h 375632"/>
                <a:gd name="connsiteX84" fmla="*/ 456182 w 543822"/>
                <a:gd name="connsiteY84" fmla="*/ 261006 h 375632"/>
                <a:gd name="connsiteX85" fmla="*/ 512935 w 543822"/>
                <a:gd name="connsiteY85" fmla="*/ 185242 h 375632"/>
                <a:gd name="connsiteX86" fmla="*/ 507621 w 543822"/>
                <a:gd name="connsiteY86" fmla="*/ 183826 h 375632"/>
                <a:gd name="connsiteX87" fmla="*/ 499225 w 543822"/>
                <a:gd name="connsiteY87" fmla="*/ 180321 h 375632"/>
                <a:gd name="connsiteX88" fmla="*/ 494442 w 543822"/>
                <a:gd name="connsiteY88" fmla="*/ 179053 h 375632"/>
                <a:gd name="connsiteX89" fmla="*/ 378493 w 543822"/>
                <a:gd name="connsiteY89" fmla="*/ 299335 h 375632"/>
                <a:gd name="connsiteX90" fmla="*/ 372010 w 543822"/>
                <a:gd name="connsiteY90" fmla="*/ 306121 h 375632"/>
                <a:gd name="connsiteX91" fmla="*/ 383700 w 543822"/>
                <a:gd name="connsiteY91" fmla="*/ 319842 h 375632"/>
                <a:gd name="connsiteX92" fmla="*/ 398898 w 543822"/>
                <a:gd name="connsiteY92" fmla="*/ 336844 h 375632"/>
                <a:gd name="connsiteX93" fmla="*/ 456182 w 543822"/>
                <a:gd name="connsiteY93" fmla="*/ 261006 h 375632"/>
                <a:gd name="connsiteX94" fmla="*/ 213124 w 543822"/>
                <a:gd name="connsiteY94" fmla="*/ 227226 h 375632"/>
                <a:gd name="connsiteX95" fmla="*/ 250640 w 543822"/>
                <a:gd name="connsiteY95" fmla="*/ 193818 h 375632"/>
                <a:gd name="connsiteX96" fmla="*/ 283267 w 543822"/>
                <a:gd name="connsiteY96" fmla="*/ 142066 h 375632"/>
                <a:gd name="connsiteX97" fmla="*/ 283905 w 543822"/>
                <a:gd name="connsiteY97" fmla="*/ 130284 h 375632"/>
                <a:gd name="connsiteX98" fmla="*/ 244688 w 543822"/>
                <a:gd name="connsiteY98" fmla="*/ 130657 h 375632"/>
                <a:gd name="connsiteX99" fmla="*/ 200689 w 543822"/>
                <a:gd name="connsiteY99" fmla="*/ 131701 h 375632"/>
                <a:gd name="connsiteX100" fmla="*/ 195906 w 543822"/>
                <a:gd name="connsiteY100" fmla="*/ 132297 h 375632"/>
                <a:gd name="connsiteX101" fmla="*/ 195588 w 543822"/>
                <a:gd name="connsiteY101" fmla="*/ 172118 h 375632"/>
                <a:gd name="connsiteX102" fmla="*/ 193037 w 543822"/>
                <a:gd name="connsiteY102" fmla="*/ 213728 h 375632"/>
                <a:gd name="connsiteX103" fmla="*/ 182090 w 543822"/>
                <a:gd name="connsiteY103" fmla="*/ 213579 h 375632"/>
                <a:gd name="connsiteX104" fmla="*/ 179433 w 543822"/>
                <a:gd name="connsiteY104" fmla="*/ 211790 h 375632"/>
                <a:gd name="connsiteX105" fmla="*/ 179433 w 543822"/>
                <a:gd name="connsiteY105" fmla="*/ 173386 h 375632"/>
                <a:gd name="connsiteX106" fmla="*/ 179433 w 543822"/>
                <a:gd name="connsiteY106" fmla="*/ 135056 h 375632"/>
                <a:gd name="connsiteX107" fmla="*/ 175501 w 543822"/>
                <a:gd name="connsiteY107" fmla="*/ 135802 h 375632"/>
                <a:gd name="connsiteX108" fmla="*/ 155308 w 543822"/>
                <a:gd name="connsiteY108" fmla="*/ 141842 h 375632"/>
                <a:gd name="connsiteX109" fmla="*/ 152864 w 543822"/>
                <a:gd name="connsiteY109" fmla="*/ 143334 h 375632"/>
                <a:gd name="connsiteX110" fmla="*/ 152864 w 543822"/>
                <a:gd name="connsiteY110" fmla="*/ 185764 h 375632"/>
                <a:gd name="connsiteX111" fmla="*/ 152864 w 543822"/>
                <a:gd name="connsiteY111" fmla="*/ 228120 h 375632"/>
                <a:gd name="connsiteX112" fmla="*/ 181559 w 543822"/>
                <a:gd name="connsiteY112" fmla="*/ 228120 h 375632"/>
                <a:gd name="connsiteX113" fmla="*/ 213124 w 543822"/>
                <a:gd name="connsiteY113" fmla="*/ 227226 h 375632"/>
                <a:gd name="connsiteX114" fmla="*/ 135859 w 543822"/>
                <a:gd name="connsiteY114" fmla="*/ 186585 h 375632"/>
                <a:gd name="connsiteX115" fmla="*/ 137028 w 543822"/>
                <a:gd name="connsiteY115" fmla="*/ 142364 h 375632"/>
                <a:gd name="connsiteX116" fmla="*/ 147337 w 543822"/>
                <a:gd name="connsiteY116" fmla="*/ 131701 h 375632"/>
                <a:gd name="connsiteX117" fmla="*/ 177627 w 543822"/>
                <a:gd name="connsiteY117" fmla="*/ 123647 h 375632"/>
                <a:gd name="connsiteX118" fmla="*/ 234485 w 543822"/>
                <a:gd name="connsiteY118" fmla="*/ 119471 h 375632"/>
                <a:gd name="connsiteX119" fmla="*/ 265519 w 543822"/>
                <a:gd name="connsiteY119" fmla="*/ 119098 h 375632"/>
                <a:gd name="connsiteX120" fmla="*/ 265519 w 543822"/>
                <a:gd name="connsiteY120" fmla="*/ 112834 h 375632"/>
                <a:gd name="connsiteX121" fmla="*/ 265519 w 543822"/>
                <a:gd name="connsiteY121" fmla="*/ 106571 h 375632"/>
                <a:gd name="connsiteX122" fmla="*/ 191655 w 543822"/>
                <a:gd name="connsiteY122" fmla="*/ 106571 h 375632"/>
                <a:gd name="connsiteX123" fmla="*/ 117686 w 543822"/>
                <a:gd name="connsiteY123" fmla="*/ 106571 h 375632"/>
                <a:gd name="connsiteX124" fmla="*/ 118004 w 543822"/>
                <a:gd name="connsiteY124" fmla="*/ 160858 h 375632"/>
                <a:gd name="connsiteX125" fmla="*/ 120661 w 543822"/>
                <a:gd name="connsiteY125" fmla="*/ 218053 h 375632"/>
                <a:gd name="connsiteX126" fmla="*/ 135115 w 543822"/>
                <a:gd name="connsiteY126" fmla="*/ 227375 h 375632"/>
                <a:gd name="connsiteX127" fmla="*/ 135859 w 543822"/>
                <a:gd name="connsiteY127" fmla="*/ 186585 h 375632"/>
                <a:gd name="connsiteX128" fmla="*/ 522287 w 543822"/>
                <a:gd name="connsiteY128" fmla="*/ 171894 h 375632"/>
                <a:gd name="connsiteX129" fmla="*/ 516229 w 543822"/>
                <a:gd name="connsiteY129" fmla="*/ 161007 h 375632"/>
                <a:gd name="connsiteX130" fmla="*/ 510597 w 543822"/>
                <a:gd name="connsiteY130" fmla="*/ 172043 h 375632"/>
                <a:gd name="connsiteX131" fmla="*/ 522287 w 543822"/>
                <a:gd name="connsiteY131" fmla="*/ 171894 h 375632"/>
                <a:gd name="connsiteX132" fmla="*/ 101850 w 543822"/>
                <a:gd name="connsiteY132" fmla="*/ 134162 h 375632"/>
                <a:gd name="connsiteX133" fmla="*/ 101850 w 543822"/>
                <a:gd name="connsiteY133" fmla="*/ 106571 h 375632"/>
                <a:gd name="connsiteX134" fmla="*/ 73686 w 543822"/>
                <a:gd name="connsiteY134" fmla="*/ 106571 h 375632"/>
                <a:gd name="connsiteX135" fmla="*/ 45416 w 543822"/>
                <a:gd name="connsiteY135" fmla="*/ 106571 h 375632"/>
                <a:gd name="connsiteX136" fmla="*/ 42866 w 543822"/>
                <a:gd name="connsiteY136" fmla="*/ 108435 h 375632"/>
                <a:gd name="connsiteX137" fmla="*/ 40209 w 543822"/>
                <a:gd name="connsiteY137" fmla="*/ 110224 h 375632"/>
                <a:gd name="connsiteX138" fmla="*/ 40209 w 543822"/>
                <a:gd name="connsiteY138" fmla="*/ 133938 h 375632"/>
                <a:gd name="connsiteX139" fmla="*/ 41590 w 543822"/>
                <a:gd name="connsiteY139" fmla="*/ 158844 h 375632"/>
                <a:gd name="connsiteX140" fmla="*/ 74537 w 543822"/>
                <a:gd name="connsiteY140" fmla="*/ 161753 h 375632"/>
                <a:gd name="connsiteX141" fmla="*/ 101850 w 543822"/>
                <a:gd name="connsiteY141" fmla="*/ 161753 h 375632"/>
                <a:gd name="connsiteX142" fmla="*/ 101850 w 543822"/>
                <a:gd name="connsiteY142" fmla="*/ 134162 h 375632"/>
                <a:gd name="connsiteX143" fmla="*/ 501350 w 543822"/>
                <a:gd name="connsiteY143" fmla="*/ 122901 h 375632"/>
                <a:gd name="connsiteX144" fmla="*/ 506133 w 543822"/>
                <a:gd name="connsiteY144" fmla="*/ 102395 h 375632"/>
                <a:gd name="connsiteX145" fmla="*/ 480945 w 543822"/>
                <a:gd name="connsiteY145" fmla="*/ 92029 h 375632"/>
                <a:gd name="connsiteX146" fmla="*/ 443004 w 543822"/>
                <a:gd name="connsiteY146" fmla="*/ 87480 h 375632"/>
                <a:gd name="connsiteX147" fmla="*/ 431844 w 543822"/>
                <a:gd name="connsiteY147" fmla="*/ 90538 h 375632"/>
                <a:gd name="connsiteX148" fmla="*/ 399748 w 543822"/>
                <a:gd name="connsiteY148" fmla="*/ 108658 h 375632"/>
                <a:gd name="connsiteX149" fmla="*/ 494123 w 543822"/>
                <a:gd name="connsiteY149" fmla="*/ 135056 h 375632"/>
                <a:gd name="connsiteX150" fmla="*/ 501350 w 543822"/>
                <a:gd name="connsiteY150" fmla="*/ 122901 h 375632"/>
                <a:gd name="connsiteX151" fmla="*/ 187936 w 543822"/>
                <a:gd name="connsiteY151" fmla="*/ 88301 h 375632"/>
                <a:gd name="connsiteX152" fmla="*/ 187936 w 543822"/>
                <a:gd name="connsiteY152" fmla="*/ 81962 h 375632"/>
                <a:gd name="connsiteX153" fmla="*/ 161366 w 543822"/>
                <a:gd name="connsiteY153" fmla="*/ 81962 h 375632"/>
                <a:gd name="connsiteX154" fmla="*/ 134796 w 543822"/>
                <a:gd name="connsiteY154" fmla="*/ 81962 h 375632"/>
                <a:gd name="connsiteX155" fmla="*/ 134796 w 543822"/>
                <a:gd name="connsiteY155" fmla="*/ 88301 h 375632"/>
                <a:gd name="connsiteX156" fmla="*/ 134796 w 543822"/>
                <a:gd name="connsiteY156" fmla="*/ 94639 h 375632"/>
                <a:gd name="connsiteX157" fmla="*/ 161366 w 543822"/>
                <a:gd name="connsiteY157" fmla="*/ 94639 h 375632"/>
                <a:gd name="connsiteX158" fmla="*/ 187936 w 543822"/>
                <a:gd name="connsiteY158" fmla="*/ 94639 h 375632"/>
                <a:gd name="connsiteX159" fmla="*/ 187936 w 543822"/>
                <a:gd name="connsiteY159" fmla="*/ 88301 h 375632"/>
                <a:gd name="connsiteX160" fmla="*/ 272214 w 543822"/>
                <a:gd name="connsiteY160" fmla="*/ 70031 h 375632"/>
                <a:gd name="connsiteX161" fmla="*/ 307605 w 543822"/>
                <a:gd name="connsiteY161" fmla="*/ 47362 h 375632"/>
                <a:gd name="connsiteX162" fmla="*/ 289219 w 543822"/>
                <a:gd name="connsiteY162" fmla="*/ 14327 h 375632"/>
                <a:gd name="connsiteX163" fmla="*/ 166786 w 543822"/>
                <a:gd name="connsiteY163" fmla="*/ 9107 h 375632"/>
                <a:gd name="connsiteX164" fmla="*/ 52856 w 543822"/>
                <a:gd name="connsiteY164" fmla="*/ 9554 h 375632"/>
                <a:gd name="connsiteX165" fmla="*/ 27030 w 543822"/>
                <a:gd name="connsiteY165" fmla="*/ 61381 h 375632"/>
                <a:gd name="connsiteX166" fmla="*/ 52962 w 543822"/>
                <a:gd name="connsiteY166" fmla="*/ 70255 h 375632"/>
                <a:gd name="connsiteX167" fmla="*/ 272214 w 543822"/>
                <a:gd name="connsiteY167" fmla="*/ 70031 h 375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543822" h="375632">
                  <a:moveTo>
                    <a:pt x="359681" y="372340"/>
                  </a:moveTo>
                  <a:cubicBezTo>
                    <a:pt x="348416" y="369804"/>
                    <a:pt x="348841" y="370177"/>
                    <a:pt x="277422" y="303362"/>
                  </a:cubicBezTo>
                  <a:lnTo>
                    <a:pt x="209616" y="239977"/>
                  </a:lnTo>
                  <a:lnTo>
                    <a:pt x="176776" y="240052"/>
                  </a:lnTo>
                  <a:cubicBezTo>
                    <a:pt x="158603" y="240052"/>
                    <a:pt x="140961" y="239753"/>
                    <a:pt x="137560" y="239306"/>
                  </a:cubicBezTo>
                  <a:cubicBezTo>
                    <a:pt x="123743" y="237740"/>
                    <a:pt x="111840" y="231327"/>
                    <a:pt x="105782" y="222379"/>
                  </a:cubicBezTo>
                  <a:lnTo>
                    <a:pt x="102382" y="217308"/>
                  </a:lnTo>
                  <a:lnTo>
                    <a:pt x="102063" y="195160"/>
                  </a:lnTo>
                  <a:lnTo>
                    <a:pt x="101744" y="172938"/>
                  </a:lnTo>
                  <a:lnTo>
                    <a:pt x="72836" y="172938"/>
                  </a:lnTo>
                  <a:cubicBezTo>
                    <a:pt x="44779" y="172938"/>
                    <a:pt x="43716" y="172864"/>
                    <a:pt x="38615" y="171149"/>
                  </a:cubicBezTo>
                  <a:cubicBezTo>
                    <a:pt x="35639" y="170254"/>
                    <a:pt x="31813" y="168240"/>
                    <a:pt x="29900" y="166749"/>
                  </a:cubicBezTo>
                  <a:cubicBezTo>
                    <a:pt x="24054" y="162051"/>
                    <a:pt x="23736" y="160634"/>
                    <a:pt x="23736" y="134907"/>
                  </a:cubicBezTo>
                  <a:cubicBezTo>
                    <a:pt x="23736" y="122007"/>
                    <a:pt x="24054" y="110224"/>
                    <a:pt x="24586" y="108733"/>
                  </a:cubicBezTo>
                  <a:cubicBezTo>
                    <a:pt x="25861" y="104333"/>
                    <a:pt x="31069" y="99561"/>
                    <a:pt x="37233" y="97175"/>
                  </a:cubicBezTo>
                  <a:lnTo>
                    <a:pt x="42866" y="95012"/>
                  </a:lnTo>
                  <a:lnTo>
                    <a:pt x="80913" y="94788"/>
                  </a:lnTo>
                  <a:lnTo>
                    <a:pt x="118855" y="94565"/>
                  </a:lnTo>
                  <a:lnTo>
                    <a:pt x="118855" y="88226"/>
                  </a:lnTo>
                  <a:lnTo>
                    <a:pt x="118855" y="81962"/>
                  </a:lnTo>
                  <a:lnTo>
                    <a:pt x="85058" y="81962"/>
                  </a:lnTo>
                  <a:cubicBezTo>
                    <a:pt x="47754" y="81962"/>
                    <a:pt x="41059" y="81366"/>
                    <a:pt x="29262" y="76966"/>
                  </a:cubicBezTo>
                  <a:cubicBezTo>
                    <a:pt x="22141" y="74356"/>
                    <a:pt x="8538" y="64811"/>
                    <a:pt x="4818" y="59815"/>
                  </a:cubicBezTo>
                  <a:cubicBezTo>
                    <a:pt x="992" y="54744"/>
                    <a:pt x="-2303" y="45572"/>
                    <a:pt x="-2303" y="39830"/>
                  </a:cubicBezTo>
                  <a:cubicBezTo>
                    <a:pt x="-2303" y="33790"/>
                    <a:pt x="1098" y="24692"/>
                    <a:pt x="5349" y="19398"/>
                  </a:cubicBezTo>
                  <a:cubicBezTo>
                    <a:pt x="10344" y="13208"/>
                    <a:pt x="22248" y="5304"/>
                    <a:pt x="31069" y="2321"/>
                  </a:cubicBezTo>
                  <a:cubicBezTo>
                    <a:pt x="44885" y="-2377"/>
                    <a:pt x="41590" y="-2302"/>
                    <a:pt x="162004" y="-2302"/>
                  </a:cubicBezTo>
                  <a:cubicBezTo>
                    <a:pt x="268069" y="-2302"/>
                    <a:pt x="271789" y="-2228"/>
                    <a:pt x="279866" y="-811"/>
                  </a:cubicBezTo>
                  <a:cubicBezTo>
                    <a:pt x="296871" y="2246"/>
                    <a:pt x="310900" y="10076"/>
                    <a:pt x="318552" y="20814"/>
                  </a:cubicBezTo>
                  <a:cubicBezTo>
                    <a:pt x="323972" y="28421"/>
                    <a:pt x="325460" y="33566"/>
                    <a:pt x="324716" y="42440"/>
                  </a:cubicBezTo>
                  <a:cubicBezTo>
                    <a:pt x="323547" y="58323"/>
                    <a:pt x="311112" y="71150"/>
                    <a:pt x="290494" y="77935"/>
                  </a:cubicBezTo>
                  <a:cubicBezTo>
                    <a:pt x="279335" y="81515"/>
                    <a:pt x="273915" y="81962"/>
                    <a:pt x="237142" y="81962"/>
                  </a:cubicBezTo>
                  <a:lnTo>
                    <a:pt x="203877" y="81962"/>
                  </a:lnTo>
                  <a:lnTo>
                    <a:pt x="203877" y="88301"/>
                  </a:lnTo>
                  <a:lnTo>
                    <a:pt x="203877" y="94565"/>
                  </a:lnTo>
                  <a:lnTo>
                    <a:pt x="240543" y="94788"/>
                  </a:lnTo>
                  <a:cubicBezTo>
                    <a:pt x="285818" y="95087"/>
                    <a:pt x="281886" y="93744"/>
                    <a:pt x="282311" y="108808"/>
                  </a:cubicBezTo>
                  <a:lnTo>
                    <a:pt x="282736" y="119248"/>
                  </a:lnTo>
                  <a:lnTo>
                    <a:pt x="288475" y="119248"/>
                  </a:lnTo>
                  <a:cubicBezTo>
                    <a:pt x="293257" y="119248"/>
                    <a:pt x="294745" y="119546"/>
                    <a:pt x="296871" y="121112"/>
                  </a:cubicBezTo>
                  <a:cubicBezTo>
                    <a:pt x="299528" y="122901"/>
                    <a:pt x="299528" y="123051"/>
                    <a:pt x="299528" y="136548"/>
                  </a:cubicBezTo>
                  <a:cubicBezTo>
                    <a:pt x="299528" y="159590"/>
                    <a:pt x="297190" y="165183"/>
                    <a:pt x="281248" y="182110"/>
                  </a:cubicBezTo>
                  <a:cubicBezTo>
                    <a:pt x="277847" y="185690"/>
                    <a:pt x="274765" y="189046"/>
                    <a:pt x="274446" y="189567"/>
                  </a:cubicBezTo>
                  <a:cubicBezTo>
                    <a:pt x="274127" y="190313"/>
                    <a:pt x="360213" y="293221"/>
                    <a:pt x="362657" y="295010"/>
                  </a:cubicBezTo>
                  <a:cubicBezTo>
                    <a:pt x="362763" y="295085"/>
                    <a:pt x="378067" y="279350"/>
                    <a:pt x="396772" y="259962"/>
                  </a:cubicBezTo>
                  <a:cubicBezTo>
                    <a:pt x="504751" y="147733"/>
                    <a:pt x="498162" y="154370"/>
                    <a:pt x="503157" y="152357"/>
                  </a:cubicBezTo>
                  <a:cubicBezTo>
                    <a:pt x="507727" y="150493"/>
                    <a:pt x="507833" y="150343"/>
                    <a:pt x="507833" y="146615"/>
                  </a:cubicBezTo>
                  <a:lnTo>
                    <a:pt x="507833" y="142737"/>
                  </a:lnTo>
                  <a:lnTo>
                    <a:pt x="505708" y="145198"/>
                  </a:lnTo>
                  <a:cubicBezTo>
                    <a:pt x="502945" y="148405"/>
                    <a:pt x="499862" y="149150"/>
                    <a:pt x="494549" y="147957"/>
                  </a:cubicBezTo>
                  <a:cubicBezTo>
                    <a:pt x="492210" y="147435"/>
                    <a:pt x="466491" y="140276"/>
                    <a:pt x="437477" y="132074"/>
                  </a:cubicBezTo>
                  <a:lnTo>
                    <a:pt x="384550" y="117085"/>
                  </a:lnTo>
                  <a:lnTo>
                    <a:pt x="374985" y="122678"/>
                  </a:lnTo>
                  <a:cubicBezTo>
                    <a:pt x="364889" y="128569"/>
                    <a:pt x="361276" y="129911"/>
                    <a:pt x="358300" y="129165"/>
                  </a:cubicBezTo>
                  <a:cubicBezTo>
                    <a:pt x="354367" y="128196"/>
                    <a:pt x="352667" y="126481"/>
                    <a:pt x="352667" y="123647"/>
                  </a:cubicBezTo>
                  <a:cubicBezTo>
                    <a:pt x="352667" y="120813"/>
                    <a:pt x="352986" y="120664"/>
                    <a:pt x="383807" y="102767"/>
                  </a:cubicBezTo>
                  <a:cubicBezTo>
                    <a:pt x="400811" y="92850"/>
                    <a:pt x="417603" y="83528"/>
                    <a:pt x="420898" y="81962"/>
                  </a:cubicBezTo>
                  <a:cubicBezTo>
                    <a:pt x="430675" y="77488"/>
                    <a:pt x="440347" y="75624"/>
                    <a:pt x="454163" y="75698"/>
                  </a:cubicBezTo>
                  <a:cubicBezTo>
                    <a:pt x="467129" y="75698"/>
                    <a:pt x="468298" y="75922"/>
                    <a:pt x="494549" y="83528"/>
                  </a:cubicBezTo>
                  <a:cubicBezTo>
                    <a:pt x="506664" y="86958"/>
                    <a:pt x="509109" y="88002"/>
                    <a:pt x="514423" y="91656"/>
                  </a:cubicBezTo>
                  <a:cubicBezTo>
                    <a:pt x="519311" y="95161"/>
                    <a:pt x="520799" y="96727"/>
                    <a:pt x="522606" y="100903"/>
                  </a:cubicBezTo>
                  <a:cubicBezTo>
                    <a:pt x="524625" y="105601"/>
                    <a:pt x="524838" y="107764"/>
                    <a:pt x="524838" y="128196"/>
                  </a:cubicBezTo>
                  <a:lnTo>
                    <a:pt x="524838" y="150418"/>
                  </a:lnTo>
                  <a:lnTo>
                    <a:pt x="529727" y="152431"/>
                  </a:lnTo>
                  <a:cubicBezTo>
                    <a:pt x="538760" y="156160"/>
                    <a:pt x="543437" y="163990"/>
                    <a:pt x="540780" y="171223"/>
                  </a:cubicBezTo>
                  <a:cubicBezTo>
                    <a:pt x="538867" y="176592"/>
                    <a:pt x="398792" y="361975"/>
                    <a:pt x="393797" y="365852"/>
                  </a:cubicBezTo>
                  <a:cubicBezTo>
                    <a:pt x="385401" y="372265"/>
                    <a:pt x="371266" y="374950"/>
                    <a:pt x="359681" y="372340"/>
                  </a:cubicBezTo>
                  <a:close/>
                  <a:moveTo>
                    <a:pt x="376580" y="360856"/>
                  </a:moveTo>
                  <a:cubicBezTo>
                    <a:pt x="380299" y="359887"/>
                    <a:pt x="385507" y="355487"/>
                    <a:pt x="386251" y="352877"/>
                  </a:cubicBezTo>
                  <a:cubicBezTo>
                    <a:pt x="387207" y="349223"/>
                    <a:pt x="386145" y="344525"/>
                    <a:pt x="383807" y="342288"/>
                  </a:cubicBezTo>
                  <a:cubicBezTo>
                    <a:pt x="381256" y="339827"/>
                    <a:pt x="373391" y="336993"/>
                    <a:pt x="369246" y="336993"/>
                  </a:cubicBezTo>
                  <a:cubicBezTo>
                    <a:pt x="363826" y="336993"/>
                    <a:pt x="357131" y="339827"/>
                    <a:pt x="354261" y="343257"/>
                  </a:cubicBezTo>
                  <a:cubicBezTo>
                    <a:pt x="345546" y="353772"/>
                    <a:pt x="360106" y="365181"/>
                    <a:pt x="376580" y="360856"/>
                  </a:cubicBezTo>
                  <a:close/>
                  <a:moveTo>
                    <a:pt x="339382" y="338410"/>
                  </a:moveTo>
                  <a:cubicBezTo>
                    <a:pt x="344058" y="332072"/>
                    <a:pt x="354155" y="327076"/>
                    <a:pt x="364251" y="325957"/>
                  </a:cubicBezTo>
                  <a:lnTo>
                    <a:pt x="369565" y="325435"/>
                  </a:lnTo>
                  <a:lnTo>
                    <a:pt x="316957" y="263541"/>
                  </a:lnTo>
                  <a:cubicBezTo>
                    <a:pt x="288050" y="229537"/>
                    <a:pt x="264137" y="201573"/>
                    <a:pt x="263606" y="201499"/>
                  </a:cubicBezTo>
                  <a:cubicBezTo>
                    <a:pt x="263181" y="201424"/>
                    <a:pt x="256698" y="207912"/>
                    <a:pt x="249046" y="215965"/>
                  </a:cubicBezTo>
                  <a:cubicBezTo>
                    <a:pt x="238843" y="226704"/>
                    <a:pt x="233954" y="231252"/>
                    <a:pt x="230341" y="233191"/>
                  </a:cubicBezTo>
                  <a:lnTo>
                    <a:pt x="225346" y="235801"/>
                  </a:lnTo>
                  <a:lnTo>
                    <a:pt x="281354" y="288224"/>
                  </a:lnTo>
                  <a:cubicBezTo>
                    <a:pt x="312069" y="317083"/>
                    <a:pt x="337363" y="340647"/>
                    <a:pt x="337469" y="340722"/>
                  </a:cubicBezTo>
                  <a:cubicBezTo>
                    <a:pt x="337575" y="340722"/>
                    <a:pt x="338532" y="339678"/>
                    <a:pt x="339382" y="338410"/>
                  </a:cubicBezTo>
                  <a:close/>
                  <a:moveTo>
                    <a:pt x="456182" y="261006"/>
                  </a:moveTo>
                  <a:cubicBezTo>
                    <a:pt x="487534" y="219396"/>
                    <a:pt x="513041" y="185317"/>
                    <a:pt x="512935" y="185242"/>
                  </a:cubicBezTo>
                  <a:cubicBezTo>
                    <a:pt x="512722" y="185168"/>
                    <a:pt x="510384" y="184571"/>
                    <a:pt x="507621" y="183826"/>
                  </a:cubicBezTo>
                  <a:cubicBezTo>
                    <a:pt x="504858" y="183080"/>
                    <a:pt x="501032" y="181514"/>
                    <a:pt x="499225" y="180321"/>
                  </a:cubicBezTo>
                  <a:cubicBezTo>
                    <a:pt x="496462" y="178531"/>
                    <a:pt x="495505" y="178233"/>
                    <a:pt x="494442" y="179053"/>
                  </a:cubicBezTo>
                  <a:cubicBezTo>
                    <a:pt x="493486" y="179799"/>
                    <a:pt x="413777" y="262497"/>
                    <a:pt x="378493" y="299335"/>
                  </a:cubicBezTo>
                  <a:lnTo>
                    <a:pt x="372010" y="306121"/>
                  </a:lnTo>
                  <a:lnTo>
                    <a:pt x="383700" y="319842"/>
                  </a:lnTo>
                  <a:cubicBezTo>
                    <a:pt x="397091" y="335726"/>
                    <a:pt x="398367" y="337217"/>
                    <a:pt x="398898" y="336844"/>
                  </a:cubicBezTo>
                  <a:cubicBezTo>
                    <a:pt x="399004" y="336770"/>
                    <a:pt x="424830" y="302616"/>
                    <a:pt x="456182" y="261006"/>
                  </a:cubicBezTo>
                  <a:close/>
                  <a:moveTo>
                    <a:pt x="213124" y="227226"/>
                  </a:moveTo>
                  <a:cubicBezTo>
                    <a:pt x="220563" y="224914"/>
                    <a:pt x="223964" y="221931"/>
                    <a:pt x="250640" y="193818"/>
                  </a:cubicBezTo>
                  <a:cubicBezTo>
                    <a:pt x="282948" y="159739"/>
                    <a:pt x="282417" y="160560"/>
                    <a:pt x="283267" y="142066"/>
                  </a:cubicBezTo>
                  <a:lnTo>
                    <a:pt x="283905" y="130284"/>
                  </a:lnTo>
                  <a:lnTo>
                    <a:pt x="244688" y="130657"/>
                  </a:lnTo>
                  <a:cubicBezTo>
                    <a:pt x="223114" y="130955"/>
                    <a:pt x="203346" y="131402"/>
                    <a:pt x="200689" y="131701"/>
                  </a:cubicBezTo>
                  <a:lnTo>
                    <a:pt x="195906" y="132297"/>
                  </a:lnTo>
                  <a:lnTo>
                    <a:pt x="195588" y="172118"/>
                  </a:lnTo>
                  <a:cubicBezTo>
                    <a:pt x="195375" y="211864"/>
                    <a:pt x="195375" y="212013"/>
                    <a:pt x="193037" y="213728"/>
                  </a:cubicBezTo>
                  <a:cubicBezTo>
                    <a:pt x="189955" y="216040"/>
                    <a:pt x="185385" y="215965"/>
                    <a:pt x="182090" y="213579"/>
                  </a:cubicBezTo>
                  <a:lnTo>
                    <a:pt x="179433" y="211790"/>
                  </a:lnTo>
                  <a:lnTo>
                    <a:pt x="179433" y="173386"/>
                  </a:lnTo>
                  <a:lnTo>
                    <a:pt x="179433" y="135056"/>
                  </a:lnTo>
                  <a:lnTo>
                    <a:pt x="175501" y="135802"/>
                  </a:lnTo>
                  <a:cubicBezTo>
                    <a:pt x="168062" y="137219"/>
                    <a:pt x="157646" y="140351"/>
                    <a:pt x="155308" y="141842"/>
                  </a:cubicBezTo>
                  <a:lnTo>
                    <a:pt x="152864" y="143334"/>
                  </a:lnTo>
                  <a:lnTo>
                    <a:pt x="152864" y="185764"/>
                  </a:lnTo>
                  <a:lnTo>
                    <a:pt x="152864" y="228120"/>
                  </a:lnTo>
                  <a:lnTo>
                    <a:pt x="181559" y="228120"/>
                  </a:lnTo>
                  <a:cubicBezTo>
                    <a:pt x="201645" y="228120"/>
                    <a:pt x="210998" y="227822"/>
                    <a:pt x="213124" y="227226"/>
                  </a:cubicBezTo>
                  <a:close/>
                  <a:moveTo>
                    <a:pt x="135859" y="186585"/>
                  </a:moveTo>
                  <a:cubicBezTo>
                    <a:pt x="135859" y="161454"/>
                    <a:pt x="136284" y="144452"/>
                    <a:pt x="137028" y="142364"/>
                  </a:cubicBezTo>
                  <a:cubicBezTo>
                    <a:pt x="138410" y="137890"/>
                    <a:pt x="142448" y="133789"/>
                    <a:pt x="147337" y="131701"/>
                  </a:cubicBezTo>
                  <a:cubicBezTo>
                    <a:pt x="152757" y="129389"/>
                    <a:pt x="167105" y="125586"/>
                    <a:pt x="177627" y="123647"/>
                  </a:cubicBezTo>
                  <a:cubicBezTo>
                    <a:pt x="196438" y="120291"/>
                    <a:pt x="202602" y="119844"/>
                    <a:pt x="234485" y="119471"/>
                  </a:cubicBezTo>
                  <a:lnTo>
                    <a:pt x="265519" y="119098"/>
                  </a:lnTo>
                  <a:lnTo>
                    <a:pt x="265519" y="112834"/>
                  </a:lnTo>
                  <a:lnTo>
                    <a:pt x="265519" y="106571"/>
                  </a:lnTo>
                  <a:lnTo>
                    <a:pt x="191655" y="106571"/>
                  </a:lnTo>
                  <a:lnTo>
                    <a:pt x="117686" y="106571"/>
                  </a:lnTo>
                  <a:lnTo>
                    <a:pt x="118004" y="160858"/>
                  </a:lnTo>
                  <a:cubicBezTo>
                    <a:pt x="118323" y="214847"/>
                    <a:pt x="118323" y="215071"/>
                    <a:pt x="120661" y="218053"/>
                  </a:cubicBezTo>
                  <a:cubicBezTo>
                    <a:pt x="123743" y="222080"/>
                    <a:pt x="131821" y="227226"/>
                    <a:pt x="135115" y="227375"/>
                  </a:cubicBezTo>
                  <a:cubicBezTo>
                    <a:pt x="135540" y="227375"/>
                    <a:pt x="135859" y="209030"/>
                    <a:pt x="135859" y="186585"/>
                  </a:cubicBezTo>
                  <a:close/>
                  <a:moveTo>
                    <a:pt x="522287" y="171894"/>
                  </a:moveTo>
                  <a:cubicBezTo>
                    <a:pt x="528451" y="168240"/>
                    <a:pt x="524413" y="161007"/>
                    <a:pt x="516229" y="161007"/>
                  </a:cubicBezTo>
                  <a:cubicBezTo>
                    <a:pt x="508365" y="161007"/>
                    <a:pt x="504645" y="168240"/>
                    <a:pt x="510597" y="172043"/>
                  </a:cubicBezTo>
                  <a:cubicBezTo>
                    <a:pt x="513997" y="174206"/>
                    <a:pt x="518674" y="174131"/>
                    <a:pt x="522287" y="171894"/>
                  </a:cubicBezTo>
                  <a:close/>
                  <a:moveTo>
                    <a:pt x="101850" y="134162"/>
                  </a:moveTo>
                  <a:lnTo>
                    <a:pt x="101850" y="106571"/>
                  </a:lnTo>
                  <a:lnTo>
                    <a:pt x="73686" y="106571"/>
                  </a:lnTo>
                  <a:lnTo>
                    <a:pt x="45416" y="106571"/>
                  </a:lnTo>
                  <a:lnTo>
                    <a:pt x="42866" y="108435"/>
                  </a:lnTo>
                  <a:lnTo>
                    <a:pt x="40209" y="110224"/>
                  </a:lnTo>
                  <a:lnTo>
                    <a:pt x="40209" y="133938"/>
                  </a:lnTo>
                  <a:cubicBezTo>
                    <a:pt x="40315" y="151387"/>
                    <a:pt x="40634" y="157950"/>
                    <a:pt x="41590" y="158844"/>
                  </a:cubicBezTo>
                  <a:cubicBezTo>
                    <a:pt x="44566" y="161529"/>
                    <a:pt x="46798" y="161678"/>
                    <a:pt x="74537" y="161753"/>
                  </a:cubicBezTo>
                  <a:lnTo>
                    <a:pt x="101850" y="161753"/>
                  </a:lnTo>
                  <a:lnTo>
                    <a:pt x="101850" y="134162"/>
                  </a:lnTo>
                  <a:close/>
                  <a:moveTo>
                    <a:pt x="501350" y="122901"/>
                  </a:moveTo>
                  <a:cubicBezTo>
                    <a:pt x="508258" y="110374"/>
                    <a:pt x="509109" y="106869"/>
                    <a:pt x="506133" y="102395"/>
                  </a:cubicBezTo>
                  <a:cubicBezTo>
                    <a:pt x="503688" y="98741"/>
                    <a:pt x="500713" y="97473"/>
                    <a:pt x="480945" y="92029"/>
                  </a:cubicBezTo>
                  <a:cubicBezTo>
                    <a:pt x="460433" y="86362"/>
                    <a:pt x="453844" y="85542"/>
                    <a:pt x="443004" y="87480"/>
                  </a:cubicBezTo>
                  <a:cubicBezTo>
                    <a:pt x="439284" y="88152"/>
                    <a:pt x="434182" y="89568"/>
                    <a:pt x="431844" y="90538"/>
                  </a:cubicBezTo>
                  <a:cubicBezTo>
                    <a:pt x="427487" y="92328"/>
                    <a:pt x="400173" y="107764"/>
                    <a:pt x="399748" y="108658"/>
                  </a:cubicBezTo>
                  <a:cubicBezTo>
                    <a:pt x="399323" y="109404"/>
                    <a:pt x="493379" y="135653"/>
                    <a:pt x="494123" y="135056"/>
                  </a:cubicBezTo>
                  <a:cubicBezTo>
                    <a:pt x="494549" y="134758"/>
                    <a:pt x="497737" y="129315"/>
                    <a:pt x="501350" y="122901"/>
                  </a:cubicBezTo>
                  <a:close/>
                  <a:moveTo>
                    <a:pt x="187936" y="88301"/>
                  </a:moveTo>
                  <a:lnTo>
                    <a:pt x="187936" y="81962"/>
                  </a:lnTo>
                  <a:lnTo>
                    <a:pt x="161366" y="81962"/>
                  </a:lnTo>
                  <a:lnTo>
                    <a:pt x="134796" y="81962"/>
                  </a:lnTo>
                  <a:lnTo>
                    <a:pt x="134796" y="88301"/>
                  </a:lnTo>
                  <a:lnTo>
                    <a:pt x="134796" y="94639"/>
                  </a:lnTo>
                  <a:lnTo>
                    <a:pt x="161366" y="94639"/>
                  </a:lnTo>
                  <a:lnTo>
                    <a:pt x="187936" y="94639"/>
                  </a:lnTo>
                  <a:lnTo>
                    <a:pt x="187936" y="88301"/>
                  </a:lnTo>
                  <a:close/>
                  <a:moveTo>
                    <a:pt x="272214" y="70031"/>
                  </a:moveTo>
                  <a:cubicBezTo>
                    <a:pt x="289325" y="68092"/>
                    <a:pt x="303141" y="59293"/>
                    <a:pt x="307605" y="47362"/>
                  </a:cubicBezTo>
                  <a:cubicBezTo>
                    <a:pt x="312387" y="34908"/>
                    <a:pt x="304735" y="21336"/>
                    <a:pt x="289219" y="14327"/>
                  </a:cubicBezTo>
                  <a:cubicBezTo>
                    <a:pt x="277316" y="9032"/>
                    <a:pt x="285180" y="9331"/>
                    <a:pt x="166786" y="9107"/>
                  </a:cubicBezTo>
                  <a:cubicBezTo>
                    <a:pt x="102488" y="8958"/>
                    <a:pt x="57213" y="9107"/>
                    <a:pt x="52856" y="9554"/>
                  </a:cubicBezTo>
                  <a:cubicBezTo>
                    <a:pt x="16402" y="13059"/>
                    <a:pt x="1311" y="43409"/>
                    <a:pt x="27030" y="61381"/>
                  </a:cubicBezTo>
                  <a:cubicBezTo>
                    <a:pt x="34045" y="66302"/>
                    <a:pt x="42122" y="69136"/>
                    <a:pt x="52962" y="70255"/>
                  </a:cubicBezTo>
                  <a:cubicBezTo>
                    <a:pt x="59020" y="70926"/>
                    <a:pt x="266369" y="70702"/>
                    <a:pt x="272214" y="70031"/>
                  </a:cubicBezTo>
                  <a:close/>
                </a:path>
              </a:pathLst>
            </a:custGeom>
            <a:solidFill>
              <a:srgbClr val="F6BB00"/>
            </a:solidFill>
            <a:ln w="1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xmlns="" id="{0D89F288-DF36-46AD-53FF-8ED26DD79A3B}"/>
                </a:ext>
              </a:extLst>
            </p:cNvPr>
            <p:cNvSpPr/>
            <p:nvPr/>
          </p:nvSpPr>
          <p:spPr>
            <a:xfrm flipV="1">
              <a:off x="7161860" y="6594481"/>
              <a:ext cx="24003" cy="11551"/>
            </a:xfrm>
            <a:custGeom>
              <a:avLst/>
              <a:gdLst>
                <a:gd name="connsiteX0" fmla="*/ 4149 w 24003"/>
                <a:gd name="connsiteY0" fmla="*/ 9307 h 11551"/>
                <a:gd name="connsiteX1" fmla="*/ 4 w 24003"/>
                <a:gd name="connsiteY1" fmla="*/ 1925 h 11551"/>
                <a:gd name="connsiteX2" fmla="*/ 14246 w 24003"/>
                <a:gd name="connsiteY2" fmla="*/ -1505 h 11551"/>
                <a:gd name="connsiteX3" fmla="*/ 23386 w 24003"/>
                <a:gd name="connsiteY3" fmla="*/ 4162 h 11551"/>
                <a:gd name="connsiteX4" fmla="*/ 13289 w 24003"/>
                <a:gd name="connsiteY4" fmla="*/ 9829 h 11551"/>
                <a:gd name="connsiteX5" fmla="*/ 4149 w 24003"/>
                <a:gd name="connsiteY5" fmla="*/ 9307 h 11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003" h="11551">
                  <a:moveTo>
                    <a:pt x="4149" y="9307"/>
                  </a:moveTo>
                  <a:cubicBezTo>
                    <a:pt x="217" y="8263"/>
                    <a:pt x="-1696" y="4833"/>
                    <a:pt x="4" y="1925"/>
                  </a:cubicBezTo>
                  <a:cubicBezTo>
                    <a:pt x="1599" y="-834"/>
                    <a:pt x="6912" y="-2177"/>
                    <a:pt x="14246" y="-1505"/>
                  </a:cubicBezTo>
                  <a:cubicBezTo>
                    <a:pt x="20410" y="-1058"/>
                    <a:pt x="23386" y="806"/>
                    <a:pt x="23386" y="4162"/>
                  </a:cubicBezTo>
                  <a:cubicBezTo>
                    <a:pt x="23386" y="7816"/>
                    <a:pt x="20410" y="9456"/>
                    <a:pt x="13289" y="9829"/>
                  </a:cubicBezTo>
                  <a:cubicBezTo>
                    <a:pt x="9782" y="9978"/>
                    <a:pt x="5637" y="9755"/>
                    <a:pt x="4149" y="9307"/>
                  </a:cubicBezTo>
                  <a:close/>
                </a:path>
              </a:pathLst>
            </a:custGeom>
            <a:solidFill>
              <a:srgbClr val="F6BB00"/>
            </a:solidFill>
            <a:ln w="1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xmlns="" id="{305ED573-E989-659B-7ACA-411408195254}"/>
                </a:ext>
              </a:extLst>
            </p:cNvPr>
            <p:cNvSpPr/>
            <p:nvPr/>
          </p:nvSpPr>
          <p:spPr>
            <a:xfrm flipV="1">
              <a:off x="7161420" y="6612871"/>
              <a:ext cx="24404" cy="11185"/>
            </a:xfrm>
            <a:custGeom>
              <a:avLst/>
              <a:gdLst>
                <a:gd name="connsiteX0" fmla="*/ 2041 w 24404"/>
                <a:gd name="connsiteY0" fmla="*/ 7914 h 11185"/>
                <a:gd name="connsiteX1" fmla="*/ -616 w 24404"/>
                <a:gd name="connsiteY1" fmla="*/ 4185 h 11185"/>
                <a:gd name="connsiteX2" fmla="*/ 2041 w 24404"/>
                <a:gd name="connsiteY2" fmla="*/ 457 h 11185"/>
                <a:gd name="connsiteX3" fmla="*/ 11925 w 24404"/>
                <a:gd name="connsiteY3" fmla="*/ -1408 h 11185"/>
                <a:gd name="connsiteX4" fmla="*/ 21490 w 24404"/>
                <a:gd name="connsiteY4" fmla="*/ 308 h 11185"/>
                <a:gd name="connsiteX5" fmla="*/ 21383 w 24404"/>
                <a:gd name="connsiteY5" fmla="*/ 8138 h 11185"/>
                <a:gd name="connsiteX6" fmla="*/ 11712 w 24404"/>
                <a:gd name="connsiteY6" fmla="*/ 9778 h 11185"/>
                <a:gd name="connsiteX7" fmla="*/ 2041 w 24404"/>
                <a:gd name="connsiteY7" fmla="*/ 7914 h 11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404" h="11185">
                  <a:moveTo>
                    <a:pt x="2041" y="7914"/>
                  </a:moveTo>
                  <a:cubicBezTo>
                    <a:pt x="553" y="6944"/>
                    <a:pt x="-616" y="5229"/>
                    <a:pt x="-616" y="4185"/>
                  </a:cubicBezTo>
                  <a:cubicBezTo>
                    <a:pt x="-616" y="3141"/>
                    <a:pt x="553" y="1426"/>
                    <a:pt x="2041" y="457"/>
                  </a:cubicBezTo>
                  <a:cubicBezTo>
                    <a:pt x="4272" y="-1184"/>
                    <a:pt x="5548" y="-1408"/>
                    <a:pt x="11925" y="-1408"/>
                  </a:cubicBezTo>
                  <a:cubicBezTo>
                    <a:pt x="18195" y="-1408"/>
                    <a:pt x="19577" y="-1184"/>
                    <a:pt x="21490" y="308"/>
                  </a:cubicBezTo>
                  <a:cubicBezTo>
                    <a:pt x="24572" y="2619"/>
                    <a:pt x="24572" y="6050"/>
                    <a:pt x="21383" y="8138"/>
                  </a:cubicBezTo>
                  <a:cubicBezTo>
                    <a:pt x="19364" y="9480"/>
                    <a:pt x="17664" y="9778"/>
                    <a:pt x="11712" y="9778"/>
                  </a:cubicBezTo>
                  <a:cubicBezTo>
                    <a:pt x="5548" y="9778"/>
                    <a:pt x="4272" y="9554"/>
                    <a:pt x="2041" y="7914"/>
                  </a:cubicBezTo>
                  <a:close/>
                </a:path>
              </a:pathLst>
            </a:custGeom>
            <a:solidFill>
              <a:srgbClr val="F6BB00"/>
            </a:solidFill>
            <a:ln w="1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xmlns="" id="{3D0F03AA-662A-6AD9-2501-63540B326AD8}"/>
                </a:ext>
              </a:extLst>
            </p:cNvPr>
            <p:cNvSpPr/>
            <p:nvPr/>
          </p:nvSpPr>
          <p:spPr>
            <a:xfrm flipV="1">
              <a:off x="7135913" y="6685996"/>
              <a:ext cx="49989" cy="34928"/>
            </a:xfrm>
            <a:custGeom>
              <a:avLst/>
              <a:gdLst>
                <a:gd name="connsiteX0" fmla="*/ 13839 w 49989"/>
                <a:gd name="connsiteY0" fmla="*/ 33403 h 34928"/>
                <a:gd name="connsiteX1" fmla="*/ -509 w 49989"/>
                <a:gd name="connsiteY1" fmla="*/ 17147 h 34928"/>
                <a:gd name="connsiteX2" fmla="*/ 7994 w 49989"/>
                <a:gd name="connsiteY2" fmla="*/ 4022 h 34928"/>
                <a:gd name="connsiteX3" fmla="*/ 26699 w 49989"/>
                <a:gd name="connsiteY3" fmla="*/ -79 h 34928"/>
                <a:gd name="connsiteX4" fmla="*/ 45616 w 49989"/>
                <a:gd name="connsiteY4" fmla="*/ 7826 h 34928"/>
                <a:gd name="connsiteX5" fmla="*/ 47317 w 49989"/>
                <a:gd name="connsiteY5" fmla="*/ 24604 h 34928"/>
                <a:gd name="connsiteX6" fmla="*/ 33926 w 49989"/>
                <a:gd name="connsiteY6" fmla="*/ 33776 h 34928"/>
                <a:gd name="connsiteX7" fmla="*/ 13839 w 49989"/>
                <a:gd name="connsiteY7" fmla="*/ 33403 h 34928"/>
                <a:gd name="connsiteX8" fmla="*/ 30843 w 49989"/>
                <a:gd name="connsiteY8" fmla="*/ 21696 h 34928"/>
                <a:gd name="connsiteX9" fmla="*/ 26592 w 49989"/>
                <a:gd name="connsiteY9" fmla="*/ 11256 h 34928"/>
                <a:gd name="connsiteX10" fmla="*/ 18196 w 49989"/>
                <a:gd name="connsiteY10" fmla="*/ 21696 h 34928"/>
                <a:gd name="connsiteX11" fmla="*/ 30843 w 49989"/>
                <a:gd name="connsiteY11" fmla="*/ 21696 h 34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989" h="34928">
                  <a:moveTo>
                    <a:pt x="13839" y="33403"/>
                  </a:moveTo>
                  <a:cubicBezTo>
                    <a:pt x="4805" y="30420"/>
                    <a:pt x="-509" y="24455"/>
                    <a:pt x="-509" y="17147"/>
                  </a:cubicBezTo>
                  <a:cubicBezTo>
                    <a:pt x="-402" y="11629"/>
                    <a:pt x="2148" y="7527"/>
                    <a:pt x="7994" y="4022"/>
                  </a:cubicBezTo>
                  <a:cubicBezTo>
                    <a:pt x="13839" y="518"/>
                    <a:pt x="18303" y="-452"/>
                    <a:pt x="26699" y="-79"/>
                  </a:cubicBezTo>
                  <a:cubicBezTo>
                    <a:pt x="34669" y="294"/>
                    <a:pt x="40515" y="2680"/>
                    <a:pt x="45616" y="7826"/>
                  </a:cubicBezTo>
                  <a:cubicBezTo>
                    <a:pt x="50080" y="12225"/>
                    <a:pt x="50717" y="19459"/>
                    <a:pt x="47317" y="24604"/>
                  </a:cubicBezTo>
                  <a:cubicBezTo>
                    <a:pt x="44766" y="28482"/>
                    <a:pt x="39239" y="32210"/>
                    <a:pt x="33926" y="33776"/>
                  </a:cubicBezTo>
                  <a:cubicBezTo>
                    <a:pt x="28930" y="35267"/>
                    <a:pt x="18940" y="35044"/>
                    <a:pt x="13839" y="33403"/>
                  </a:cubicBezTo>
                  <a:close/>
                  <a:moveTo>
                    <a:pt x="30843" y="21696"/>
                  </a:moveTo>
                  <a:cubicBezTo>
                    <a:pt x="35626" y="18042"/>
                    <a:pt x="33288" y="12449"/>
                    <a:pt x="26592" y="11256"/>
                  </a:cubicBezTo>
                  <a:cubicBezTo>
                    <a:pt x="17771" y="9690"/>
                    <a:pt x="11820" y="17147"/>
                    <a:pt x="18196" y="21696"/>
                  </a:cubicBezTo>
                  <a:cubicBezTo>
                    <a:pt x="22022" y="24380"/>
                    <a:pt x="27336" y="24380"/>
                    <a:pt x="30843" y="21696"/>
                  </a:cubicBezTo>
                  <a:close/>
                </a:path>
              </a:pathLst>
            </a:custGeom>
            <a:solidFill>
              <a:srgbClr val="F6BB00"/>
            </a:solidFill>
            <a:ln w="1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xmlns="" id="{3505539A-9465-C007-D07A-C9CBD8245CCE}"/>
                </a:ext>
              </a:extLst>
            </p:cNvPr>
            <p:cNvSpPr/>
            <p:nvPr/>
          </p:nvSpPr>
          <p:spPr>
            <a:xfrm flipV="1">
              <a:off x="7204955" y="6685997"/>
              <a:ext cx="50158" cy="34945"/>
            </a:xfrm>
            <a:custGeom>
              <a:avLst/>
              <a:gdLst>
                <a:gd name="connsiteX0" fmla="*/ 13187 w 50158"/>
                <a:gd name="connsiteY0" fmla="*/ 33422 h 34945"/>
                <a:gd name="connsiteX1" fmla="*/ 8 w 50158"/>
                <a:gd name="connsiteY1" fmla="*/ 22982 h 34945"/>
                <a:gd name="connsiteX2" fmla="*/ 21796 w 50158"/>
                <a:gd name="connsiteY2" fmla="*/ -60 h 34945"/>
                <a:gd name="connsiteX3" fmla="*/ 40713 w 50158"/>
                <a:gd name="connsiteY3" fmla="*/ 4190 h 34945"/>
                <a:gd name="connsiteX4" fmla="*/ 34549 w 50158"/>
                <a:gd name="connsiteY4" fmla="*/ 33422 h 34945"/>
                <a:gd name="connsiteX5" fmla="*/ 13187 w 50158"/>
                <a:gd name="connsiteY5" fmla="*/ 33422 h 34945"/>
                <a:gd name="connsiteX6" fmla="*/ 30298 w 50158"/>
                <a:gd name="connsiteY6" fmla="*/ 21789 h 34945"/>
                <a:gd name="connsiteX7" fmla="*/ 24240 w 50158"/>
                <a:gd name="connsiteY7" fmla="*/ 10976 h 34945"/>
                <a:gd name="connsiteX8" fmla="*/ 14887 w 50158"/>
                <a:gd name="connsiteY8" fmla="*/ 16942 h 34945"/>
                <a:gd name="connsiteX9" fmla="*/ 30298 w 50158"/>
                <a:gd name="connsiteY9" fmla="*/ 21789 h 34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158" h="34945">
                  <a:moveTo>
                    <a:pt x="13187" y="33422"/>
                  </a:moveTo>
                  <a:cubicBezTo>
                    <a:pt x="7979" y="31781"/>
                    <a:pt x="1390" y="26562"/>
                    <a:pt x="8" y="22982"/>
                  </a:cubicBezTo>
                  <a:cubicBezTo>
                    <a:pt x="-4561" y="11498"/>
                    <a:pt x="5535" y="909"/>
                    <a:pt x="21796" y="-60"/>
                  </a:cubicBezTo>
                  <a:cubicBezTo>
                    <a:pt x="29979" y="-508"/>
                    <a:pt x="35080" y="611"/>
                    <a:pt x="40713" y="4190"/>
                  </a:cubicBezTo>
                  <a:cubicBezTo>
                    <a:pt x="54104" y="12617"/>
                    <a:pt x="50916" y="28127"/>
                    <a:pt x="34549" y="33422"/>
                  </a:cubicBezTo>
                  <a:cubicBezTo>
                    <a:pt x="28916" y="35212"/>
                    <a:pt x="18926" y="35286"/>
                    <a:pt x="13187" y="33422"/>
                  </a:cubicBezTo>
                  <a:close/>
                  <a:moveTo>
                    <a:pt x="30298" y="21789"/>
                  </a:moveTo>
                  <a:cubicBezTo>
                    <a:pt x="35718" y="18060"/>
                    <a:pt x="31786" y="10976"/>
                    <a:pt x="24240" y="10976"/>
                  </a:cubicBezTo>
                  <a:cubicBezTo>
                    <a:pt x="20520" y="10976"/>
                    <a:pt x="14887" y="14556"/>
                    <a:pt x="14887" y="16942"/>
                  </a:cubicBezTo>
                  <a:cubicBezTo>
                    <a:pt x="14887" y="22758"/>
                    <a:pt x="24559" y="25816"/>
                    <a:pt x="30298" y="21789"/>
                  </a:cubicBezTo>
                  <a:close/>
                </a:path>
              </a:pathLst>
            </a:custGeom>
            <a:solidFill>
              <a:srgbClr val="F6BB00"/>
            </a:solidFill>
            <a:ln w="1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xmlns="" id="{3FE43F45-899C-4140-87AF-88AB5CDD14A8}"/>
                </a:ext>
              </a:extLst>
            </p:cNvPr>
            <p:cNvSpPr/>
            <p:nvPr/>
          </p:nvSpPr>
          <p:spPr>
            <a:xfrm flipV="1">
              <a:off x="7274305" y="6686026"/>
              <a:ext cx="50039" cy="34957"/>
            </a:xfrm>
            <a:custGeom>
              <a:avLst/>
              <a:gdLst>
                <a:gd name="connsiteX0" fmla="*/ 13499 w 50039"/>
                <a:gd name="connsiteY0" fmla="*/ 33836 h 34957"/>
                <a:gd name="connsiteX1" fmla="*/ 12330 w 50039"/>
                <a:gd name="connsiteY1" fmla="*/ 1621 h 34957"/>
                <a:gd name="connsiteX2" fmla="*/ 48359 w 50039"/>
                <a:gd name="connsiteY2" fmla="*/ 17356 h 34957"/>
                <a:gd name="connsiteX3" fmla="*/ 33692 w 50039"/>
                <a:gd name="connsiteY3" fmla="*/ 33463 h 34957"/>
                <a:gd name="connsiteX4" fmla="*/ 13499 w 50039"/>
                <a:gd name="connsiteY4" fmla="*/ 33836 h 34957"/>
                <a:gd name="connsiteX5" fmla="*/ 29441 w 50039"/>
                <a:gd name="connsiteY5" fmla="*/ 21830 h 34957"/>
                <a:gd name="connsiteX6" fmla="*/ 29441 w 50039"/>
                <a:gd name="connsiteY6" fmla="*/ 12882 h 34957"/>
                <a:gd name="connsiteX7" fmla="*/ 14668 w 50039"/>
                <a:gd name="connsiteY7" fmla="*/ 17207 h 34957"/>
                <a:gd name="connsiteX8" fmla="*/ 29441 w 50039"/>
                <a:gd name="connsiteY8" fmla="*/ 21830 h 34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039" h="34957">
                  <a:moveTo>
                    <a:pt x="13499" y="33836"/>
                  </a:moveTo>
                  <a:cubicBezTo>
                    <a:pt x="-6162" y="27796"/>
                    <a:pt x="-6906" y="7885"/>
                    <a:pt x="12330" y="1621"/>
                  </a:cubicBezTo>
                  <a:cubicBezTo>
                    <a:pt x="29547" y="-3971"/>
                    <a:pt x="48465" y="4306"/>
                    <a:pt x="48359" y="17356"/>
                  </a:cubicBezTo>
                  <a:cubicBezTo>
                    <a:pt x="48252" y="24515"/>
                    <a:pt x="42832" y="30555"/>
                    <a:pt x="33692" y="33463"/>
                  </a:cubicBezTo>
                  <a:cubicBezTo>
                    <a:pt x="28697" y="35104"/>
                    <a:pt x="18175" y="35253"/>
                    <a:pt x="13499" y="33836"/>
                  </a:cubicBezTo>
                  <a:close/>
                  <a:moveTo>
                    <a:pt x="29441" y="21830"/>
                  </a:moveTo>
                  <a:cubicBezTo>
                    <a:pt x="33054" y="19369"/>
                    <a:pt x="33054" y="15342"/>
                    <a:pt x="29441" y="12882"/>
                  </a:cubicBezTo>
                  <a:cubicBezTo>
                    <a:pt x="24127" y="9078"/>
                    <a:pt x="14668" y="11838"/>
                    <a:pt x="14668" y="17207"/>
                  </a:cubicBezTo>
                  <a:cubicBezTo>
                    <a:pt x="14668" y="22949"/>
                    <a:pt x="23808" y="25857"/>
                    <a:pt x="29441" y="21830"/>
                  </a:cubicBezTo>
                  <a:close/>
                </a:path>
              </a:pathLst>
            </a:custGeom>
            <a:solidFill>
              <a:srgbClr val="F6BB00"/>
            </a:solidFill>
            <a:ln w="1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xmlns="" id="{B01BDD11-2B4B-BFA4-029E-B5055A59C406}"/>
                </a:ext>
              </a:extLst>
            </p:cNvPr>
            <p:cNvSpPr/>
            <p:nvPr/>
          </p:nvSpPr>
          <p:spPr>
            <a:xfrm flipV="1">
              <a:off x="7343386" y="6686023"/>
              <a:ext cx="50146" cy="34990"/>
            </a:xfrm>
            <a:custGeom>
              <a:avLst/>
              <a:gdLst>
                <a:gd name="connsiteX0" fmla="*/ 15146 w 50146"/>
                <a:gd name="connsiteY0" fmla="*/ 34388 h 34990"/>
                <a:gd name="connsiteX1" fmla="*/ 1755 w 50146"/>
                <a:gd name="connsiteY1" fmla="*/ 26931 h 34990"/>
                <a:gd name="connsiteX2" fmla="*/ 11214 w 50146"/>
                <a:gd name="connsiteY2" fmla="*/ 1950 h 34990"/>
                <a:gd name="connsiteX3" fmla="*/ 47880 w 50146"/>
                <a:gd name="connsiteY3" fmla="*/ 17013 h 34990"/>
                <a:gd name="connsiteX4" fmla="*/ 23436 w 50146"/>
                <a:gd name="connsiteY4" fmla="*/ 34836 h 34990"/>
                <a:gd name="connsiteX5" fmla="*/ 15146 w 50146"/>
                <a:gd name="connsiteY5" fmla="*/ 34388 h 34990"/>
                <a:gd name="connsiteX6" fmla="*/ 28750 w 50146"/>
                <a:gd name="connsiteY6" fmla="*/ 22084 h 34990"/>
                <a:gd name="connsiteX7" fmla="*/ 28856 w 50146"/>
                <a:gd name="connsiteY7" fmla="*/ 12912 h 34990"/>
                <a:gd name="connsiteX8" fmla="*/ 14083 w 50146"/>
                <a:gd name="connsiteY8" fmla="*/ 17386 h 34990"/>
                <a:gd name="connsiteX9" fmla="*/ 28750 w 50146"/>
                <a:gd name="connsiteY9" fmla="*/ 22084 h 3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146" h="34990">
                  <a:moveTo>
                    <a:pt x="15146" y="34388"/>
                  </a:moveTo>
                  <a:cubicBezTo>
                    <a:pt x="10789" y="33568"/>
                    <a:pt x="4731" y="30212"/>
                    <a:pt x="1755" y="26931"/>
                  </a:cubicBezTo>
                  <a:cubicBezTo>
                    <a:pt x="-6216" y="18132"/>
                    <a:pt x="-1965" y="6723"/>
                    <a:pt x="11214" y="1950"/>
                  </a:cubicBezTo>
                  <a:cubicBezTo>
                    <a:pt x="28006" y="-4239"/>
                    <a:pt x="47774" y="3964"/>
                    <a:pt x="47880" y="17013"/>
                  </a:cubicBezTo>
                  <a:cubicBezTo>
                    <a:pt x="47986" y="27304"/>
                    <a:pt x="37358" y="34985"/>
                    <a:pt x="23436" y="34836"/>
                  </a:cubicBezTo>
                  <a:cubicBezTo>
                    <a:pt x="19929" y="34761"/>
                    <a:pt x="16209" y="34538"/>
                    <a:pt x="15146" y="34388"/>
                  </a:cubicBezTo>
                  <a:close/>
                  <a:moveTo>
                    <a:pt x="28750" y="22084"/>
                  </a:moveTo>
                  <a:cubicBezTo>
                    <a:pt x="32788" y="19474"/>
                    <a:pt x="32895" y="15671"/>
                    <a:pt x="28856" y="12912"/>
                  </a:cubicBezTo>
                  <a:cubicBezTo>
                    <a:pt x="23436" y="9034"/>
                    <a:pt x="14083" y="11868"/>
                    <a:pt x="14083" y="17386"/>
                  </a:cubicBezTo>
                  <a:cubicBezTo>
                    <a:pt x="14083" y="22755"/>
                    <a:pt x="23011" y="25664"/>
                    <a:pt x="28750" y="22084"/>
                  </a:cubicBezTo>
                  <a:close/>
                </a:path>
              </a:pathLst>
            </a:custGeom>
            <a:solidFill>
              <a:srgbClr val="F6BB00"/>
            </a:solidFill>
            <a:ln w="1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50" name="Gráfico 4">
            <a:extLst>
              <a:ext uri="{FF2B5EF4-FFF2-40B4-BE49-F238E27FC236}">
                <a16:creationId xmlns:a16="http://schemas.microsoft.com/office/drawing/2014/main" xmlns="" id="{F9766FED-103B-3473-2366-9FF797CB3846}"/>
              </a:ext>
            </a:extLst>
          </p:cNvPr>
          <p:cNvSpPr/>
          <p:nvPr/>
        </p:nvSpPr>
        <p:spPr>
          <a:xfrm flipV="1">
            <a:off x="6563997" y="5653114"/>
            <a:ext cx="338831" cy="422326"/>
          </a:xfrm>
          <a:custGeom>
            <a:avLst/>
            <a:gdLst>
              <a:gd name="connsiteX0" fmla="*/ 193278 w 338831"/>
              <a:gd name="connsiteY0" fmla="*/ 418898 h 422326"/>
              <a:gd name="connsiteX1" fmla="*/ 187713 w 338831"/>
              <a:gd name="connsiteY1" fmla="*/ 415680 h 422326"/>
              <a:gd name="connsiteX2" fmla="*/ 185487 w 338831"/>
              <a:gd name="connsiteY2" fmla="*/ 413618 h 422326"/>
              <a:gd name="connsiteX3" fmla="*/ 166908 w 338831"/>
              <a:gd name="connsiteY3" fmla="*/ 413453 h 422326"/>
              <a:gd name="connsiteX4" fmla="*/ 148243 w 338831"/>
              <a:gd name="connsiteY4" fmla="*/ 413370 h 422326"/>
              <a:gd name="connsiteX5" fmla="*/ 145675 w 338831"/>
              <a:gd name="connsiteY5" fmla="*/ 415515 h 422326"/>
              <a:gd name="connsiteX6" fmla="*/ 115623 w 338831"/>
              <a:gd name="connsiteY6" fmla="*/ 404872 h 422326"/>
              <a:gd name="connsiteX7" fmla="*/ 109887 w 338831"/>
              <a:gd name="connsiteY7" fmla="*/ 398519 h 422326"/>
              <a:gd name="connsiteX8" fmla="*/ 72386 w 338831"/>
              <a:gd name="connsiteY8" fmla="*/ 347117 h 422326"/>
              <a:gd name="connsiteX9" fmla="*/ 69732 w 338831"/>
              <a:gd name="connsiteY9" fmla="*/ 325500 h 422326"/>
              <a:gd name="connsiteX10" fmla="*/ 69218 w 338831"/>
              <a:gd name="connsiteY10" fmla="*/ 312051 h 422326"/>
              <a:gd name="connsiteX11" fmla="*/ 65622 w 338831"/>
              <a:gd name="connsiteY11" fmla="*/ 312051 h 422326"/>
              <a:gd name="connsiteX12" fmla="*/ 44646 w 338831"/>
              <a:gd name="connsiteY12" fmla="*/ 292909 h 422326"/>
              <a:gd name="connsiteX13" fmla="*/ 50468 w 338831"/>
              <a:gd name="connsiteY13" fmla="*/ 278800 h 422326"/>
              <a:gd name="connsiteX14" fmla="*/ 52180 w 338831"/>
              <a:gd name="connsiteY14" fmla="*/ 273437 h 422326"/>
              <a:gd name="connsiteX15" fmla="*/ 54406 w 338831"/>
              <a:gd name="connsiteY15" fmla="*/ 255533 h 422326"/>
              <a:gd name="connsiteX16" fmla="*/ 74612 w 338831"/>
              <a:gd name="connsiteY16" fmla="*/ 239197 h 422326"/>
              <a:gd name="connsiteX17" fmla="*/ 79921 w 338831"/>
              <a:gd name="connsiteY17" fmla="*/ 236061 h 422326"/>
              <a:gd name="connsiteX18" fmla="*/ 82746 w 338831"/>
              <a:gd name="connsiteY18" fmla="*/ 226243 h 422326"/>
              <a:gd name="connsiteX19" fmla="*/ 115709 w 338831"/>
              <a:gd name="connsiteY19" fmla="*/ 176243 h 422326"/>
              <a:gd name="connsiteX20" fmla="*/ 119990 w 338831"/>
              <a:gd name="connsiteY20" fmla="*/ 173108 h 422326"/>
              <a:gd name="connsiteX21" fmla="*/ 119904 w 338831"/>
              <a:gd name="connsiteY21" fmla="*/ 161887 h 422326"/>
              <a:gd name="connsiteX22" fmla="*/ 119219 w 338831"/>
              <a:gd name="connsiteY22" fmla="*/ 149181 h 422326"/>
              <a:gd name="connsiteX23" fmla="*/ 79236 w 338831"/>
              <a:gd name="connsiteY23" fmla="*/ 132597 h 422326"/>
              <a:gd name="connsiteX24" fmla="*/ 36084 w 338831"/>
              <a:gd name="connsiteY24" fmla="*/ 115683 h 422326"/>
              <a:gd name="connsiteX25" fmla="*/ 16135 w 338831"/>
              <a:gd name="connsiteY25" fmla="*/ 95056 h 422326"/>
              <a:gd name="connsiteX26" fmla="*/ -2016 w 338831"/>
              <a:gd name="connsiteY26" fmla="*/ 19974 h 422326"/>
              <a:gd name="connsiteX27" fmla="*/ -560 w 338831"/>
              <a:gd name="connsiteY27" fmla="*/ 5122 h 422326"/>
              <a:gd name="connsiteX28" fmla="*/ 5262 w 338831"/>
              <a:gd name="connsiteY28" fmla="*/ -488 h 422326"/>
              <a:gd name="connsiteX29" fmla="*/ 9029 w 338831"/>
              <a:gd name="connsiteY29" fmla="*/ -2303 h 422326"/>
              <a:gd name="connsiteX30" fmla="*/ 119990 w 338831"/>
              <a:gd name="connsiteY30" fmla="*/ -2303 h 422326"/>
              <a:gd name="connsiteX31" fmla="*/ 231036 w 338831"/>
              <a:gd name="connsiteY31" fmla="*/ -2303 h 422326"/>
              <a:gd name="connsiteX32" fmla="*/ 232834 w 338831"/>
              <a:gd name="connsiteY32" fmla="*/ -406 h 422326"/>
              <a:gd name="connsiteX33" fmla="*/ 233005 w 338831"/>
              <a:gd name="connsiteY33" fmla="*/ 8423 h 422326"/>
              <a:gd name="connsiteX34" fmla="*/ 200470 w 338831"/>
              <a:gd name="connsiteY34" fmla="*/ 10073 h 422326"/>
              <a:gd name="connsiteX35" fmla="*/ 169648 w 338831"/>
              <a:gd name="connsiteY35" fmla="*/ 10073 h 422326"/>
              <a:gd name="connsiteX36" fmla="*/ 169648 w 338831"/>
              <a:gd name="connsiteY36" fmla="*/ 17911 h 422326"/>
              <a:gd name="connsiteX37" fmla="*/ 169648 w 338831"/>
              <a:gd name="connsiteY37" fmla="*/ 25749 h 422326"/>
              <a:gd name="connsiteX38" fmla="*/ 178210 w 338831"/>
              <a:gd name="connsiteY38" fmla="*/ 25749 h 422326"/>
              <a:gd name="connsiteX39" fmla="*/ 190025 w 338831"/>
              <a:gd name="connsiteY39" fmla="*/ 28555 h 422326"/>
              <a:gd name="connsiteX40" fmla="*/ 193193 w 338831"/>
              <a:gd name="connsiteY40" fmla="*/ 31360 h 422326"/>
              <a:gd name="connsiteX41" fmla="*/ 193450 w 338831"/>
              <a:gd name="connsiteY41" fmla="*/ 42086 h 422326"/>
              <a:gd name="connsiteX42" fmla="*/ 188227 w 338831"/>
              <a:gd name="connsiteY42" fmla="*/ 59577 h 422326"/>
              <a:gd name="connsiteX43" fmla="*/ 177610 w 338831"/>
              <a:gd name="connsiteY43" fmla="*/ 61228 h 422326"/>
              <a:gd name="connsiteX44" fmla="*/ 169648 w 338831"/>
              <a:gd name="connsiteY44" fmla="*/ 61228 h 422326"/>
              <a:gd name="connsiteX45" fmla="*/ 169648 w 338831"/>
              <a:gd name="connsiteY45" fmla="*/ 69808 h 422326"/>
              <a:gd name="connsiteX46" fmla="*/ 169648 w 338831"/>
              <a:gd name="connsiteY46" fmla="*/ 78389 h 422326"/>
              <a:gd name="connsiteX47" fmla="*/ 187456 w 338831"/>
              <a:gd name="connsiteY47" fmla="*/ 78719 h 422326"/>
              <a:gd name="connsiteX48" fmla="*/ 217423 w 338831"/>
              <a:gd name="connsiteY48" fmla="*/ 86227 h 422326"/>
              <a:gd name="connsiteX49" fmla="*/ 225214 w 338831"/>
              <a:gd name="connsiteY49" fmla="*/ 114115 h 422326"/>
              <a:gd name="connsiteX50" fmla="*/ 225728 w 338831"/>
              <a:gd name="connsiteY50" fmla="*/ 130369 h 422326"/>
              <a:gd name="connsiteX51" fmla="*/ 231122 w 338831"/>
              <a:gd name="connsiteY51" fmla="*/ 128306 h 422326"/>
              <a:gd name="connsiteX52" fmla="*/ 236430 w 338831"/>
              <a:gd name="connsiteY52" fmla="*/ 126244 h 422326"/>
              <a:gd name="connsiteX53" fmla="*/ 236430 w 338831"/>
              <a:gd name="connsiteY53" fmla="*/ 107102 h 422326"/>
              <a:gd name="connsiteX54" fmla="*/ 250728 w 338831"/>
              <a:gd name="connsiteY54" fmla="*/ 64280 h 422326"/>
              <a:gd name="connsiteX55" fmla="*/ 259204 w 338831"/>
              <a:gd name="connsiteY55" fmla="*/ 54049 h 422326"/>
              <a:gd name="connsiteX56" fmla="*/ 260403 w 338831"/>
              <a:gd name="connsiteY56" fmla="*/ 30700 h 422326"/>
              <a:gd name="connsiteX57" fmla="*/ 260403 w 338831"/>
              <a:gd name="connsiteY57" fmla="*/ 10073 h 422326"/>
              <a:gd name="connsiteX58" fmla="*/ 256293 w 338831"/>
              <a:gd name="connsiteY58" fmla="*/ 10073 h 422326"/>
              <a:gd name="connsiteX59" fmla="*/ 248416 w 338831"/>
              <a:gd name="connsiteY59" fmla="*/ 3885 h 422326"/>
              <a:gd name="connsiteX60" fmla="*/ 250642 w 338831"/>
              <a:gd name="connsiteY60" fmla="*/ -571 h 422326"/>
              <a:gd name="connsiteX61" fmla="*/ 288999 w 338831"/>
              <a:gd name="connsiteY61" fmla="*/ -2303 h 422326"/>
              <a:gd name="connsiteX62" fmla="*/ 328897 w 338831"/>
              <a:gd name="connsiteY62" fmla="*/ -406 h 422326"/>
              <a:gd name="connsiteX63" fmla="*/ 334719 w 338831"/>
              <a:gd name="connsiteY63" fmla="*/ 5122 h 422326"/>
              <a:gd name="connsiteX64" fmla="*/ 336260 w 338831"/>
              <a:gd name="connsiteY64" fmla="*/ 19974 h 422326"/>
              <a:gd name="connsiteX65" fmla="*/ 318109 w 338831"/>
              <a:gd name="connsiteY65" fmla="*/ 94891 h 422326"/>
              <a:gd name="connsiteX66" fmla="*/ 299444 w 338831"/>
              <a:gd name="connsiteY66" fmla="*/ 114775 h 422326"/>
              <a:gd name="connsiteX67" fmla="*/ 255094 w 338831"/>
              <a:gd name="connsiteY67" fmla="*/ 132597 h 422326"/>
              <a:gd name="connsiteX68" fmla="*/ 214940 w 338831"/>
              <a:gd name="connsiteY68" fmla="*/ 149181 h 422326"/>
              <a:gd name="connsiteX69" fmla="*/ 214255 w 338831"/>
              <a:gd name="connsiteY69" fmla="*/ 161887 h 422326"/>
              <a:gd name="connsiteX70" fmla="*/ 214340 w 338831"/>
              <a:gd name="connsiteY70" fmla="*/ 173025 h 422326"/>
              <a:gd name="connsiteX71" fmla="*/ 220334 w 338831"/>
              <a:gd name="connsiteY71" fmla="*/ 177893 h 422326"/>
              <a:gd name="connsiteX72" fmla="*/ 252355 w 338831"/>
              <a:gd name="connsiteY72" fmla="*/ 229543 h 422326"/>
              <a:gd name="connsiteX73" fmla="*/ 258690 w 338831"/>
              <a:gd name="connsiteY73" fmla="*/ 238619 h 422326"/>
              <a:gd name="connsiteX74" fmla="*/ 280523 w 338831"/>
              <a:gd name="connsiteY74" fmla="*/ 254873 h 422326"/>
              <a:gd name="connsiteX75" fmla="*/ 282835 w 338831"/>
              <a:gd name="connsiteY75" fmla="*/ 274345 h 422326"/>
              <a:gd name="connsiteX76" fmla="*/ 283520 w 338831"/>
              <a:gd name="connsiteY76" fmla="*/ 278223 h 422326"/>
              <a:gd name="connsiteX77" fmla="*/ 290112 w 338831"/>
              <a:gd name="connsiteY77" fmla="*/ 290516 h 422326"/>
              <a:gd name="connsiteX78" fmla="*/ 271619 w 338831"/>
              <a:gd name="connsiteY78" fmla="*/ 311721 h 422326"/>
              <a:gd name="connsiteX79" fmla="*/ 266567 w 338831"/>
              <a:gd name="connsiteY79" fmla="*/ 312298 h 422326"/>
              <a:gd name="connsiteX80" fmla="*/ 266139 w 338831"/>
              <a:gd name="connsiteY80" fmla="*/ 326820 h 422326"/>
              <a:gd name="connsiteX81" fmla="*/ 263571 w 338831"/>
              <a:gd name="connsiteY81" fmla="*/ 348684 h 422326"/>
              <a:gd name="connsiteX82" fmla="*/ 226498 w 338831"/>
              <a:gd name="connsiteY82" fmla="*/ 398354 h 422326"/>
              <a:gd name="connsiteX83" fmla="*/ 218450 w 338831"/>
              <a:gd name="connsiteY83" fmla="*/ 406027 h 422326"/>
              <a:gd name="connsiteX84" fmla="*/ 193278 w 338831"/>
              <a:gd name="connsiteY84" fmla="*/ 418898 h 422326"/>
              <a:gd name="connsiteX85" fmla="*/ 138397 w 338831"/>
              <a:gd name="connsiteY85" fmla="*/ 404872 h 422326"/>
              <a:gd name="connsiteX86" fmla="*/ 140538 w 338831"/>
              <a:gd name="connsiteY86" fmla="*/ 402892 h 422326"/>
              <a:gd name="connsiteX87" fmla="*/ 140538 w 338831"/>
              <a:gd name="connsiteY87" fmla="*/ 357430 h 422326"/>
              <a:gd name="connsiteX88" fmla="*/ 140538 w 338831"/>
              <a:gd name="connsiteY88" fmla="*/ 312051 h 422326"/>
              <a:gd name="connsiteX89" fmla="*/ 134117 w 338831"/>
              <a:gd name="connsiteY89" fmla="*/ 312051 h 422326"/>
              <a:gd name="connsiteX90" fmla="*/ 127695 w 338831"/>
              <a:gd name="connsiteY90" fmla="*/ 312051 h 422326"/>
              <a:gd name="connsiteX91" fmla="*/ 127695 w 338831"/>
              <a:gd name="connsiteY91" fmla="*/ 325169 h 422326"/>
              <a:gd name="connsiteX92" fmla="*/ 127695 w 338831"/>
              <a:gd name="connsiteY92" fmla="*/ 338371 h 422326"/>
              <a:gd name="connsiteX93" fmla="*/ 125469 w 338831"/>
              <a:gd name="connsiteY93" fmla="*/ 340021 h 422326"/>
              <a:gd name="connsiteX94" fmla="*/ 117335 w 338831"/>
              <a:gd name="connsiteY94" fmla="*/ 340186 h 422326"/>
              <a:gd name="connsiteX95" fmla="*/ 115024 w 338831"/>
              <a:gd name="connsiteY95" fmla="*/ 325335 h 422326"/>
              <a:gd name="connsiteX96" fmla="*/ 114767 w 338831"/>
              <a:gd name="connsiteY96" fmla="*/ 312051 h 422326"/>
              <a:gd name="connsiteX97" fmla="*/ 98414 w 338831"/>
              <a:gd name="connsiteY97" fmla="*/ 312051 h 422326"/>
              <a:gd name="connsiteX98" fmla="*/ 82061 w 338831"/>
              <a:gd name="connsiteY98" fmla="*/ 312051 h 422326"/>
              <a:gd name="connsiteX99" fmla="*/ 82575 w 338831"/>
              <a:gd name="connsiteY99" fmla="*/ 324674 h 422326"/>
              <a:gd name="connsiteX100" fmla="*/ 89938 w 338831"/>
              <a:gd name="connsiteY100" fmla="*/ 357182 h 422326"/>
              <a:gd name="connsiteX101" fmla="*/ 105863 w 338831"/>
              <a:gd name="connsiteY101" fmla="*/ 379212 h 422326"/>
              <a:gd name="connsiteX102" fmla="*/ 114853 w 338831"/>
              <a:gd name="connsiteY102" fmla="*/ 373106 h 422326"/>
              <a:gd name="connsiteX103" fmla="*/ 116137 w 338831"/>
              <a:gd name="connsiteY103" fmla="*/ 357512 h 422326"/>
              <a:gd name="connsiteX104" fmla="*/ 125384 w 338831"/>
              <a:gd name="connsiteY104" fmla="*/ 355780 h 422326"/>
              <a:gd name="connsiteX105" fmla="*/ 127610 w 338831"/>
              <a:gd name="connsiteY105" fmla="*/ 357512 h 422326"/>
              <a:gd name="connsiteX106" fmla="*/ 127866 w 338831"/>
              <a:gd name="connsiteY106" fmla="*/ 380615 h 422326"/>
              <a:gd name="connsiteX107" fmla="*/ 128123 w 338831"/>
              <a:gd name="connsiteY107" fmla="*/ 403799 h 422326"/>
              <a:gd name="connsiteX108" fmla="*/ 130178 w 338831"/>
              <a:gd name="connsiteY108" fmla="*/ 405367 h 422326"/>
              <a:gd name="connsiteX109" fmla="*/ 138397 w 338831"/>
              <a:gd name="connsiteY109" fmla="*/ 404872 h 422326"/>
              <a:gd name="connsiteX110" fmla="*/ 203981 w 338831"/>
              <a:gd name="connsiteY110" fmla="*/ 405367 h 422326"/>
              <a:gd name="connsiteX111" fmla="*/ 206035 w 338831"/>
              <a:gd name="connsiteY111" fmla="*/ 403799 h 422326"/>
              <a:gd name="connsiteX112" fmla="*/ 206292 w 338831"/>
              <a:gd name="connsiteY112" fmla="*/ 357925 h 422326"/>
              <a:gd name="connsiteX113" fmla="*/ 206464 w 338831"/>
              <a:gd name="connsiteY113" fmla="*/ 312051 h 422326"/>
              <a:gd name="connsiteX114" fmla="*/ 200042 w 338831"/>
              <a:gd name="connsiteY114" fmla="*/ 312051 h 422326"/>
              <a:gd name="connsiteX115" fmla="*/ 193621 w 338831"/>
              <a:gd name="connsiteY115" fmla="*/ 312051 h 422326"/>
              <a:gd name="connsiteX116" fmla="*/ 193621 w 338831"/>
              <a:gd name="connsiteY116" fmla="*/ 357430 h 422326"/>
              <a:gd name="connsiteX117" fmla="*/ 193621 w 338831"/>
              <a:gd name="connsiteY117" fmla="*/ 402892 h 422326"/>
              <a:gd name="connsiteX118" fmla="*/ 195761 w 338831"/>
              <a:gd name="connsiteY118" fmla="*/ 404872 h 422326"/>
              <a:gd name="connsiteX119" fmla="*/ 203981 w 338831"/>
              <a:gd name="connsiteY119" fmla="*/ 405367 h 422326"/>
              <a:gd name="connsiteX120" fmla="*/ 180778 w 338831"/>
              <a:gd name="connsiteY120" fmla="*/ 356605 h 422326"/>
              <a:gd name="connsiteX121" fmla="*/ 180778 w 338831"/>
              <a:gd name="connsiteY121" fmla="*/ 312051 h 422326"/>
              <a:gd name="connsiteX122" fmla="*/ 167079 w 338831"/>
              <a:gd name="connsiteY122" fmla="*/ 312051 h 422326"/>
              <a:gd name="connsiteX123" fmla="*/ 153381 w 338831"/>
              <a:gd name="connsiteY123" fmla="*/ 312051 h 422326"/>
              <a:gd name="connsiteX124" fmla="*/ 153381 w 338831"/>
              <a:gd name="connsiteY124" fmla="*/ 356605 h 422326"/>
              <a:gd name="connsiteX125" fmla="*/ 153381 w 338831"/>
              <a:gd name="connsiteY125" fmla="*/ 401159 h 422326"/>
              <a:gd name="connsiteX126" fmla="*/ 167079 w 338831"/>
              <a:gd name="connsiteY126" fmla="*/ 401159 h 422326"/>
              <a:gd name="connsiteX127" fmla="*/ 180778 w 338831"/>
              <a:gd name="connsiteY127" fmla="*/ 401159 h 422326"/>
              <a:gd name="connsiteX128" fmla="*/ 180778 w 338831"/>
              <a:gd name="connsiteY128" fmla="*/ 356605 h 422326"/>
              <a:gd name="connsiteX129" fmla="*/ 229067 w 338831"/>
              <a:gd name="connsiteY129" fmla="*/ 380450 h 422326"/>
              <a:gd name="connsiteX130" fmla="*/ 252183 w 338831"/>
              <a:gd name="connsiteY130" fmla="*/ 340763 h 422326"/>
              <a:gd name="connsiteX131" fmla="*/ 253553 w 338831"/>
              <a:gd name="connsiteY131" fmla="*/ 323189 h 422326"/>
              <a:gd name="connsiteX132" fmla="*/ 253553 w 338831"/>
              <a:gd name="connsiteY132" fmla="*/ 312051 h 422326"/>
              <a:gd name="connsiteX133" fmla="*/ 236430 w 338831"/>
              <a:gd name="connsiteY133" fmla="*/ 312051 h 422326"/>
              <a:gd name="connsiteX134" fmla="*/ 219306 w 338831"/>
              <a:gd name="connsiteY134" fmla="*/ 312051 h 422326"/>
              <a:gd name="connsiteX135" fmla="*/ 219306 w 338831"/>
              <a:gd name="connsiteY135" fmla="*/ 350004 h 422326"/>
              <a:gd name="connsiteX136" fmla="*/ 229067 w 338831"/>
              <a:gd name="connsiteY136" fmla="*/ 380450 h 422326"/>
              <a:gd name="connsiteX137" fmla="*/ 275814 w 338831"/>
              <a:gd name="connsiteY137" fmla="*/ 297199 h 422326"/>
              <a:gd name="connsiteX138" fmla="*/ 275728 w 338831"/>
              <a:gd name="connsiteY138" fmla="*/ 288619 h 422326"/>
              <a:gd name="connsiteX139" fmla="*/ 274016 w 338831"/>
              <a:gd name="connsiteY139" fmla="*/ 286473 h 422326"/>
              <a:gd name="connsiteX140" fmla="*/ 167422 w 338831"/>
              <a:gd name="connsiteY140" fmla="*/ 286473 h 422326"/>
              <a:gd name="connsiteX141" fmla="*/ 59201 w 338831"/>
              <a:gd name="connsiteY141" fmla="*/ 288124 h 422326"/>
              <a:gd name="connsiteX142" fmla="*/ 58944 w 338831"/>
              <a:gd name="connsiteY142" fmla="*/ 297364 h 422326"/>
              <a:gd name="connsiteX143" fmla="*/ 167251 w 338831"/>
              <a:gd name="connsiteY143" fmla="*/ 298850 h 422326"/>
              <a:gd name="connsiteX144" fmla="*/ 275814 w 338831"/>
              <a:gd name="connsiteY144" fmla="*/ 297199 h 422326"/>
              <a:gd name="connsiteX145" fmla="*/ 77951 w 338831"/>
              <a:gd name="connsiteY145" fmla="*/ 262546 h 422326"/>
              <a:gd name="connsiteX146" fmla="*/ 77438 w 338831"/>
              <a:gd name="connsiteY146" fmla="*/ 250995 h 422326"/>
              <a:gd name="connsiteX147" fmla="*/ 73242 w 338831"/>
              <a:gd name="connsiteY147" fmla="*/ 253058 h 422326"/>
              <a:gd name="connsiteX148" fmla="*/ 65109 w 338831"/>
              <a:gd name="connsiteY148" fmla="*/ 271870 h 422326"/>
              <a:gd name="connsiteX149" fmla="*/ 71958 w 338831"/>
              <a:gd name="connsiteY149" fmla="*/ 274097 h 422326"/>
              <a:gd name="connsiteX150" fmla="*/ 77951 w 338831"/>
              <a:gd name="connsiteY150" fmla="*/ 274097 h 422326"/>
              <a:gd name="connsiteX151" fmla="*/ 77951 w 338831"/>
              <a:gd name="connsiteY151" fmla="*/ 262546 h 422326"/>
              <a:gd name="connsiteX152" fmla="*/ 243022 w 338831"/>
              <a:gd name="connsiteY152" fmla="*/ 258668 h 422326"/>
              <a:gd name="connsiteX153" fmla="*/ 236515 w 338831"/>
              <a:gd name="connsiteY153" fmla="*/ 222200 h 422326"/>
              <a:gd name="connsiteX154" fmla="*/ 206035 w 338831"/>
              <a:gd name="connsiteY154" fmla="*/ 182679 h 422326"/>
              <a:gd name="connsiteX155" fmla="*/ 167079 w 338831"/>
              <a:gd name="connsiteY155" fmla="*/ 169973 h 422326"/>
              <a:gd name="connsiteX156" fmla="*/ 118020 w 338831"/>
              <a:gd name="connsiteY156" fmla="*/ 191342 h 422326"/>
              <a:gd name="connsiteX157" fmla="*/ 90880 w 338831"/>
              <a:gd name="connsiteY157" fmla="*/ 262876 h 422326"/>
              <a:gd name="connsiteX158" fmla="*/ 90880 w 338831"/>
              <a:gd name="connsiteY158" fmla="*/ 274097 h 422326"/>
              <a:gd name="connsiteX159" fmla="*/ 167165 w 338831"/>
              <a:gd name="connsiteY159" fmla="*/ 274097 h 422326"/>
              <a:gd name="connsiteX160" fmla="*/ 243536 w 338831"/>
              <a:gd name="connsiteY160" fmla="*/ 274097 h 422326"/>
              <a:gd name="connsiteX161" fmla="*/ 243022 w 338831"/>
              <a:gd name="connsiteY161" fmla="*/ 258668 h 422326"/>
              <a:gd name="connsiteX162" fmla="*/ 270334 w 338831"/>
              <a:gd name="connsiteY162" fmla="*/ 271127 h 422326"/>
              <a:gd name="connsiteX163" fmla="*/ 267509 w 338831"/>
              <a:gd name="connsiteY163" fmla="*/ 258091 h 422326"/>
              <a:gd name="connsiteX164" fmla="*/ 257321 w 338831"/>
              <a:gd name="connsiteY164" fmla="*/ 250995 h 422326"/>
              <a:gd name="connsiteX165" fmla="*/ 256464 w 338831"/>
              <a:gd name="connsiteY165" fmla="*/ 262546 h 422326"/>
              <a:gd name="connsiteX166" fmla="*/ 256550 w 338831"/>
              <a:gd name="connsiteY166" fmla="*/ 274097 h 422326"/>
              <a:gd name="connsiteX167" fmla="*/ 263143 w 338831"/>
              <a:gd name="connsiteY167" fmla="*/ 274097 h 422326"/>
              <a:gd name="connsiteX168" fmla="*/ 269735 w 338831"/>
              <a:gd name="connsiteY168" fmla="*/ 274097 h 422326"/>
              <a:gd name="connsiteX169" fmla="*/ 270334 w 338831"/>
              <a:gd name="connsiteY169" fmla="*/ 271127 h 422326"/>
              <a:gd name="connsiteX170" fmla="*/ 149870 w 338831"/>
              <a:gd name="connsiteY170" fmla="*/ 159247 h 422326"/>
              <a:gd name="connsiteX171" fmla="*/ 195419 w 338831"/>
              <a:gd name="connsiteY171" fmla="*/ 162629 h 422326"/>
              <a:gd name="connsiteX172" fmla="*/ 201327 w 338831"/>
              <a:gd name="connsiteY172" fmla="*/ 165022 h 422326"/>
              <a:gd name="connsiteX173" fmla="*/ 201327 w 338831"/>
              <a:gd name="connsiteY173" fmla="*/ 157679 h 422326"/>
              <a:gd name="connsiteX174" fmla="*/ 201327 w 338831"/>
              <a:gd name="connsiteY174" fmla="*/ 150336 h 422326"/>
              <a:gd name="connsiteX175" fmla="*/ 195162 w 338831"/>
              <a:gd name="connsiteY175" fmla="*/ 144230 h 422326"/>
              <a:gd name="connsiteX176" fmla="*/ 161001 w 338831"/>
              <a:gd name="connsiteY176" fmla="*/ 132844 h 422326"/>
              <a:gd name="connsiteX177" fmla="*/ 139082 w 338831"/>
              <a:gd name="connsiteY177" fmla="*/ 144230 h 422326"/>
              <a:gd name="connsiteX178" fmla="*/ 132832 w 338831"/>
              <a:gd name="connsiteY178" fmla="*/ 150336 h 422326"/>
              <a:gd name="connsiteX179" fmla="*/ 132832 w 338831"/>
              <a:gd name="connsiteY179" fmla="*/ 157679 h 422326"/>
              <a:gd name="connsiteX180" fmla="*/ 132832 w 338831"/>
              <a:gd name="connsiteY180" fmla="*/ 165105 h 422326"/>
              <a:gd name="connsiteX181" fmla="*/ 137713 w 338831"/>
              <a:gd name="connsiteY181" fmla="*/ 163042 h 422326"/>
              <a:gd name="connsiteX182" fmla="*/ 149870 w 338831"/>
              <a:gd name="connsiteY182" fmla="*/ 159247 h 422326"/>
              <a:gd name="connsiteX183" fmla="*/ 131462 w 338831"/>
              <a:gd name="connsiteY183" fmla="*/ 133422 h 422326"/>
              <a:gd name="connsiteX184" fmla="*/ 153809 w 338831"/>
              <a:gd name="connsiteY184" fmla="*/ 121376 h 422326"/>
              <a:gd name="connsiteX185" fmla="*/ 167936 w 338831"/>
              <a:gd name="connsiteY185" fmla="*/ 120303 h 422326"/>
              <a:gd name="connsiteX186" fmla="*/ 184203 w 338831"/>
              <a:gd name="connsiteY186" fmla="*/ 122696 h 422326"/>
              <a:gd name="connsiteX187" fmla="*/ 203467 w 338831"/>
              <a:gd name="connsiteY187" fmla="*/ 134247 h 422326"/>
              <a:gd name="connsiteX188" fmla="*/ 209460 w 338831"/>
              <a:gd name="connsiteY188" fmla="*/ 136970 h 422326"/>
              <a:gd name="connsiteX189" fmla="*/ 211601 w 338831"/>
              <a:gd name="connsiteY189" fmla="*/ 136062 h 422326"/>
              <a:gd name="connsiteX190" fmla="*/ 211601 w 338831"/>
              <a:gd name="connsiteY190" fmla="*/ 117828 h 422326"/>
              <a:gd name="connsiteX191" fmla="*/ 204494 w 338831"/>
              <a:gd name="connsiteY191" fmla="*/ 92581 h 422326"/>
              <a:gd name="connsiteX192" fmla="*/ 167079 w 338831"/>
              <a:gd name="connsiteY192" fmla="*/ 90930 h 422326"/>
              <a:gd name="connsiteX193" fmla="*/ 122558 w 338831"/>
              <a:gd name="connsiteY193" fmla="*/ 117828 h 422326"/>
              <a:gd name="connsiteX194" fmla="*/ 124527 w 338831"/>
              <a:gd name="connsiteY194" fmla="*/ 136970 h 422326"/>
              <a:gd name="connsiteX195" fmla="*/ 126411 w 338831"/>
              <a:gd name="connsiteY195" fmla="*/ 137877 h 422326"/>
              <a:gd name="connsiteX196" fmla="*/ 131462 w 338831"/>
              <a:gd name="connsiteY196" fmla="*/ 133422 h 422326"/>
              <a:gd name="connsiteX197" fmla="*/ 109715 w 338831"/>
              <a:gd name="connsiteY197" fmla="*/ 113867 h 422326"/>
              <a:gd name="connsiteX198" fmla="*/ 111770 w 338831"/>
              <a:gd name="connsiteY198" fmla="*/ 92993 h 422326"/>
              <a:gd name="connsiteX199" fmla="*/ 124699 w 338831"/>
              <a:gd name="connsiteY199" fmla="*/ 80864 h 422326"/>
              <a:gd name="connsiteX200" fmla="*/ 142507 w 338831"/>
              <a:gd name="connsiteY200" fmla="*/ 78719 h 422326"/>
              <a:gd name="connsiteX201" fmla="*/ 155949 w 338831"/>
              <a:gd name="connsiteY201" fmla="*/ 78389 h 422326"/>
              <a:gd name="connsiteX202" fmla="*/ 155949 w 338831"/>
              <a:gd name="connsiteY202" fmla="*/ 69808 h 422326"/>
              <a:gd name="connsiteX203" fmla="*/ 155949 w 338831"/>
              <a:gd name="connsiteY203" fmla="*/ 61228 h 422326"/>
              <a:gd name="connsiteX204" fmla="*/ 141308 w 338831"/>
              <a:gd name="connsiteY204" fmla="*/ 61228 h 422326"/>
              <a:gd name="connsiteX205" fmla="*/ 118277 w 338831"/>
              <a:gd name="connsiteY205" fmla="*/ 43488 h 422326"/>
              <a:gd name="connsiteX206" fmla="*/ 140966 w 338831"/>
              <a:gd name="connsiteY206" fmla="*/ 25749 h 422326"/>
              <a:gd name="connsiteX207" fmla="*/ 155949 w 338831"/>
              <a:gd name="connsiteY207" fmla="*/ 25749 h 422326"/>
              <a:gd name="connsiteX208" fmla="*/ 155949 w 338831"/>
              <a:gd name="connsiteY208" fmla="*/ 17911 h 422326"/>
              <a:gd name="connsiteX209" fmla="*/ 155949 w 338831"/>
              <a:gd name="connsiteY209" fmla="*/ 10073 h 422326"/>
              <a:gd name="connsiteX210" fmla="*/ 114853 w 338831"/>
              <a:gd name="connsiteY210" fmla="*/ 10073 h 422326"/>
              <a:gd name="connsiteX211" fmla="*/ 73756 w 338831"/>
              <a:gd name="connsiteY211" fmla="*/ 10073 h 422326"/>
              <a:gd name="connsiteX212" fmla="*/ 73756 w 338831"/>
              <a:gd name="connsiteY212" fmla="*/ 30700 h 422326"/>
              <a:gd name="connsiteX213" fmla="*/ 74955 w 338831"/>
              <a:gd name="connsiteY213" fmla="*/ 54049 h 422326"/>
              <a:gd name="connsiteX214" fmla="*/ 83431 w 338831"/>
              <a:gd name="connsiteY214" fmla="*/ 64280 h 422326"/>
              <a:gd name="connsiteX215" fmla="*/ 97729 w 338831"/>
              <a:gd name="connsiteY215" fmla="*/ 107102 h 422326"/>
              <a:gd name="connsiteX216" fmla="*/ 97729 w 338831"/>
              <a:gd name="connsiteY216" fmla="*/ 126244 h 422326"/>
              <a:gd name="connsiteX217" fmla="*/ 103123 w 338831"/>
              <a:gd name="connsiteY217" fmla="*/ 128306 h 422326"/>
              <a:gd name="connsiteX218" fmla="*/ 109116 w 338831"/>
              <a:gd name="connsiteY218" fmla="*/ 130534 h 422326"/>
              <a:gd name="connsiteX219" fmla="*/ 109715 w 338831"/>
              <a:gd name="connsiteY219" fmla="*/ 113867 h 422326"/>
              <a:gd name="connsiteX220" fmla="*/ 83174 w 338831"/>
              <a:gd name="connsiteY220" fmla="*/ 84907 h 422326"/>
              <a:gd name="connsiteX221" fmla="*/ 73328 w 338831"/>
              <a:gd name="connsiteY221" fmla="*/ 71954 h 422326"/>
              <a:gd name="connsiteX222" fmla="*/ 61085 w 338831"/>
              <a:gd name="connsiteY222" fmla="*/ 33010 h 422326"/>
              <a:gd name="connsiteX223" fmla="*/ 60828 w 338831"/>
              <a:gd name="connsiteY223" fmla="*/ 10073 h 422326"/>
              <a:gd name="connsiteX224" fmla="*/ 35999 w 338831"/>
              <a:gd name="connsiteY224" fmla="*/ 10073 h 422326"/>
              <a:gd name="connsiteX225" fmla="*/ 10656 w 338831"/>
              <a:gd name="connsiteY225" fmla="*/ 11393 h 422326"/>
              <a:gd name="connsiteX226" fmla="*/ 13395 w 338831"/>
              <a:gd name="connsiteY226" fmla="*/ 43571 h 422326"/>
              <a:gd name="connsiteX227" fmla="*/ 33516 w 338831"/>
              <a:gd name="connsiteY227" fmla="*/ 97778 h 422326"/>
              <a:gd name="connsiteX228" fmla="*/ 64509 w 338831"/>
              <a:gd name="connsiteY228" fmla="*/ 113620 h 422326"/>
              <a:gd name="connsiteX229" fmla="*/ 84458 w 338831"/>
              <a:gd name="connsiteY229" fmla="*/ 121293 h 422326"/>
              <a:gd name="connsiteX230" fmla="*/ 84715 w 338831"/>
              <a:gd name="connsiteY230" fmla="*/ 105369 h 422326"/>
              <a:gd name="connsiteX231" fmla="*/ 83174 w 338831"/>
              <a:gd name="connsiteY231" fmla="*/ 84907 h 422326"/>
              <a:gd name="connsiteX232" fmla="*/ 272389 w 338831"/>
              <a:gd name="connsiteY232" fmla="*/ 112630 h 422326"/>
              <a:gd name="connsiteX233" fmla="*/ 300386 w 338831"/>
              <a:gd name="connsiteY233" fmla="*/ 98026 h 422326"/>
              <a:gd name="connsiteX234" fmla="*/ 320763 w 338831"/>
              <a:gd name="connsiteY234" fmla="*/ 43571 h 422326"/>
              <a:gd name="connsiteX235" fmla="*/ 323503 w 338831"/>
              <a:gd name="connsiteY235" fmla="*/ 11393 h 422326"/>
              <a:gd name="connsiteX236" fmla="*/ 298075 w 338831"/>
              <a:gd name="connsiteY236" fmla="*/ 10073 h 422326"/>
              <a:gd name="connsiteX237" fmla="*/ 273245 w 338831"/>
              <a:gd name="connsiteY237" fmla="*/ 10073 h 422326"/>
              <a:gd name="connsiteX238" fmla="*/ 273245 w 338831"/>
              <a:gd name="connsiteY238" fmla="*/ 31937 h 422326"/>
              <a:gd name="connsiteX239" fmla="*/ 261259 w 338831"/>
              <a:gd name="connsiteY239" fmla="*/ 71541 h 422326"/>
              <a:gd name="connsiteX240" fmla="*/ 249272 w 338831"/>
              <a:gd name="connsiteY240" fmla="*/ 105369 h 422326"/>
              <a:gd name="connsiteX241" fmla="*/ 249272 w 338831"/>
              <a:gd name="connsiteY241" fmla="*/ 121458 h 422326"/>
              <a:gd name="connsiteX242" fmla="*/ 253810 w 338831"/>
              <a:gd name="connsiteY242" fmla="*/ 119726 h 422326"/>
              <a:gd name="connsiteX243" fmla="*/ 272389 w 338831"/>
              <a:gd name="connsiteY243" fmla="*/ 112630 h 422326"/>
              <a:gd name="connsiteX244" fmla="*/ 180778 w 338831"/>
              <a:gd name="connsiteY244" fmla="*/ 43488 h 422326"/>
              <a:gd name="connsiteX245" fmla="*/ 180778 w 338831"/>
              <a:gd name="connsiteY245" fmla="*/ 38125 h 422326"/>
              <a:gd name="connsiteX246" fmla="*/ 155949 w 338831"/>
              <a:gd name="connsiteY246" fmla="*/ 38125 h 422326"/>
              <a:gd name="connsiteX247" fmla="*/ 131120 w 338831"/>
              <a:gd name="connsiteY247" fmla="*/ 38125 h 422326"/>
              <a:gd name="connsiteX248" fmla="*/ 131120 w 338831"/>
              <a:gd name="connsiteY248" fmla="*/ 43488 h 422326"/>
              <a:gd name="connsiteX249" fmla="*/ 131120 w 338831"/>
              <a:gd name="connsiteY249" fmla="*/ 48851 h 422326"/>
              <a:gd name="connsiteX250" fmla="*/ 155949 w 338831"/>
              <a:gd name="connsiteY250" fmla="*/ 48851 h 422326"/>
              <a:gd name="connsiteX251" fmla="*/ 180778 w 338831"/>
              <a:gd name="connsiteY251" fmla="*/ 48851 h 422326"/>
              <a:gd name="connsiteX252" fmla="*/ 180778 w 338831"/>
              <a:gd name="connsiteY252" fmla="*/ 43488 h 422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</a:cxnLst>
            <a:rect l="l" t="t" r="r" b="b"/>
            <a:pathLst>
              <a:path w="338831" h="422326">
                <a:moveTo>
                  <a:pt x="193278" y="418898"/>
                </a:moveTo>
                <a:cubicBezTo>
                  <a:pt x="191480" y="418321"/>
                  <a:pt x="188998" y="416835"/>
                  <a:pt x="187713" y="415680"/>
                </a:cubicBezTo>
                <a:lnTo>
                  <a:pt x="185487" y="413618"/>
                </a:lnTo>
                <a:lnTo>
                  <a:pt x="166908" y="413453"/>
                </a:lnTo>
                <a:lnTo>
                  <a:pt x="148243" y="413370"/>
                </a:lnTo>
                <a:lnTo>
                  <a:pt x="145675" y="415515"/>
                </a:lnTo>
                <a:cubicBezTo>
                  <a:pt x="135486" y="423766"/>
                  <a:pt x="119219" y="417991"/>
                  <a:pt x="115623" y="404872"/>
                </a:cubicBezTo>
                <a:cubicBezTo>
                  <a:pt x="114938" y="402149"/>
                  <a:pt x="113911" y="401077"/>
                  <a:pt x="109887" y="398519"/>
                </a:cubicBezTo>
                <a:cubicBezTo>
                  <a:pt x="92763" y="387958"/>
                  <a:pt x="77866" y="367496"/>
                  <a:pt x="72386" y="347117"/>
                </a:cubicBezTo>
                <a:cubicBezTo>
                  <a:pt x="70588" y="340516"/>
                  <a:pt x="70074" y="336143"/>
                  <a:pt x="69732" y="325500"/>
                </a:cubicBezTo>
                <a:lnTo>
                  <a:pt x="69218" y="312051"/>
                </a:lnTo>
                <a:lnTo>
                  <a:pt x="65622" y="312051"/>
                </a:lnTo>
                <a:cubicBezTo>
                  <a:pt x="53122" y="312051"/>
                  <a:pt x="44646" y="304295"/>
                  <a:pt x="44646" y="292909"/>
                </a:cubicBezTo>
                <a:cubicBezTo>
                  <a:pt x="44646" y="286886"/>
                  <a:pt x="46615" y="282266"/>
                  <a:pt x="50468" y="278800"/>
                </a:cubicBezTo>
                <a:cubicBezTo>
                  <a:pt x="52865" y="276573"/>
                  <a:pt x="52951" y="276242"/>
                  <a:pt x="52180" y="273437"/>
                </a:cubicBezTo>
                <a:cubicBezTo>
                  <a:pt x="50896" y="269064"/>
                  <a:pt x="51923" y="260649"/>
                  <a:pt x="54406" y="255533"/>
                </a:cubicBezTo>
                <a:cubicBezTo>
                  <a:pt x="58345" y="247200"/>
                  <a:pt x="65451" y="241424"/>
                  <a:pt x="74612" y="239197"/>
                </a:cubicBezTo>
                <a:cubicBezTo>
                  <a:pt x="78294" y="238289"/>
                  <a:pt x="79492" y="237629"/>
                  <a:pt x="79921" y="236061"/>
                </a:cubicBezTo>
                <a:cubicBezTo>
                  <a:pt x="80263" y="234989"/>
                  <a:pt x="81547" y="230533"/>
                  <a:pt x="82746" y="226243"/>
                </a:cubicBezTo>
                <a:cubicBezTo>
                  <a:pt x="88311" y="206524"/>
                  <a:pt x="101325" y="186887"/>
                  <a:pt x="115709" y="176243"/>
                </a:cubicBezTo>
                <a:lnTo>
                  <a:pt x="119990" y="173108"/>
                </a:lnTo>
                <a:lnTo>
                  <a:pt x="119904" y="161887"/>
                </a:lnTo>
                <a:cubicBezTo>
                  <a:pt x="119904" y="155781"/>
                  <a:pt x="119562" y="150006"/>
                  <a:pt x="119219" y="149181"/>
                </a:cubicBezTo>
                <a:cubicBezTo>
                  <a:pt x="118791" y="148026"/>
                  <a:pt x="108089" y="143570"/>
                  <a:pt x="79236" y="132597"/>
                </a:cubicBezTo>
                <a:cubicBezTo>
                  <a:pt x="57660" y="124346"/>
                  <a:pt x="38225" y="116755"/>
                  <a:pt x="36084" y="115683"/>
                </a:cubicBezTo>
                <a:cubicBezTo>
                  <a:pt x="29663" y="112547"/>
                  <a:pt x="19646" y="102234"/>
                  <a:pt x="16135" y="95056"/>
                </a:cubicBezTo>
                <a:cubicBezTo>
                  <a:pt x="6118" y="74924"/>
                  <a:pt x="-817" y="46211"/>
                  <a:pt x="-2016" y="19974"/>
                </a:cubicBezTo>
                <a:cubicBezTo>
                  <a:pt x="-2529" y="9413"/>
                  <a:pt x="-2529" y="8670"/>
                  <a:pt x="-560" y="5122"/>
                </a:cubicBezTo>
                <a:cubicBezTo>
                  <a:pt x="895" y="2400"/>
                  <a:pt x="2436" y="915"/>
                  <a:pt x="5262" y="-488"/>
                </a:cubicBezTo>
                <a:lnTo>
                  <a:pt x="9029" y="-2303"/>
                </a:lnTo>
                <a:lnTo>
                  <a:pt x="119990" y="-2303"/>
                </a:lnTo>
                <a:lnTo>
                  <a:pt x="231036" y="-2303"/>
                </a:lnTo>
                <a:lnTo>
                  <a:pt x="232834" y="-406"/>
                </a:lnTo>
                <a:cubicBezTo>
                  <a:pt x="235231" y="2070"/>
                  <a:pt x="235317" y="6195"/>
                  <a:pt x="233005" y="8423"/>
                </a:cubicBezTo>
                <a:cubicBezTo>
                  <a:pt x="231378" y="9990"/>
                  <a:pt x="230180" y="10073"/>
                  <a:pt x="200470" y="10073"/>
                </a:cubicBezTo>
                <a:lnTo>
                  <a:pt x="169648" y="10073"/>
                </a:lnTo>
                <a:lnTo>
                  <a:pt x="169648" y="17911"/>
                </a:lnTo>
                <a:lnTo>
                  <a:pt x="169648" y="25749"/>
                </a:lnTo>
                <a:lnTo>
                  <a:pt x="178210" y="25749"/>
                </a:lnTo>
                <a:cubicBezTo>
                  <a:pt x="186771" y="25749"/>
                  <a:pt x="186771" y="25749"/>
                  <a:pt x="190025" y="28555"/>
                </a:cubicBezTo>
                <a:lnTo>
                  <a:pt x="193193" y="31360"/>
                </a:lnTo>
                <a:lnTo>
                  <a:pt x="193450" y="42086"/>
                </a:lnTo>
                <a:cubicBezTo>
                  <a:pt x="193792" y="54214"/>
                  <a:pt x="193022" y="56772"/>
                  <a:pt x="188227" y="59577"/>
                </a:cubicBezTo>
                <a:cubicBezTo>
                  <a:pt x="186001" y="60898"/>
                  <a:pt x="183946" y="61228"/>
                  <a:pt x="177610" y="61228"/>
                </a:cubicBezTo>
                <a:lnTo>
                  <a:pt x="169648" y="61228"/>
                </a:lnTo>
                <a:lnTo>
                  <a:pt x="169648" y="69808"/>
                </a:lnTo>
                <a:lnTo>
                  <a:pt x="169648" y="78389"/>
                </a:lnTo>
                <a:lnTo>
                  <a:pt x="187456" y="78719"/>
                </a:lnTo>
                <a:cubicBezTo>
                  <a:pt x="207748" y="79049"/>
                  <a:pt x="210916" y="79874"/>
                  <a:pt x="217423" y="86227"/>
                </a:cubicBezTo>
                <a:cubicBezTo>
                  <a:pt x="223844" y="92498"/>
                  <a:pt x="224700" y="95633"/>
                  <a:pt x="225214" y="114115"/>
                </a:cubicBezTo>
                <a:lnTo>
                  <a:pt x="225728" y="130369"/>
                </a:lnTo>
                <a:lnTo>
                  <a:pt x="231122" y="128306"/>
                </a:lnTo>
                <a:lnTo>
                  <a:pt x="236430" y="126244"/>
                </a:lnTo>
                <a:lnTo>
                  <a:pt x="236430" y="107102"/>
                </a:lnTo>
                <a:cubicBezTo>
                  <a:pt x="236430" y="80864"/>
                  <a:pt x="237286" y="78142"/>
                  <a:pt x="250728" y="64280"/>
                </a:cubicBezTo>
                <a:cubicBezTo>
                  <a:pt x="254752" y="60073"/>
                  <a:pt x="258519" y="55535"/>
                  <a:pt x="259204" y="54049"/>
                </a:cubicBezTo>
                <a:cubicBezTo>
                  <a:pt x="260146" y="51987"/>
                  <a:pt x="260403" y="46624"/>
                  <a:pt x="260403" y="30700"/>
                </a:cubicBezTo>
                <a:lnTo>
                  <a:pt x="260403" y="10073"/>
                </a:lnTo>
                <a:lnTo>
                  <a:pt x="256293" y="10073"/>
                </a:lnTo>
                <a:cubicBezTo>
                  <a:pt x="251070" y="10073"/>
                  <a:pt x="248416" y="8010"/>
                  <a:pt x="248416" y="3885"/>
                </a:cubicBezTo>
                <a:cubicBezTo>
                  <a:pt x="248416" y="1905"/>
                  <a:pt x="249016" y="667"/>
                  <a:pt x="250642" y="-571"/>
                </a:cubicBezTo>
                <a:cubicBezTo>
                  <a:pt x="252868" y="-2221"/>
                  <a:pt x="253810" y="-2303"/>
                  <a:pt x="288999" y="-2303"/>
                </a:cubicBezTo>
                <a:cubicBezTo>
                  <a:pt x="324787" y="-2303"/>
                  <a:pt x="325130" y="-2303"/>
                  <a:pt x="328897" y="-406"/>
                </a:cubicBezTo>
                <a:cubicBezTo>
                  <a:pt x="331551" y="832"/>
                  <a:pt x="333264" y="2482"/>
                  <a:pt x="334719" y="5122"/>
                </a:cubicBezTo>
                <a:cubicBezTo>
                  <a:pt x="336688" y="8670"/>
                  <a:pt x="336774" y="9330"/>
                  <a:pt x="336260" y="19974"/>
                </a:cubicBezTo>
                <a:cubicBezTo>
                  <a:pt x="334976" y="46211"/>
                  <a:pt x="327955" y="75006"/>
                  <a:pt x="318109" y="94891"/>
                </a:cubicBezTo>
                <a:cubicBezTo>
                  <a:pt x="314513" y="102069"/>
                  <a:pt x="306380" y="110732"/>
                  <a:pt x="299444" y="114775"/>
                </a:cubicBezTo>
                <a:cubicBezTo>
                  <a:pt x="296790" y="116343"/>
                  <a:pt x="276841" y="124346"/>
                  <a:pt x="255094" y="132597"/>
                </a:cubicBezTo>
                <a:cubicBezTo>
                  <a:pt x="226156" y="143570"/>
                  <a:pt x="215368" y="148026"/>
                  <a:pt x="214940" y="149181"/>
                </a:cubicBezTo>
                <a:cubicBezTo>
                  <a:pt x="214597" y="150006"/>
                  <a:pt x="214255" y="155781"/>
                  <a:pt x="214255" y="161887"/>
                </a:cubicBezTo>
                <a:lnTo>
                  <a:pt x="214340" y="173025"/>
                </a:lnTo>
                <a:lnTo>
                  <a:pt x="220334" y="177893"/>
                </a:lnTo>
                <a:cubicBezTo>
                  <a:pt x="235574" y="190187"/>
                  <a:pt x="246790" y="208256"/>
                  <a:pt x="252355" y="229543"/>
                </a:cubicBezTo>
                <a:cubicBezTo>
                  <a:pt x="254495" y="237629"/>
                  <a:pt x="255180" y="238619"/>
                  <a:pt x="258690" y="238619"/>
                </a:cubicBezTo>
                <a:cubicBezTo>
                  <a:pt x="265283" y="238702"/>
                  <a:pt x="276499" y="247035"/>
                  <a:pt x="280523" y="254873"/>
                </a:cubicBezTo>
                <a:cubicBezTo>
                  <a:pt x="283263" y="260319"/>
                  <a:pt x="284290" y="269147"/>
                  <a:pt x="282835" y="274345"/>
                </a:cubicBezTo>
                <a:cubicBezTo>
                  <a:pt x="282064" y="276985"/>
                  <a:pt x="282150" y="277480"/>
                  <a:pt x="283520" y="278223"/>
                </a:cubicBezTo>
                <a:cubicBezTo>
                  <a:pt x="286174" y="279543"/>
                  <a:pt x="289513" y="285896"/>
                  <a:pt x="290112" y="290516"/>
                </a:cubicBezTo>
                <a:cubicBezTo>
                  <a:pt x="291482" y="301820"/>
                  <a:pt x="283948" y="310483"/>
                  <a:pt x="271619" y="311721"/>
                </a:cubicBezTo>
                <a:lnTo>
                  <a:pt x="266567" y="312298"/>
                </a:lnTo>
                <a:lnTo>
                  <a:pt x="266139" y="326820"/>
                </a:lnTo>
                <a:cubicBezTo>
                  <a:pt x="265797" y="339196"/>
                  <a:pt x="265454" y="342414"/>
                  <a:pt x="263571" y="348684"/>
                </a:cubicBezTo>
                <a:cubicBezTo>
                  <a:pt x="257406" y="369064"/>
                  <a:pt x="244307" y="386803"/>
                  <a:pt x="226498" y="398354"/>
                </a:cubicBezTo>
                <a:cubicBezTo>
                  <a:pt x="220591" y="402314"/>
                  <a:pt x="219135" y="403634"/>
                  <a:pt x="218450" y="406027"/>
                </a:cubicBezTo>
                <a:cubicBezTo>
                  <a:pt x="215368" y="416835"/>
                  <a:pt x="204066" y="422611"/>
                  <a:pt x="193278" y="418898"/>
                </a:cubicBezTo>
                <a:close/>
                <a:moveTo>
                  <a:pt x="138397" y="404872"/>
                </a:moveTo>
                <a:lnTo>
                  <a:pt x="140538" y="402892"/>
                </a:lnTo>
                <a:lnTo>
                  <a:pt x="140538" y="357430"/>
                </a:lnTo>
                <a:lnTo>
                  <a:pt x="140538" y="312051"/>
                </a:lnTo>
                <a:lnTo>
                  <a:pt x="134117" y="312051"/>
                </a:lnTo>
                <a:lnTo>
                  <a:pt x="127695" y="312051"/>
                </a:lnTo>
                <a:lnTo>
                  <a:pt x="127695" y="325169"/>
                </a:lnTo>
                <a:lnTo>
                  <a:pt x="127695" y="338371"/>
                </a:lnTo>
                <a:lnTo>
                  <a:pt x="125469" y="340021"/>
                </a:lnTo>
                <a:cubicBezTo>
                  <a:pt x="122644" y="342166"/>
                  <a:pt x="119904" y="342249"/>
                  <a:pt x="117335" y="340186"/>
                </a:cubicBezTo>
                <a:cubicBezTo>
                  <a:pt x="115366" y="338618"/>
                  <a:pt x="115281" y="338123"/>
                  <a:pt x="115024" y="325335"/>
                </a:cubicBezTo>
                <a:lnTo>
                  <a:pt x="114767" y="312051"/>
                </a:lnTo>
                <a:lnTo>
                  <a:pt x="98414" y="312051"/>
                </a:lnTo>
                <a:lnTo>
                  <a:pt x="82061" y="312051"/>
                </a:lnTo>
                <a:lnTo>
                  <a:pt x="82575" y="324674"/>
                </a:lnTo>
                <a:cubicBezTo>
                  <a:pt x="83088" y="339278"/>
                  <a:pt x="84886" y="346869"/>
                  <a:pt x="89938" y="357182"/>
                </a:cubicBezTo>
                <a:cubicBezTo>
                  <a:pt x="94476" y="366258"/>
                  <a:pt x="99185" y="372776"/>
                  <a:pt x="105863" y="379212"/>
                </a:cubicBezTo>
                <a:cubicBezTo>
                  <a:pt x="115281" y="388288"/>
                  <a:pt x="114853" y="388618"/>
                  <a:pt x="114853" y="373106"/>
                </a:cubicBezTo>
                <a:cubicBezTo>
                  <a:pt x="114853" y="363040"/>
                  <a:pt x="115195" y="359245"/>
                  <a:pt x="116137" y="357512"/>
                </a:cubicBezTo>
                <a:cubicBezTo>
                  <a:pt x="118106" y="353717"/>
                  <a:pt x="121788" y="353057"/>
                  <a:pt x="125384" y="355780"/>
                </a:cubicBezTo>
                <a:lnTo>
                  <a:pt x="127610" y="357512"/>
                </a:lnTo>
                <a:lnTo>
                  <a:pt x="127866" y="380615"/>
                </a:lnTo>
                <a:lnTo>
                  <a:pt x="128123" y="403799"/>
                </a:lnTo>
                <a:lnTo>
                  <a:pt x="130178" y="405367"/>
                </a:lnTo>
                <a:cubicBezTo>
                  <a:pt x="132918" y="407512"/>
                  <a:pt x="135915" y="407347"/>
                  <a:pt x="138397" y="404872"/>
                </a:cubicBezTo>
                <a:close/>
                <a:moveTo>
                  <a:pt x="203981" y="405367"/>
                </a:moveTo>
                <a:lnTo>
                  <a:pt x="206035" y="403799"/>
                </a:lnTo>
                <a:lnTo>
                  <a:pt x="206292" y="357925"/>
                </a:lnTo>
                <a:lnTo>
                  <a:pt x="206464" y="312051"/>
                </a:lnTo>
                <a:lnTo>
                  <a:pt x="200042" y="312051"/>
                </a:lnTo>
                <a:lnTo>
                  <a:pt x="193621" y="312051"/>
                </a:lnTo>
                <a:lnTo>
                  <a:pt x="193621" y="357430"/>
                </a:lnTo>
                <a:lnTo>
                  <a:pt x="193621" y="402892"/>
                </a:lnTo>
                <a:lnTo>
                  <a:pt x="195761" y="404872"/>
                </a:lnTo>
                <a:cubicBezTo>
                  <a:pt x="198244" y="407347"/>
                  <a:pt x="201241" y="407512"/>
                  <a:pt x="203981" y="405367"/>
                </a:cubicBezTo>
                <a:close/>
                <a:moveTo>
                  <a:pt x="180778" y="356605"/>
                </a:moveTo>
                <a:lnTo>
                  <a:pt x="180778" y="312051"/>
                </a:lnTo>
                <a:lnTo>
                  <a:pt x="167079" y="312051"/>
                </a:lnTo>
                <a:lnTo>
                  <a:pt x="153381" y="312051"/>
                </a:lnTo>
                <a:lnTo>
                  <a:pt x="153381" y="356605"/>
                </a:lnTo>
                <a:lnTo>
                  <a:pt x="153381" y="401159"/>
                </a:lnTo>
                <a:lnTo>
                  <a:pt x="167079" y="401159"/>
                </a:lnTo>
                <a:lnTo>
                  <a:pt x="180778" y="401159"/>
                </a:lnTo>
                <a:lnTo>
                  <a:pt x="180778" y="356605"/>
                </a:lnTo>
                <a:close/>
                <a:moveTo>
                  <a:pt x="229067" y="380450"/>
                </a:moveTo>
                <a:cubicBezTo>
                  <a:pt x="240454" y="370219"/>
                  <a:pt x="249101" y="355367"/>
                  <a:pt x="252183" y="340763"/>
                </a:cubicBezTo>
                <a:cubicBezTo>
                  <a:pt x="253040" y="336803"/>
                  <a:pt x="253553" y="330120"/>
                  <a:pt x="253553" y="323189"/>
                </a:cubicBezTo>
                <a:lnTo>
                  <a:pt x="253553" y="312051"/>
                </a:lnTo>
                <a:lnTo>
                  <a:pt x="236430" y="312051"/>
                </a:lnTo>
                <a:lnTo>
                  <a:pt x="219306" y="312051"/>
                </a:lnTo>
                <a:lnTo>
                  <a:pt x="219306" y="350004"/>
                </a:lnTo>
                <a:cubicBezTo>
                  <a:pt x="219306" y="393816"/>
                  <a:pt x="218193" y="390268"/>
                  <a:pt x="229067" y="380450"/>
                </a:cubicBezTo>
                <a:close/>
                <a:moveTo>
                  <a:pt x="275814" y="297199"/>
                </a:moveTo>
                <a:cubicBezTo>
                  <a:pt x="278040" y="295054"/>
                  <a:pt x="278040" y="291424"/>
                  <a:pt x="275728" y="288619"/>
                </a:cubicBezTo>
                <a:lnTo>
                  <a:pt x="274016" y="286473"/>
                </a:lnTo>
                <a:lnTo>
                  <a:pt x="167422" y="286473"/>
                </a:lnTo>
                <a:cubicBezTo>
                  <a:pt x="62026" y="286473"/>
                  <a:pt x="60913" y="286473"/>
                  <a:pt x="59201" y="288124"/>
                </a:cubicBezTo>
                <a:cubicBezTo>
                  <a:pt x="57061" y="290186"/>
                  <a:pt x="56889" y="295219"/>
                  <a:pt x="58944" y="297364"/>
                </a:cubicBezTo>
                <a:cubicBezTo>
                  <a:pt x="60228" y="298767"/>
                  <a:pt x="64766" y="298850"/>
                  <a:pt x="167251" y="298850"/>
                </a:cubicBezTo>
                <a:cubicBezTo>
                  <a:pt x="272989" y="298850"/>
                  <a:pt x="274102" y="298850"/>
                  <a:pt x="275814" y="297199"/>
                </a:cubicBezTo>
                <a:close/>
                <a:moveTo>
                  <a:pt x="77951" y="262546"/>
                </a:moveTo>
                <a:cubicBezTo>
                  <a:pt x="77951" y="256193"/>
                  <a:pt x="77694" y="250995"/>
                  <a:pt x="77438" y="250995"/>
                </a:cubicBezTo>
                <a:cubicBezTo>
                  <a:pt x="77095" y="250995"/>
                  <a:pt x="75212" y="251903"/>
                  <a:pt x="73242" y="253058"/>
                </a:cubicBezTo>
                <a:cubicBezTo>
                  <a:pt x="66907" y="256606"/>
                  <a:pt x="62797" y="266094"/>
                  <a:pt x="65109" y="271870"/>
                </a:cubicBezTo>
                <a:cubicBezTo>
                  <a:pt x="65965" y="274015"/>
                  <a:pt x="66222" y="274097"/>
                  <a:pt x="71958" y="274097"/>
                </a:cubicBezTo>
                <a:lnTo>
                  <a:pt x="77951" y="274097"/>
                </a:lnTo>
                <a:lnTo>
                  <a:pt x="77951" y="262546"/>
                </a:lnTo>
                <a:close/>
                <a:moveTo>
                  <a:pt x="243022" y="258668"/>
                </a:moveTo>
                <a:cubicBezTo>
                  <a:pt x="242509" y="241754"/>
                  <a:pt x="241224" y="234576"/>
                  <a:pt x="236515" y="222200"/>
                </a:cubicBezTo>
                <a:cubicBezTo>
                  <a:pt x="230437" y="206276"/>
                  <a:pt x="220077" y="192745"/>
                  <a:pt x="206035" y="182679"/>
                </a:cubicBezTo>
                <a:cubicBezTo>
                  <a:pt x="193878" y="174016"/>
                  <a:pt x="181549" y="169973"/>
                  <a:pt x="167079" y="169973"/>
                </a:cubicBezTo>
                <a:cubicBezTo>
                  <a:pt x="148415" y="169973"/>
                  <a:pt x="133774" y="176408"/>
                  <a:pt x="118020" y="191342"/>
                </a:cubicBezTo>
                <a:cubicBezTo>
                  <a:pt x="99869" y="208669"/>
                  <a:pt x="90880" y="232266"/>
                  <a:pt x="90880" y="262876"/>
                </a:cubicBezTo>
                <a:lnTo>
                  <a:pt x="90880" y="274097"/>
                </a:lnTo>
                <a:lnTo>
                  <a:pt x="167165" y="274097"/>
                </a:lnTo>
                <a:lnTo>
                  <a:pt x="243536" y="274097"/>
                </a:lnTo>
                <a:lnTo>
                  <a:pt x="243022" y="258668"/>
                </a:lnTo>
                <a:close/>
                <a:moveTo>
                  <a:pt x="270334" y="271127"/>
                </a:moveTo>
                <a:cubicBezTo>
                  <a:pt x="271191" y="266589"/>
                  <a:pt x="270163" y="261721"/>
                  <a:pt x="267509" y="258091"/>
                </a:cubicBezTo>
                <a:cubicBezTo>
                  <a:pt x="265197" y="254956"/>
                  <a:pt x="259547" y="251078"/>
                  <a:pt x="257321" y="250995"/>
                </a:cubicBezTo>
                <a:cubicBezTo>
                  <a:pt x="256550" y="250995"/>
                  <a:pt x="256379" y="254378"/>
                  <a:pt x="256464" y="262546"/>
                </a:cubicBezTo>
                <a:lnTo>
                  <a:pt x="256550" y="274097"/>
                </a:lnTo>
                <a:lnTo>
                  <a:pt x="263143" y="274097"/>
                </a:lnTo>
                <a:lnTo>
                  <a:pt x="269735" y="274097"/>
                </a:lnTo>
                <a:lnTo>
                  <a:pt x="270334" y="271127"/>
                </a:lnTo>
                <a:close/>
                <a:moveTo>
                  <a:pt x="149870" y="159247"/>
                </a:moveTo>
                <a:cubicBezTo>
                  <a:pt x="164083" y="155864"/>
                  <a:pt x="181977" y="157184"/>
                  <a:pt x="195419" y="162629"/>
                </a:cubicBezTo>
                <a:lnTo>
                  <a:pt x="201327" y="165022"/>
                </a:lnTo>
                <a:lnTo>
                  <a:pt x="201327" y="157679"/>
                </a:lnTo>
                <a:lnTo>
                  <a:pt x="201327" y="150336"/>
                </a:lnTo>
                <a:lnTo>
                  <a:pt x="195162" y="144230"/>
                </a:lnTo>
                <a:cubicBezTo>
                  <a:pt x="185145" y="134577"/>
                  <a:pt x="173758" y="130782"/>
                  <a:pt x="161001" y="132844"/>
                </a:cubicBezTo>
                <a:cubicBezTo>
                  <a:pt x="151839" y="134329"/>
                  <a:pt x="146189" y="137300"/>
                  <a:pt x="139082" y="144230"/>
                </a:cubicBezTo>
                <a:lnTo>
                  <a:pt x="132832" y="150336"/>
                </a:lnTo>
                <a:lnTo>
                  <a:pt x="132832" y="157679"/>
                </a:lnTo>
                <a:lnTo>
                  <a:pt x="132832" y="165105"/>
                </a:lnTo>
                <a:lnTo>
                  <a:pt x="137713" y="163042"/>
                </a:lnTo>
                <a:cubicBezTo>
                  <a:pt x="140367" y="161887"/>
                  <a:pt x="145846" y="160154"/>
                  <a:pt x="149870" y="159247"/>
                </a:cubicBezTo>
                <a:close/>
                <a:moveTo>
                  <a:pt x="131462" y="133422"/>
                </a:moveTo>
                <a:cubicBezTo>
                  <a:pt x="136856" y="128636"/>
                  <a:pt x="146788" y="123273"/>
                  <a:pt x="153809" y="121376"/>
                </a:cubicBezTo>
                <a:cubicBezTo>
                  <a:pt x="156463" y="120633"/>
                  <a:pt x="161942" y="120221"/>
                  <a:pt x="167936" y="120303"/>
                </a:cubicBezTo>
                <a:cubicBezTo>
                  <a:pt x="176497" y="120386"/>
                  <a:pt x="178638" y="120633"/>
                  <a:pt x="184203" y="122696"/>
                </a:cubicBezTo>
                <a:cubicBezTo>
                  <a:pt x="191994" y="125501"/>
                  <a:pt x="198416" y="129296"/>
                  <a:pt x="203467" y="134247"/>
                </a:cubicBezTo>
                <a:cubicBezTo>
                  <a:pt x="206977" y="137630"/>
                  <a:pt x="207491" y="137877"/>
                  <a:pt x="209460" y="136970"/>
                </a:cubicBezTo>
                <a:lnTo>
                  <a:pt x="211601" y="136062"/>
                </a:lnTo>
                <a:lnTo>
                  <a:pt x="211601" y="117828"/>
                </a:lnTo>
                <a:cubicBezTo>
                  <a:pt x="211601" y="96871"/>
                  <a:pt x="211173" y="95468"/>
                  <a:pt x="204494" y="92581"/>
                </a:cubicBezTo>
                <a:cubicBezTo>
                  <a:pt x="201155" y="91095"/>
                  <a:pt x="198587" y="90930"/>
                  <a:pt x="167079" y="90930"/>
                </a:cubicBezTo>
                <a:cubicBezTo>
                  <a:pt x="119990" y="90930"/>
                  <a:pt x="122558" y="89363"/>
                  <a:pt x="122558" y="117828"/>
                </a:cubicBezTo>
                <a:cubicBezTo>
                  <a:pt x="122558" y="135897"/>
                  <a:pt x="122558" y="136062"/>
                  <a:pt x="124527" y="136970"/>
                </a:cubicBezTo>
                <a:cubicBezTo>
                  <a:pt x="125555" y="137465"/>
                  <a:pt x="126411" y="137877"/>
                  <a:pt x="126411" y="137877"/>
                </a:cubicBezTo>
                <a:cubicBezTo>
                  <a:pt x="126411" y="137960"/>
                  <a:pt x="128723" y="135897"/>
                  <a:pt x="131462" y="133422"/>
                </a:cubicBezTo>
                <a:close/>
                <a:moveTo>
                  <a:pt x="109715" y="113867"/>
                </a:moveTo>
                <a:cubicBezTo>
                  <a:pt x="109715" y="97944"/>
                  <a:pt x="109801" y="96871"/>
                  <a:pt x="111770" y="92993"/>
                </a:cubicBezTo>
                <a:cubicBezTo>
                  <a:pt x="114253" y="87878"/>
                  <a:pt x="119133" y="83340"/>
                  <a:pt x="124699" y="80864"/>
                </a:cubicBezTo>
                <a:cubicBezTo>
                  <a:pt x="128466" y="79297"/>
                  <a:pt x="130692" y="78967"/>
                  <a:pt x="142507" y="78719"/>
                </a:cubicBezTo>
                <a:lnTo>
                  <a:pt x="155949" y="78389"/>
                </a:lnTo>
                <a:lnTo>
                  <a:pt x="155949" y="69808"/>
                </a:lnTo>
                <a:lnTo>
                  <a:pt x="155949" y="61228"/>
                </a:lnTo>
                <a:lnTo>
                  <a:pt x="141308" y="61228"/>
                </a:lnTo>
                <a:cubicBezTo>
                  <a:pt x="119305" y="61228"/>
                  <a:pt x="118277" y="60403"/>
                  <a:pt x="118277" y="43488"/>
                </a:cubicBezTo>
                <a:cubicBezTo>
                  <a:pt x="118277" y="26327"/>
                  <a:pt x="119048" y="25749"/>
                  <a:pt x="140966" y="25749"/>
                </a:cubicBezTo>
                <a:lnTo>
                  <a:pt x="155949" y="25749"/>
                </a:lnTo>
                <a:lnTo>
                  <a:pt x="155949" y="17911"/>
                </a:lnTo>
                <a:lnTo>
                  <a:pt x="155949" y="10073"/>
                </a:lnTo>
                <a:lnTo>
                  <a:pt x="114853" y="10073"/>
                </a:lnTo>
                <a:lnTo>
                  <a:pt x="73756" y="10073"/>
                </a:lnTo>
                <a:lnTo>
                  <a:pt x="73756" y="30700"/>
                </a:lnTo>
                <a:cubicBezTo>
                  <a:pt x="73756" y="46624"/>
                  <a:pt x="74013" y="51987"/>
                  <a:pt x="74955" y="54049"/>
                </a:cubicBezTo>
                <a:cubicBezTo>
                  <a:pt x="75640" y="55535"/>
                  <a:pt x="79407" y="60073"/>
                  <a:pt x="83431" y="64280"/>
                </a:cubicBezTo>
                <a:cubicBezTo>
                  <a:pt x="96873" y="78142"/>
                  <a:pt x="97729" y="80864"/>
                  <a:pt x="97729" y="107102"/>
                </a:cubicBezTo>
                <a:lnTo>
                  <a:pt x="97729" y="126244"/>
                </a:lnTo>
                <a:lnTo>
                  <a:pt x="103123" y="128306"/>
                </a:lnTo>
                <a:cubicBezTo>
                  <a:pt x="106034" y="129544"/>
                  <a:pt x="108688" y="130452"/>
                  <a:pt x="109116" y="130534"/>
                </a:cubicBezTo>
                <a:cubicBezTo>
                  <a:pt x="109459" y="130534"/>
                  <a:pt x="109715" y="123026"/>
                  <a:pt x="109715" y="113867"/>
                </a:cubicBezTo>
                <a:close/>
                <a:moveTo>
                  <a:pt x="83174" y="84907"/>
                </a:moveTo>
                <a:cubicBezTo>
                  <a:pt x="81890" y="81524"/>
                  <a:pt x="79321" y="78224"/>
                  <a:pt x="73328" y="71954"/>
                </a:cubicBezTo>
                <a:cubicBezTo>
                  <a:pt x="60999" y="59165"/>
                  <a:pt x="61427" y="60320"/>
                  <a:pt x="61085" y="33010"/>
                </a:cubicBezTo>
                <a:lnTo>
                  <a:pt x="60828" y="10073"/>
                </a:lnTo>
                <a:lnTo>
                  <a:pt x="35999" y="10073"/>
                </a:lnTo>
                <a:cubicBezTo>
                  <a:pt x="14166" y="10073"/>
                  <a:pt x="11169" y="10238"/>
                  <a:pt x="10656" y="11393"/>
                </a:cubicBezTo>
                <a:cubicBezTo>
                  <a:pt x="9971" y="13126"/>
                  <a:pt x="11769" y="34495"/>
                  <a:pt x="13395" y="43571"/>
                </a:cubicBezTo>
                <a:cubicBezTo>
                  <a:pt x="17505" y="66756"/>
                  <a:pt x="26067" y="89693"/>
                  <a:pt x="33516" y="97778"/>
                </a:cubicBezTo>
                <a:cubicBezTo>
                  <a:pt x="38482" y="103141"/>
                  <a:pt x="41649" y="104792"/>
                  <a:pt x="64509" y="113620"/>
                </a:cubicBezTo>
                <a:lnTo>
                  <a:pt x="84458" y="121293"/>
                </a:lnTo>
                <a:lnTo>
                  <a:pt x="84715" y="105369"/>
                </a:lnTo>
                <a:cubicBezTo>
                  <a:pt x="84886" y="91013"/>
                  <a:pt x="84715" y="89033"/>
                  <a:pt x="83174" y="84907"/>
                </a:cubicBezTo>
                <a:close/>
                <a:moveTo>
                  <a:pt x="272389" y="112630"/>
                </a:moveTo>
                <a:cubicBezTo>
                  <a:pt x="290626" y="105699"/>
                  <a:pt x="295592" y="103141"/>
                  <a:pt x="300386" y="98026"/>
                </a:cubicBezTo>
                <a:cubicBezTo>
                  <a:pt x="308092" y="89858"/>
                  <a:pt x="316568" y="67251"/>
                  <a:pt x="320763" y="43571"/>
                </a:cubicBezTo>
                <a:cubicBezTo>
                  <a:pt x="322390" y="34495"/>
                  <a:pt x="324188" y="13126"/>
                  <a:pt x="323503" y="11393"/>
                </a:cubicBezTo>
                <a:cubicBezTo>
                  <a:pt x="322989" y="10238"/>
                  <a:pt x="319993" y="10073"/>
                  <a:pt x="298075" y="10073"/>
                </a:cubicBezTo>
                <a:lnTo>
                  <a:pt x="273245" y="10073"/>
                </a:lnTo>
                <a:lnTo>
                  <a:pt x="273245" y="31937"/>
                </a:lnTo>
                <a:cubicBezTo>
                  <a:pt x="273245" y="59412"/>
                  <a:pt x="273331" y="59000"/>
                  <a:pt x="261259" y="71541"/>
                </a:cubicBezTo>
                <a:cubicBezTo>
                  <a:pt x="249615" y="83587"/>
                  <a:pt x="249272" y="84495"/>
                  <a:pt x="249272" y="105369"/>
                </a:cubicBezTo>
                <a:lnTo>
                  <a:pt x="249272" y="121458"/>
                </a:lnTo>
                <a:lnTo>
                  <a:pt x="253810" y="119726"/>
                </a:lnTo>
                <a:cubicBezTo>
                  <a:pt x="256208" y="118735"/>
                  <a:pt x="264598" y="115600"/>
                  <a:pt x="272389" y="112630"/>
                </a:cubicBezTo>
                <a:close/>
                <a:moveTo>
                  <a:pt x="180778" y="43488"/>
                </a:moveTo>
                <a:lnTo>
                  <a:pt x="180778" y="38125"/>
                </a:lnTo>
                <a:lnTo>
                  <a:pt x="155949" y="38125"/>
                </a:lnTo>
                <a:lnTo>
                  <a:pt x="131120" y="38125"/>
                </a:lnTo>
                <a:lnTo>
                  <a:pt x="131120" y="43488"/>
                </a:lnTo>
                <a:lnTo>
                  <a:pt x="131120" y="48851"/>
                </a:lnTo>
                <a:lnTo>
                  <a:pt x="155949" y="48851"/>
                </a:lnTo>
                <a:lnTo>
                  <a:pt x="180778" y="48851"/>
                </a:lnTo>
                <a:lnTo>
                  <a:pt x="180778" y="43488"/>
                </a:lnTo>
                <a:close/>
              </a:path>
            </a:pathLst>
          </a:custGeom>
          <a:solidFill>
            <a:srgbClr val="009265"/>
          </a:solidFill>
          <a:ln w="86" cap="flat">
            <a:solidFill>
              <a:srgbClr val="009265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xmlns="" id="{1D212978-CFEE-AD09-1594-2897616C423E}"/>
              </a:ext>
            </a:extLst>
          </p:cNvPr>
          <p:cNvSpPr/>
          <p:nvPr/>
        </p:nvSpPr>
        <p:spPr>
          <a:xfrm rot="1595315">
            <a:off x="641578" y="1577396"/>
            <a:ext cx="1675305" cy="436400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xmlns="" id="{05D76BED-49DB-A390-EF94-238184DBA31B}"/>
              </a:ext>
            </a:extLst>
          </p:cNvPr>
          <p:cNvSpPr/>
          <p:nvPr/>
        </p:nvSpPr>
        <p:spPr>
          <a:xfrm rot="829853">
            <a:off x="4902573" y="3019708"/>
            <a:ext cx="790239" cy="16402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xmlns="" id="{C4FF27C3-CA78-295A-F675-5D95EEF12B94}"/>
              </a:ext>
            </a:extLst>
          </p:cNvPr>
          <p:cNvCxnSpPr>
            <a:cxnSpLocks/>
            <a:stCxn id="10" idx="2"/>
            <a:endCxn id="27" idx="0"/>
          </p:cNvCxnSpPr>
          <p:nvPr/>
        </p:nvCxnSpPr>
        <p:spPr>
          <a:xfrm flipH="1">
            <a:off x="1132415" y="1990720"/>
            <a:ext cx="249154" cy="573866"/>
          </a:xfrm>
          <a:prstGeom prst="line">
            <a:avLst/>
          </a:prstGeom>
          <a:ln>
            <a:solidFill>
              <a:srgbClr val="009664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Retângulo 24">
            <a:extLst>
              <a:ext uri="{FF2B5EF4-FFF2-40B4-BE49-F238E27FC236}">
                <a16:creationId xmlns:a16="http://schemas.microsoft.com/office/drawing/2014/main" xmlns="" id="{6DF051F2-7005-A6DD-D717-E73F15FC52E7}"/>
              </a:ext>
            </a:extLst>
          </p:cNvPr>
          <p:cNvSpPr/>
          <p:nvPr/>
        </p:nvSpPr>
        <p:spPr>
          <a:xfrm>
            <a:off x="27393" y="4182165"/>
            <a:ext cx="3832590" cy="1788179"/>
          </a:xfrm>
          <a:prstGeom prst="rect">
            <a:avLst/>
          </a:prstGeom>
          <a:solidFill>
            <a:srgbClr val="002D47"/>
          </a:solidFill>
          <a:ln w="9525" cap="flat">
            <a:solidFill>
              <a:schemeClr val="tx1">
                <a:lumMod val="5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r>
              <a:rPr lang="pt-BR" sz="1050" b="1">
                <a:solidFill>
                  <a:schemeClr val="bg1"/>
                </a:solidFill>
              </a:rPr>
              <a:t>ATIVIDADES EM EXECUÇÃO (PACOTE CONTINGENCIAL):</a:t>
            </a:r>
          </a:p>
          <a:p>
            <a:r>
              <a:rPr lang="pt-BR" sz="1050" b="1" u="sng">
                <a:solidFill>
                  <a:schemeClr val="bg1"/>
                </a:solidFill>
              </a:rPr>
              <a:t>TRECHO 1 (BRAGANÇA PAULISTA)</a:t>
            </a:r>
            <a:r>
              <a:rPr lang="pt-BR" sz="1050" b="1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50" b="1">
                <a:solidFill>
                  <a:schemeClr val="bg1"/>
                </a:solidFill>
              </a:rPr>
              <a:t>CONTENÇÕES: MUROS 6, 10 e 11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50" b="1">
                <a:solidFill>
                  <a:schemeClr val="bg1"/>
                </a:solidFill>
              </a:rPr>
              <a:t>VIÁRIO (TRONCO): DO KM 22+300 AO KM 25+540 (3,24KM)</a:t>
            </a:r>
          </a:p>
          <a:p>
            <a:endParaRPr lang="pt-BR" sz="1050" b="1">
              <a:solidFill>
                <a:schemeClr val="bg1"/>
              </a:solidFill>
            </a:endParaRPr>
          </a:p>
          <a:p>
            <a:r>
              <a:rPr lang="pt-BR" sz="1050" b="1" u="sng">
                <a:solidFill>
                  <a:schemeClr val="bg1"/>
                </a:solidFill>
              </a:rPr>
              <a:t>TRECHO 2 (ATIBAIA)</a:t>
            </a:r>
            <a:r>
              <a:rPr lang="pt-BR" sz="1050" b="1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50" b="1">
                <a:solidFill>
                  <a:schemeClr val="bg1"/>
                </a:solidFill>
              </a:rPr>
              <a:t>VIÁRIO (ALÇA DE ACESSO) - DO KM 39 AO KM 37+780 (1,3 KM)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 sz="1050" b="1">
              <a:solidFill>
                <a:schemeClr val="bg1"/>
              </a:solidFill>
            </a:endParaRPr>
          </a:p>
          <a:p>
            <a:r>
              <a:rPr lang="pt-BR" sz="1050" b="1" u="sng">
                <a:solidFill>
                  <a:schemeClr val="bg1"/>
                </a:solidFill>
              </a:rPr>
              <a:t>TRECHO 6 (MAIRIPORÃ)</a:t>
            </a:r>
            <a:r>
              <a:rPr lang="pt-BR" sz="1050" b="1">
                <a:solidFill>
                  <a:schemeClr val="bg1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050" b="1">
                <a:solidFill>
                  <a:schemeClr val="bg1"/>
                </a:solidFill>
              </a:rPr>
              <a:t>CONTENÇÃO: MURO 5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xmlns="" id="{44D83174-D673-D8EA-D6C8-877DED306F13}"/>
              </a:ext>
            </a:extLst>
          </p:cNvPr>
          <p:cNvSpPr txBox="1"/>
          <p:nvPr/>
        </p:nvSpPr>
        <p:spPr>
          <a:xfrm rot="10800000" flipV="1">
            <a:off x="316390" y="2564586"/>
            <a:ext cx="1632050" cy="328178"/>
          </a:xfrm>
          <a:prstGeom prst="roundRect">
            <a:avLst>
              <a:gd name="adj" fmla="val 6011"/>
            </a:avLst>
          </a:prstGeom>
          <a:solidFill>
            <a:schemeClr val="bg1"/>
          </a:solidFill>
          <a:ln w="12700">
            <a:solidFill>
              <a:srgbClr val="009664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 hangingPunct="1"/>
            <a:r>
              <a:rPr lang="pt-BR" sz="800" b="1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</a:rPr>
              <a:t>TRONCO DE BRAGANÇA PAULISTA</a:t>
            </a:r>
          </a:p>
          <a:p>
            <a:pPr algn="ctr" hangingPunct="1"/>
            <a:r>
              <a:rPr lang="pt-BR" sz="800" b="1" i="0" kern="1200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</a:rPr>
              <a:t>(km 22,3 ao km 25,54)</a:t>
            </a:r>
          </a:p>
        </p:txBody>
      </p:sp>
      <p:sp>
        <p:nvSpPr>
          <p:cNvPr id="453" name="CaixaDeTexto 452">
            <a:extLst>
              <a:ext uri="{FF2B5EF4-FFF2-40B4-BE49-F238E27FC236}">
                <a16:creationId xmlns:a16="http://schemas.microsoft.com/office/drawing/2014/main" xmlns="" id="{BBA69608-E1B3-7385-8287-46B01A1B6B3E}"/>
              </a:ext>
            </a:extLst>
          </p:cNvPr>
          <p:cNvSpPr txBox="1"/>
          <p:nvPr/>
        </p:nvSpPr>
        <p:spPr>
          <a:xfrm>
            <a:off x="10354505" y="217606"/>
            <a:ext cx="1837496" cy="2154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hangingPunct="1"/>
            <a:r>
              <a:rPr lang="pt-BR" sz="800" b="1" i="0" kern="1200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AVANÇO GLOBAL </a:t>
            </a:r>
            <a:r>
              <a:rPr lang="pt-BR" sz="800" b="1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(JUL/24)</a:t>
            </a:r>
            <a:r>
              <a:rPr lang="pt-BR" sz="800" b="1" i="0" kern="1200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: 17,01%</a:t>
            </a:r>
          </a:p>
        </p:txBody>
      </p:sp>
      <p:pic>
        <p:nvPicPr>
          <p:cNvPr id="2060" name="Line 320">
            <a:extLst>
              <a:ext uri="{FF2B5EF4-FFF2-40B4-BE49-F238E27FC236}">
                <a16:creationId xmlns:a16="http://schemas.microsoft.com/office/drawing/2014/main" xmlns="" id="{82B37A6A-E352-1F1A-D67F-68C318A43286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876300"/>
            <a:ext cx="451485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0">
            <a:extLst>
              <a:ext uri="{FF2B5EF4-FFF2-40B4-BE49-F238E27FC236}">
                <a16:creationId xmlns:a16="http://schemas.microsoft.com/office/drawing/2014/main" xmlns="" id="{B51B78BC-D6DF-5842-89AB-49067F8155AD}"/>
              </a:ext>
            </a:extLst>
          </p:cNvPr>
          <p:cNvSpPr/>
          <p:nvPr/>
        </p:nvSpPr>
        <p:spPr>
          <a:xfrm>
            <a:off x="-33867" y="-83559"/>
            <a:ext cx="12249573" cy="492440"/>
          </a:xfrm>
          <a:prstGeom prst="rect">
            <a:avLst/>
          </a:prstGeom>
          <a:solidFill>
            <a:srgbClr val="19936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hangingPunct="0"/>
            <a:endParaRPr lang="en-US" sz="2400">
              <a:solidFill>
                <a:srgbClr val="000000"/>
              </a:solidFill>
              <a:sym typeface="Calibri"/>
            </a:endParaRPr>
          </a:p>
        </p:txBody>
      </p:sp>
      <p:sp>
        <p:nvSpPr>
          <p:cNvPr id="3" name="Abertura do capítulo">
            <a:extLst>
              <a:ext uri="{FF2B5EF4-FFF2-40B4-BE49-F238E27FC236}">
                <a16:creationId xmlns:a16="http://schemas.microsoft.com/office/drawing/2014/main" xmlns="" id="{70F72486-98EE-7950-5482-BBD8920E4E01}"/>
              </a:ext>
            </a:extLst>
          </p:cNvPr>
          <p:cNvSpPr txBox="1"/>
          <p:nvPr/>
        </p:nvSpPr>
        <p:spPr>
          <a:xfrm>
            <a:off x="161063" y="0"/>
            <a:ext cx="749194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60959" rIns="60959">
            <a:spAutoFit/>
          </a:bodyPr>
          <a:lstStyle/>
          <a:p>
            <a:pPr defTabSz="695232">
              <a:lnSpc>
                <a:spcPct val="80000"/>
              </a:lnSpc>
              <a:defRPr sz="2400" i="0"/>
            </a:pPr>
            <a:r>
              <a:rPr lang="pt-BR" sz="20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OBRAS PREVISTAS – SÃO PAULO</a:t>
            </a:r>
            <a:endParaRPr lang="pt-BR" sz="200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569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xmlns="" id="{BA3E11A3-1400-2180-D441-8870D55454DA}"/>
              </a:ext>
            </a:extLst>
          </p:cNvPr>
          <p:cNvSpPr/>
          <p:nvPr/>
        </p:nvSpPr>
        <p:spPr>
          <a:xfrm>
            <a:off x="0" y="0"/>
            <a:ext cx="12192000" cy="412083"/>
          </a:xfrm>
          <a:prstGeom prst="rect">
            <a:avLst/>
          </a:prstGeom>
          <a:solidFill>
            <a:srgbClr val="19936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hangingPunct="0"/>
            <a:endParaRPr lang="en-US" sz="2400">
              <a:solidFill>
                <a:srgbClr val="000000"/>
              </a:solidFill>
              <a:sym typeface="Calibri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2C51FBE1-AE67-5FD5-C7B5-4F297CD5A15D}"/>
              </a:ext>
            </a:extLst>
          </p:cNvPr>
          <p:cNvSpPr/>
          <p:nvPr/>
        </p:nvSpPr>
        <p:spPr>
          <a:xfrm>
            <a:off x="0" y="-5648"/>
            <a:ext cx="12192000" cy="400108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marL="0" marR="0" lvl="1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RETIGRÁFICO 3ª FAIXA AFD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uLnTx/>
              <a:uFillTx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80A42E69-FD31-A46E-E835-3577405FF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3" y="498818"/>
            <a:ext cx="12044833" cy="635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12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xmlns="" id="{B459D0DF-D0A6-4053-BBA4-3FB16BF273B0}"/>
              </a:ext>
            </a:extLst>
          </p:cNvPr>
          <p:cNvSpPr/>
          <p:nvPr/>
        </p:nvSpPr>
        <p:spPr>
          <a:xfrm>
            <a:off x="0" y="0"/>
            <a:ext cx="12192000" cy="412083"/>
          </a:xfrm>
          <a:prstGeom prst="rect">
            <a:avLst/>
          </a:prstGeom>
          <a:solidFill>
            <a:srgbClr val="199365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hangingPunct="0"/>
            <a:endParaRPr lang="en-US" sz="2400">
              <a:solidFill>
                <a:srgbClr val="000000"/>
              </a:solidFill>
              <a:sym typeface="Calibri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xmlns="" id="{F07DE671-0636-4895-9258-7AE5EEE8308F}"/>
              </a:ext>
            </a:extLst>
          </p:cNvPr>
          <p:cNvSpPr/>
          <p:nvPr/>
        </p:nvSpPr>
        <p:spPr>
          <a:xfrm>
            <a:off x="0" y="-5648"/>
            <a:ext cx="12192000" cy="400108"/>
          </a:xfrm>
          <a:prstGeom prst="rect">
            <a:avLst/>
          </a:prstGeom>
          <a:noFill/>
          <a:ln w="25400" cap="flat">
            <a:noFill/>
            <a:prstDash val="solid"/>
            <a:round/>
          </a:ln>
          <a:effectLst/>
          <a:sp3d/>
        </p:spPr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marL="0" marR="0" lvl="1" indent="0" defTabSz="6095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OBRAS 3ª FAIXA AFD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uLnTx/>
              <a:uFillTx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4FD38B0C-1BCC-1F71-50F7-F32165803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4287" y="3989767"/>
            <a:ext cx="2890007" cy="1629312"/>
          </a:xfrm>
          <a:prstGeom prst="rect">
            <a:avLst/>
          </a:prstGeom>
          <a:ln w="9525">
            <a:solidFill>
              <a:srgbClr val="FFC000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7F696F85-4A26-6B3F-2348-84D5BF75C5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577" y="1742174"/>
            <a:ext cx="2801886" cy="1584000"/>
          </a:xfrm>
          <a:prstGeom prst="rect">
            <a:avLst/>
          </a:prstGeom>
          <a:ln w="9525">
            <a:solidFill>
              <a:srgbClr val="FFC000"/>
            </a:solidFill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51097B7-EE03-0CFE-432A-EC88487278A8}"/>
              </a:ext>
            </a:extLst>
          </p:cNvPr>
          <p:cNvSpPr txBox="1"/>
          <p:nvPr/>
        </p:nvSpPr>
        <p:spPr>
          <a:xfrm>
            <a:off x="779646" y="3326174"/>
            <a:ext cx="2149124" cy="196206"/>
          </a:xfrm>
          <a:prstGeom prst="rect">
            <a:avLst/>
          </a:prstGeom>
          <a:solidFill>
            <a:srgbClr val="002D4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Trecho 1 – km 22 to km 25 – Execução CBUQ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75C67E66-1BFF-C427-956C-0CE2A4FAED4B}"/>
              </a:ext>
            </a:extLst>
          </p:cNvPr>
          <p:cNvSpPr txBox="1"/>
          <p:nvPr/>
        </p:nvSpPr>
        <p:spPr>
          <a:xfrm>
            <a:off x="3362326" y="3335620"/>
            <a:ext cx="2620792" cy="196206"/>
          </a:xfrm>
          <a:prstGeom prst="rect">
            <a:avLst/>
          </a:prstGeom>
          <a:solidFill>
            <a:srgbClr val="002D4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Trecho 1 – km 22 to km 25 – Execução barreira New Jersey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46B7BF89-2D68-2B8F-E0CF-B7AE13DFB8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5599" y="1753137"/>
            <a:ext cx="2810801" cy="1584000"/>
          </a:xfrm>
          <a:prstGeom prst="rect">
            <a:avLst/>
          </a:prstGeom>
          <a:ln w="9525">
            <a:solidFill>
              <a:srgbClr val="FFC000"/>
            </a:solidFill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31781485-0137-B001-908D-BC2736E6B2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3110" y="1753137"/>
            <a:ext cx="2883292" cy="1584000"/>
          </a:xfrm>
          <a:prstGeom prst="rect">
            <a:avLst/>
          </a:prstGeom>
          <a:ln w="9525">
            <a:solidFill>
              <a:srgbClr val="FFC000"/>
            </a:solidFill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585F3CDF-607B-C689-5E97-D3B91EFD4BC4}"/>
              </a:ext>
            </a:extLst>
          </p:cNvPr>
          <p:cNvSpPr txBox="1"/>
          <p:nvPr/>
        </p:nvSpPr>
        <p:spPr>
          <a:xfrm>
            <a:off x="7393845" y="3335620"/>
            <a:ext cx="1643893" cy="196206"/>
          </a:xfrm>
          <a:prstGeom prst="rect">
            <a:avLst/>
          </a:prstGeom>
          <a:solidFill>
            <a:srgbClr val="002D4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Trecho 1 – km 36 (</a:t>
            </a:r>
            <a:r>
              <a:rPr kumimoji="0" lang="en-US" sz="825" b="1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muro</a:t>
            </a:r>
            <a:r>
              <a:rPr kumimoji="0" lang="en-US" sz="825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6)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304056F9-740E-8B6B-76A8-00C57A0AD800}"/>
              </a:ext>
            </a:extLst>
          </p:cNvPr>
          <p:cNvSpPr txBox="1"/>
          <p:nvPr/>
        </p:nvSpPr>
        <p:spPr>
          <a:xfrm>
            <a:off x="9803579" y="3340343"/>
            <a:ext cx="2298851" cy="196206"/>
          </a:xfrm>
          <a:prstGeom prst="rect">
            <a:avLst/>
          </a:prstGeom>
          <a:solidFill>
            <a:srgbClr val="002D4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Trecho 1 – km 40 (</a:t>
            </a:r>
            <a:r>
              <a:rPr kumimoji="0" lang="en-US" sz="825" b="1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muro</a:t>
            </a:r>
            <a:r>
              <a:rPr kumimoji="0" lang="en-US" sz="825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10)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335323CD-F979-DFB4-E6E1-33603F7377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085" y="3989767"/>
            <a:ext cx="2801886" cy="1629312"/>
          </a:xfrm>
          <a:prstGeom prst="rect">
            <a:avLst/>
          </a:prstGeom>
          <a:ln w="9525">
            <a:solidFill>
              <a:srgbClr val="FFC000"/>
            </a:solidFill>
          </a:ln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30D28F0B-3F60-0702-61A4-8D9142EA503F}"/>
              </a:ext>
            </a:extLst>
          </p:cNvPr>
          <p:cNvSpPr txBox="1"/>
          <p:nvPr/>
        </p:nvSpPr>
        <p:spPr>
          <a:xfrm>
            <a:off x="7099043" y="5632810"/>
            <a:ext cx="1927357" cy="450121"/>
          </a:xfrm>
          <a:prstGeom prst="rect">
            <a:avLst/>
          </a:prstGeom>
          <a:solidFill>
            <a:srgbClr val="002D4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Trecho 2– km 3</a:t>
            </a:r>
            <a:r>
              <a:rPr lang="en-US" sz="825" b="1" dirty="0">
                <a:solidFill>
                  <a:srgbClr val="FFFFFF"/>
                </a:solidFill>
                <a:latin typeface="Calibri"/>
                <a:cs typeface="Calibri"/>
              </a:rPr>
              <a:t>9 </a:t>
            </a:r>
          </a:p>
          <a:p>
            <a:pPr marL="0" marR="0" lvl="0" indent="0" algn="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25" b="1" dirty="0">
                <a:solidFill>
                  <a:srgbClr val="FFFFFF"/>
                </a:solidFill>
                <a:latin typeface="Calibri"/>
                <a:cs typeface="Calibri"/>
              </a:rPr>
              <a:t>1ª camada CBUQ concluída</a:t>
            </a:r>
            <a:br>
              <a:rPr lang="en-US" sz="825" b="1" dirty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US" sz="825" b="1" dirty="0">
                <a:solidFill>
                  <a:srgbClr val="FFFFFF"/>
                </a:solidFill>
                <a:latin typeface="Calibri"/>
                <a:cs typeface="Calibri"/>
              </a:rPr>
              <a:t>Executando barreira new jersey</a:t>
            </a:r>
            <a:endParaRPr kumimoji="0" lang="en-US" sz="825" b="1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47071331-2EC9-61A0-F6F2-7F56D1B92212}"/>
              </a:ext>
            </a:extLst>
          </p:cNvPr>
          <p:cNvSpPr txBox="1"/>
          <p:nvPr/>
        </p:nvSpPr>
        <p:spPr>
          <a:xfrm>
            <a:off x="9775443" y="5622176"/>
            <a:ext cx="2298851" cy="450121"/>
          </a:xfrm>
          <a:prstGeom prst="rect">
            <a:avLst/>
          </a:prstGeom>
          <a:solidFill>
            <a:srgbClr val="002D4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Trecho 2 – km 38</a:t>
            </a:r>
          </a:p>
          <a:p>
            <a:pPr algn="r" defTabSz="342891">
              <a:defRPr/>
            </a:pPr>
            <a:r>
              <a:rPr lang="en-US" sz="825" b="1" dirty="0">
                <a:solidFill>
                  <a:srgbClr val="FFFFFF"/>
                </a:solidFill>
                <a:latin typeface="Calibri"/>
                <a:cs typeface="Calibri"/>
              </a:rPr>
              <a:t>1ª camada CBUQ concluída</a:t>
            </a:r>
            <a:br>
              <a:rPr lang="en-US" sz="825" b="1" dirty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US" sz="825" b="1" dirty="0">
                <a:solidFill>
                  <a:srgbClr val="FFFFFF"/>
                </a:solidFill>
                <a:latin typeface="Calibri"/>
                <a:cs typeface="Calibri"/>
              </a:rPr>
              <a:t>Executando barreira new jersey</a:t>
            </a:r>
            <a:endParaRPr kumimoji="0" lang="en-US" sz="825" b="1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66CD7EF1-5C57-3ECB-F805-2AF356FB85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421" y="3989767"/>
            <a:ext cx="2822138" cy="1581076"/>
          </a:xfrm>
          <a:prstGeom prst="rect">
            <a:avLst/>
          </a:prstGeom>
          <a:ln w="9525">
            <a:solidFill>
              <a:srgbClr val="FFC000"/>
            </a:solidFill>
          </a:ln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23767CF3-6CC5-163B-511C-F4E9512F23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3110" y="3988303"/>
            <a:ext cx="2890007" cy="1584000"/>
          </a:xfrm>
          <a:prstGeom prst="rect">
            <a:avLst/>
          </a:prstGeom>
          <a:ln w="9525">
            <a:solidFill>
              <a:srgbClr val="FFC000"/>
            </a:solidFill>
          </a:ln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xmlns="" id="{50F14B83-0275-6A09-973B-4A2F2296ADAA}"/>
              </a:ext>
            </a:extLst>
          </p:cNvPr>
          <p:cNvSpPr txBox="1"/>
          <p:nvPr/>
        </p:nvSpPr>
        <p:spPr>
          <a:xfrm>
            <a:off x="1233548" y="5570788"/>
            <a:ext cx="1713011" cy="196206"/>
          </a:xfrm>
          <a:prstGeom prst="rect">
            <a:avLst/>
          </a:prstGeom>
          <a:solidFill>
            <a:srgbClr val="002D4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Trecho 2 – km </a:t>
            </a:r>
            <a:r>
              <a:rPr lang="en-US" sz="825" b="1" dirty="0">
                <a:solidFill>
                  <a:srgbClr val="FFFFFF"/>
                </a:solidFill>
                <a:latin typeface="Calibri"/>
                <a:cs typeface="Calibri"/>
              </a:rPr>
              <a:t>38</a:t>
            </a:r>
            <a:r>
              <a:rPr kumimoji="0" lang="en-US" sz="825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– Execução de </a:t>
            </a:r>
            <a:r>
              <a:rPr kumimoji="0" lang="en-US" sz="825" b="1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BGTC</a:t>
            </a:r>
            <a:endParaRPr kumimoji="0" lang="en-US" sz="825" b="1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xmlns="" id="{DA5DA8DF-A2A9-050A-2737-0900FBBE998F}"/>
              </a:ext>
            </a:extLst>
          </p:cNvPr>
          <p:cNvSpPr txBox="1"/>
          <p:nvPr/>
        </p:nvSpPr>
        <p:spPr>
          <a:xfrm>
            <a:off x="3962399" y="5570788"/>
            <a:ext cx="2020718" cy="196206"/>
          </a:xfrm>
          <a:prstGeom prst="rect">
            <a:avLst/>
          </a:prstGeom>
          <a:solidFill>
            <a:srgbClr val="002D4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r" defTabSz="342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Trecho 2 – km </a:t>
            </a:r>
            <a:r>
              <a:rPr lang="en-US" sz="825" b="1" dirty="0">
                <a:solidFill>
                  <a:srgbClr val="FFFFFF"/>
                </a:solidFill>
                <a:latin typeface="Calibri"/>
                <a:cs typeface="Calibri"/>
              </a:rPr>
              <a:t>38</a:t>
            </a:r>
            <a:r>
              <a:rPr kumimoji="0" lang="en-US" sz="825" b="1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– Execução de </a:t>
            </a:r>
            <a:r>
              <a:rPr kumimoji="0" lang="en-US" sz="825" b="1" i="0" u="none" strike="noStrike" kern="1200" cap="none" spc="0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BGTC</a:t>
            </a:r>
            <a:endParaRPr kumimoji="0" lang="en-US" sz="825" b="1" i="0" u="none" strike="noStrike" kern="1200" cap="none" spc="0" normalizeH="0" baseline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xmlns="" id="{D96A3963-C325-1E60-E379-08ED9B5332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4287" y="1759684"/>
            <a:ext cx="2890007" cy="1570099"/>
          </a:xfrm>
          <a:prstGeom prst="rect">
            <a:avLst/>
          </a:prstGeom>
          <a:ln w="952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297533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3">
            <a:extLst>
              <a:ext uri="{FF2B5EF4-FFF2-40B4-BE49-F238E27FC236}">
                <a16:creationId xmlns:a16="http://schemas.microsoft.com/office/drawing/2014/main" xmlns="" id="{BF98523C-7B53-D07C-74E4-5C40716E67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433" y="331003"/>
            <a:ext cx="2045377" cy="401636"/>
          </a:xfrm>
          <a:prstGeom prst="rect">
            <a:avLst/>
          </a:prstGeom>
        </p:spPr>
      </p:pic>
      <p:pic>
        <p:nvPicPr>
          <p:cNvPr id="2" name="Oc. 42 - 29.03.2023 LS">
            <a:hlinkClick r:id="" action="ppaction://media"/>
            <a:extLst>
              <a:ext uri="{FF2B5EF4-FFF2-40B4-BE49-F238E27FC236}">
                <a16:creationId xmlns:a16="http://schemas.microsoft.com/office/drawing/2014/main" xmlns="" id="{8E1FDA41-0BCF-18BB-1191-621466C62F6C}"/>
              </a:ext>
            </a:extLst>
          </p:cNvPr>
          <p:cNvPicPr preferRelativeResize="0"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66424" y="1235190"/>
            <a:ext cx="2735415" cy="1785124"/>
          </a:xfrm>
          <a:prstGeom prst="rect">
            <a:avLst/>
          </a:prstGeom>
        </p:spPr>
      </p:pic>
      <p:pic>
        <p:nvPicPr>
          <p:cNvPr id="20" name="Imagem 19" descr="Estrada com carros&#10;&#10;Descrição gerada automaticamente">
            <a:extLst>
              <a:ext uri="{FF2B5EF4-FFF2-40B4-BE49-F238E27FC236}">
                <a16:creationId xmlns:a16="http://schemas.microsoft.com/office/drawing/2014/main" xmlns="" id="{0E2A45DB-BF03-64F9-76C2-1AE5E732E9DF}"/>
              </a:ext>
            </a:extLst>
          </p:cNvPr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971173" y="4086100"/>
            <a:ext cx="2730893" cy="1785124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4F354BD3-8276-D128-4318-F5CAE6218BC9}"/>
              </a:ext>
            </a:extLst>
          </p:cNvPr>
          <p:cNvSpPr txBox="1"/>
          <p:nvPr/>
        </p:nvSpPr>
        <p:spPr>
          <a:xfrm>
            <a:off x="8935672" y="3173892"/>
            <a:ext cx="2943887" cy="8002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609555"/>
            <a:r>
              <a:rPr lang="pt-BR" sz="2800" b="1" dirty="0">
                <a:solidFill>
                  <a:srgbClr val="1C9D76"/>
                </a:solidFill>
                <a:latin typeface="Arteris Sans"/>
                <a:cs typeface="Calibri"/>
              </a:rPr>
              <a:t>+1.000 </a:t>
            </a: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Arteris Sans"/>
                <a:cs typeface="Calibri"/>
              </a:rPr>
              <a:t>vidas salvas </a:t>
            </a:r>
          </a:p>
          <a:p>
            <a:pPr algn="ctr" defTabSz="609555"/>
            <a:r>
              <a:rPr lang="pt-BR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Arteris Sans"/>
                <a:cs typeface="Calibri"/>
              </a:rPr>
              <a:t>em áreas de escape da Arteris</a:t>
            </a:r>
            <a:endParaRPr lang="pt-BR" sz="1600" dirty="0">
              <a:latin typeface="Arteris Sans"/>
              <a:cs typeface="Calibri"/>
            </a:endParaRPr>
          </a:p>
        </p:txBody>
      </p:sp>
      <p:sp>
        <p:nvSpPr>
          <p:cNvPr id="5" name="Abertura do capítulo">
            <a:extLst>
              <a:ext uri="{FF2B5EF4-FFF2-40B4-BE49-F238E27FC236}">
                <a16:creationId xmlns:a16="http://schemas.microsoft.com/office/drawing/2014/main" xmlns="" id="{F31E76F5-3E4D-6B4C-51A8-90460A1FD91C}"/>
              </a:ext>
            </a:extLst>
          </p:cNvPr>
          <p:cNvSpPr txBox="1"/>
          <p:nvPr/>
        </p:nvSpPr>
        <p:spPr>
          <a:xfrm>
            <a:off x="3091992" y="409195"/>
            <a:ext cx="4333598" cy="98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59" rIns="60959">
            <a:spAutoFit/>
          </a:bodyPr>
          <a:lstStyle/>
          <a:p>
            <a:pPr defTabSz="695197" hangingPunct="0">
              <a:lnSpc>
                <a:spcPct val="80000"/>
              </a:lnSpc>
              <a:defRPr sz="2400" i="0"/>
            </a:pPr>
            <a:r>
              <a:rPr lang="pt-BR" sz="3600" b="1" kern="0" dirty="0">
                <a:solidFill>
                  <a:srgbClr val="199365"/>
                </a:solidFill>
                <a:latin typeface="Calibri"/>
                <a:ea typeface="Calibri"/>
                <a:cs typeface="Calibri" panose="020F0502020204030204" pitchFamily="34" charset="0"/>
                <a:sym typeface="Calibri"/>
              </a:rPr>
              <a:t>Obras</a:t>
            </a:r>
            <a:r>
              <a:rPr lang="pt-BR" sz="3600" kern="0" dirty="0">
                <a:solidFill>
                  <a:srgbClr val="199365"/>
                </a:solidFill>
                <a:latin typeface="Calibri"/>
                <a:ea typeface="Calibri"/>
                <a:cs typeface="Calibri" panose="020F0502020204030204" pitchFamily="34" charset="0"/>
                <a:sym typeface="Calibri"/>
              </a:rPr>
              <a:t> e </a:t>
            </a:r>
            <a:r>
              <a:rPr lang="pt-BR" sz="3600" b="1" kern="0" dirty="0">
                <a:solidFill>
                  <a:srgbClr val="199365"/>
                </a:solidFill>
                <a:latin typeface="Calibri"/>
                <a:ea typeface="Calibri"/>
                <a:cs typeface="Calibri" panose="020F0502020204030204" pitchFamily="34" charset="0"/>
                <a:sym typeface="Calibri"/>
              </a:rPr>
              <a:t>Melhorias</a:t>
            </a:r>
            <a:r>
              <a:rPr lang="pt-BR" sz="3600" kern="0" dirty="0">
                <a:solidFill>
                  <a:srgbClr val="199365"/>
                </a:solidFill>
                <a:latin typeface="Calibri"/>
                <a:ea typeface="Calibri"/>
                <a:cs typeface="Calibri" panose="020F0502020204030204" pitchFamily="34" charset="0"/>
                <a:sym typeface="Calibri"/>
              </a:rPr>
              <a:t> </a:t>
            </a:r>
          </a:p>
          <a:p>
            <a:pPr defTabSz="695197" hangingPunct="0">
              <a:lnSpc>
                <a:spcPct val="80000"/>
              </a:lnSpc>
              <a:defRPr sz="2400" i="0"/>
            </a:pPr>
            <a:r>
              <a:rPr lang="pt-BR" sz="3600" kern="0" dirty="0">
                <a:solidFill>
                  <a:srgbClr val="199365"/>
                </a:solidFill>
                <a:latin typeface="Calibri"/>
                <a:ea typeface="Calibri"/>
                <a:cs typeface="Calibri" panose="020F0502020204030204" pitchFamily="34" charset="0"/>
                <a:sym typeface="Calibri"/>
              </a:rPr>
              <a:t>em Discussão (MG/SP)</a:t>
            </a:r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xmlns="" id="{2FBD0590-762D-49AC-EDB9-6DB4B6BC9523}"/>
              </a:ext>
            </a:extLst>
          </p:cNvPr>
          <p:cNvSpPr/>
          <p:nvPr/>
        </p:nvSpPr>
        <p:spPr>
          <a:xfrm>
            <a:off x="3466" y="0"/>
            <a:ext cx="2787691" cy="6876000"/>
          </a:xfrm>
          <a:prstGeom prst="rect">
            <a:avLst/>
          </a:prstGeom>
          <a:solidFill>
            <a:srgbClr val="1C9D7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70" hangingPunct="0"/>
            <a:endParaRPr lang="pt-BR" sz="2400" i="1" kern="0">
              <a:solidFill>
                <a:srgbClr val="000000"/>
              </a:solidFill>
              <a:latin typeface="Helvetica"/>
              <a:ea typeface="Calibri"/>
              <a:cs typeface="Calibri"/>
              <a:sym typeface="Calibri"/>
            </a:endParaRPr>
          </a:p>
        </p:txBody>
      </p:sp>
      <p:sp>
        <p:nvSpPr>
          <p:cNvPr id="36" name="Abertura do capítulo">
            <a:extLst>
              <a:ext uri="{FF2B5EF4-FFF2-40B4-BE49-F238E27FC236}">
                <a16:creationId xmlns:a16="http://schemas.microsoft.com/office/drawing/2014/main" xmlns="" id="{82F09F36-7301-1C47-C295-3871D7EDF5FF}"/>
              </a:ext>
            </a:extLst>
          </p:cNvPr>
          <p:cNvSpPr txBox="1"/>
          <p:nvPr/>
        </p:nvSpPr>
        <p:spPr>
          <a:xfrm>
            <a:off x="-3958" y="174677"/>
            <a:ext cx="2787691" cy="1804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59" tIns="60960" rIns="60959" bIns="60960" anchor="t">
            <a:spAutoFit/>
          </a:bodyPr>
          <a:lstStyle/>
          <a:p>
            <a:pPr algn="ctr" defTabSz="695197" hangingPunct="0">
              <a:lnSpc>
                <a:spcPct val="80000"/>
              </a:lnSpc>
              <a:defRPr sz="2400" i="0"/>
            </a:pPr>
            <a:r>
              <a:rPr lang="pt-BR" sz="3200" kern="0" dirty="0">
                <a:solidFill>
                  <a:srgbClr val="FFFFFF"/>
                </a:solidFill>
                <a:latin typeface="Arteris Sans" panose="020B0503020203030204"/>
                <a:ea typeface="Calibri"/>
                <a:cs typeface="Calibri"/>
                <a:sym typeface="Calibri"/>
              </a:rPr>
              <a:t>Arteris </a:t>
            </a:r>
            <a:endParaRPr lang="pt-BR" sz="3200" kern="0" dirty="0">
              <a:solidFill>
                <a:srgbClr val="FFFFFF"/>
              </a:solidFill>
              <a:latin typeface="Arteris Sans" panose="020B0503020203030204"/>
              <a:ea typeface="Calibri"/>
              <a:cs typeface="Calibri" panose="020F0502020204030204" pitchFamily="34" charset="0"/>
              <a:sym typeface="Calibri"/>
            </a:endParaRPr>
          </a:p>
          <a:p>
            <a:pPr algn="ctr" defTabSz="695197" hangingPunct="0">
              <a:lnSpc>
                <a:spcPct val="80000"/>
              </a:lnSpc>
              <a:defRPr sz="2400" i="0"/>
            </a:pPr>
            <a:r>
              <a:rPr lang="pt-BR" sz="3200" b="1" kern="0" dirty="0">
                <a:solidFill>
                  <a:srgbClr val="FFFFFF"/>
                </a:solidFill>
                <a:latin typeface="Arteris Sans" panose="020B0503020203030204"/>
                <a:ea typeface="Calibri"/>
                <a:cs typeface="Calibri"/>
                <a:sym typeface="Calibri"/>
              </a:rPr>
              <a:t>Fernão Dias</a:t>
            </a:r>
          </a:p>
          <a:p>
            <a:pPr algn="ctr" defTabSz="695197">
              <a:lnSpc>
                <a:spcPct val="80000"/>
              </a:lnSpc>
              <a:defRPr sz="2400" i="0"/>
            </a:pPr>
            <a:endParaRPr lang="pt-BR" sz="2400" dirty="0">
              <a:latin typeface="Century Gothic" panose="020B0502020202020204" pitchFamily="34" charset="0"/>
              <a:cs typeface="Calibri"/>
            </a:endParaRPr>
          </a:p>
          <a:p>
            <a:pPr algn="ctr" defTabSz="695197">
              <a:lnSpc>
                <a:spcPct val="80000"/>
              </a:lnSpc>
              <a:defRPr sz="2400" i="0"/>
            </a:pPr>
            <a:r>
              <a:rPr lang="pt-BR" sz="2400" dirty="0">
                <a:latin typeface="Arteris Sans" panose="020B0503020203030204"/>
                <a:cs typeface="Calibri"/>
              </a:rPr>
              <a:t>Minas Gerais </a:t>
            </a:r>
          </a:p>
          <a:p>
            <a:pPr algn="ctr" defTabSz="695197">
              <a:lnSpc>
                <a:spcPct val="80000"/>
              </a:lnSpc>
              <a:defRPr sz="2400" i="0"/>
            </a:pPr>
            <a:r>
              <a:rPr lang="pt-BR" sz="2400" dirty="0">
                <a:latin typeface="Arteris Sans" panose="020B0503020203030204"/>
                <a:cs typeface="Calibri"/>
              </a:rPr>
              <a:t>e São Paulo</a:t>
            </a:r>
            <a:endParaRPr lang="pt-BR" sz="2800" b="1" kern="0" dirty="0">
              <a:solidFill>
                <a:srgbClr val="FFFFFF"/>
              </a:solidFill>
              <a:latin typeface="Arteris Sans" panose="020B0503020203030204"/>
              <a:ea typeface="Calibri"/>
              <a:cs typeface="Calibri"/>
              <a:sym typeface="Calibri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xmlns="" id="{74F274E6-6F43-851A-2067-2C80FC797597}"/>
              </a:ext>
            </a:extLst>
          </p:cNvPr>
          <p:cNvSpPr txBox="1"/>
          <p:nvPr/>
        </p:nvSpPr>
        <p:spPr>
          <a:xfrm>
            <a:off x="3073545" y="1690852"/>
            <a:ext cx="5843308" cy="49552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55"/>
            <a:r>
              <a:rPr lang="pt-BR" sz="2600" dirty="0">
                <a:solidFill>
                  <a:srgbClr val="1C9D76"/>
                </a:solidFill>
                <a:latin typeface="Arteris Sans"/>
                <a:cs typeface="Calibri"/>
              </a:rPr>
              <a:t>Recuperação </a:t>
            </a:r>
            <a:r>
              <a:rPr lang="pt-BR" sz="2600" b="1" dirty="0">
                <a:solidFill>
                  <a:srgbClr val="1C9D76"/>
                </a:solidFill>
                <a:latin typeface="Arteris Sans"/>
                <a:cs typeface="Calibri"/>
              </a:rPr>
              <a:t>TOTAL</a:t>
            </a:r>
            <a:r>
              <a:rPr lang="pt-BR" sz="2600" dirty="0">
                <a:solidFill>
                  <a:srgbClr val="1C9D76"/>
                </a:solidFill>
                <a:latin typeface="Arteris Sans"/>
                <a:cs typeface="Calibri"/>
              </a:rPr>
              <a:t> </a:t>
            </a:r>
            <a:r>
              <a:rPr lang="pt-BR" sz="2600" b="1" dirty="0">
                <a:solidFill>
                  <a:srgbClr val="1C9D76"/>
                </a:solidFill>
                <a:latin typeface="Arteris Sans"/>
                <a:cs typeface="Calibri"/>
              </a:rPr>
              <a:t>do</a:t>
            </a:r>
            <a:r>
              <a:rPr lang="pt-BR" sz="2600" dirty="0">
                <a:solidFill>
                  <a:srgbClr val="1C9D76"/>
                </a:solidFill>
                <a:latin typeface="Arteris Sans"/>
                <a:cs typeface="Calibri"/>
              </a:rPr>
              <a:t> </a:t>
            </a:r>
            <a:r>
              <a:rPr lang="pt-BR" sz="2600" b="1" dirty="0">
                <a:solidFill>
                  <a:srgbClr val="1C9D76"/>
                </a:solidFill>
                <a:latin typeface="Arteris Sans"/>
                <a:cs typeface="Calibri"/>
              </a:rPr>
              <a:t>pavimento</a:t>
            </a:r>
            <a:endParaRPr lang="pt-BR" sz="2600" b="1" dirty="0">
              <a:solidFill>
                <a:srgbClr val="BCFD02"/>
              </a:solidFill>
              <a:latin typeface="Arteris Sans"/>
              <a:cs typeface="Calibri"/>
            </a:endParaRPr>
          </a:p>
          <a:p>
            <a:pPr defTabSz="609555"/>
            <a:r>
              <a:rPr lang="pt-BR" sz="1600" dirty="0">
                <a:solidFill>
                  <a:schemeClr val="tx2"/>
                </a:solidFill>
                <a:latin typeface="Arteris Sans"/>
                <a:cs typeface="Calibri"/>
              </a:rPr>
              <a:t>Obras em 100% da malha rodoviária (4.320 kmf)</a:t>
            </a:r>
          </a:p>
          <a:p>
            <a:pPr defTabSz="609555"/>
            <a:endParaRPr lang="pt-BR" sz="1400" dirty="0">
              <a:solidFill>
                <a:schemeClr val="tx2"/>
              </a:solidFill>
              <a:latin typeface="Arteris Sans"/>
              <a:cs typeface="Calibri"/>
            </a:endParaRPr>
          </a:p>
          <a:p>
            <a:pPr defTabSz="609555"/>
            <a:r>
              <a:rPr lang="pt-BR" sz="2600" b="1" dirty="0">
                <a:solidFill>
                  <a:srgbClr val="1C9D76"/>
                </a:solidFill>
                <a:latin typeface="Arteris Sans"/>
                <a:cs typeface="Calibri"/>
              </a:rPr>
              <a:t>Manutenção</a:t>
            </a:r>
            <a:r>
              <a:rPr lang="pt-BR" sz="2600" dirty="0">
                <a:solidFill>
                  <a:srgbClr val="1C9D76"/>
                </a:solidFill>
                <a:latin typeface="Arteris Sans"/>
                <a:cs typeface="Calibri"/>
              </a:rPr>
              <a:t> de </a:t>
            </a:r>
            <a:r>
              <a:rPr lang="pt-BR" sz="2600" b="1" dirty="0">
                <a:solidFill>
                  <a:srgbClr val="1C9D76"/>
                </a:solidFill>
                <a:latin typeface="Arteris Sans"/>
                <a:cs typeface="Calibri"/>
              </a:rPr>
              <a:t>pavimentos</a:t>
            </a:r>
            <a:r>
              <a:rPr lang="pt-BR" sz="2600" dirty="0">
                <a:solidFill>
                  <a:srgbClr val="1C9D76"/>
                </a:solidFill>
                <a:latin typeface="Arteris Sans"/>
                <a:cs typeface="Calibri"/>
              </a:rPr>
              <a:t> </a:t>
            </a:r>
            <a:r>
              <a:rPr lang="pt-BR" sz="2600" b="1" dirty="0">
                <a:solidFill>
                  <a:srgbClr val="1C9D76"/>
                </a:solidFill>
                <a:latin typeface="Arteris Sans"/>
                <a:cs typeface="Calibri"/>
              </a:rPr>
              <a:t>até 2047</a:t>
            </a:r>
          </a:p>
          <a:p>
            <a:pPr defTabSz="609555"/>
            <a:r>
              <a:rPr lang="pt-BR" sz="1600" dirty="0">
                <a:solidFill>
                  <a:schemeClr val="tx2"/>
                </a:solidFill>
                <a:latin typeface="Arteris Sans"/>
                <a:cs typeface="Calibri"/>
              </a:rPr>
              <a:t>Manutenção de pavimentos até 2047 (8.314 kmf)</a:t>
            </a:r>
          </a:p>
          <a:p>
            <a:pPr defTabSz="609555"/>
            <a:endParaRPr lang="pt-BR" sz="1400" dirty="0">
              <a:solidFill>
                <a:srgbClr val="1C9D76"/>
              </a:solidFill>
              <a:latin typeface="Arteris Sans"/>
              <a:cs typeface="Calibri"/>
            </a:endParaRPr>
          </a:p>
          <a:p>
            <a:pPr defTabSz="609555"/>
            <a:r>
              <a:rPr lang="pt-BR" sz="2600" dirty="0">
                <a:solidFill>
                  <a:srgbClr val="1C9D76"/>
                </a:solidFill>
                <a:latin typeface="Arteris Sans"/>
                <a:cs typeface="Calibri"/>
              </a:rPr>
              <a:t>Construção de </a:t>
            </a:r>
            <a:r>
              <a:rPr lang="pt-BR" sz="2600" b="1" dirty="0">
                <a:solidFill>
                  <a:srgbClr val="1C9D76"/>
                </a:solidFill>
                <a:latin typeface="Arteris Sans"/>
                <a:cs typeface="Calibri"/>
              </a:rPr>
              <a:t>Áreas</a:t>
            </a:r>
            <a:r>
              <a:rPr lang="pt-BR" sz="2600" dirty="0">
                <a:solidFill>
                  <a:srgbClr val="1C9D76"/>
                </a:solidFill>
                <a:latin typeface="Arteris Sans"/>
                <a:cs typeface="Calibri"/>
              </a:rPr>
              <a:t> </a:t>
            </a:r>
            <a:r>
              <a:rPr lang="pt-BR" sz="2600" b="1" dirty="0">
                <a:solidFill>
                  <a:srgbClr val="1C9D76"/>
                </a:solidFill>
                <a:latin typeface="Arteris Sans"/>
                <a:cs typeface="Calibri"/>
              </a:rPr>
              <a:t>de</a:t>
            </a:r>
            <a:r>
              <a:rPr lang="pt-BR" sz="2600" dirty="0">
                <a:solidFill>
                  <a:srgbClr val="1C9D76"/>
                </a:solidFill>
                <a:latin typeface="Arteris Sans"/>
                <a:cs typeface="Calibri"/>
              </a:rPr>
              <a:t> </a:t>
            </a:r>
            <a:r>
              <a:rPr lang="pt-BR" sz="2600" b="1" dirty="0">
                <a:solidFill>
                  <a:srgbClr val="1C9D76"/>
                </a:solidFill>
                <a:latin typeface="Arteris Sans"/>
                <a:cs typeface="Calibri"/>
              </a:rPr>
              <a:t>Escape</a:t>
            </a:r>
            <a:r>
              <a:rPr lang="pt-BR" sz="2600" dirty="0">
                <a:solidFill>
                  <a:srgbClr val="1C9D76"/>
                </a:solidFill>
                <a:latin typeface="Arteris Sans"/>
                <a:cs typeface="Calibri"/>
              </a:rPr>
              <a:t> </a:t>
            </a:r>
          </a:p>
          <a:p>
            <a:pPr defTabSz="609555"/>
            <a:r>
              <a:rPr lang="pt-BR" sz="1600" dirty="0">
                <a:solidFill>
                  <a:schemeClr val="tx2"/>
                </a:solidFill>
                <a:latin typeface="Arteris Sans"/>
                <a:cs typeface="Calibri"/>
              </a:rPr>
              <a:t>km 525 Brumadinho/MG</a:t>
            </a:r>
          </a:p>
          <a:p>
            <a:pPr defTabSz="609555"/>
            <a:r>
              <a:rPr lang="pt-BR" sz="1600" dirty="0">
                <a:solidFill>
                  <a:schemeClr val="tx2"/>
                </a:solidFill>
                <a:latin typeface="Arteris Sans"/>
                <a:cs typeface="Calibri"/>
              </a:rPr>
              <a:t>km 559 Itaguara/MG</a:t>
            </a:r>
          </a:p>
          <a:p>
            <a:pPr defTabSz="609555"/>
            <a:endParaRPr lang="pt-BR" sz="1400" dirty="0">
              <a:solidFill>
                <a:schemeClr val="tx2"/>
              </a:solidFill>
              <a:latin typeface="Arteris Sans"/>
              <a:cs typeface="Calibri"/>
            </a:endParaRPr>
          </a:p>
          <a:p>
            <a:pPr defTabSz="609555"/>
            <a:r>
              <a:rPr lang="pt-BR" sz="2600" dirty="0">
                <a:solidFill>
                  <a:srgbClr val="1C9D76"/>
                </a:solidFill>
                <a:latin typeface="Arteris Sans"/>
                <a:cs typeface="Calibri"/>
              </a:rPr>
              <a:t>Construção de </a:t>
            </a:r>
            <a:r>
              <a:rPr lang="pt-BR" sz="2600" b="1" dirty="0">
                <a:solidFill>
                  <a:srgbClr val="1C9D76"/>
                </a:solidFill>
                <a:latin typeface="Arteris Sans"/>
                <a:cs typeface="Calibri"/>
              </a:rPr>
              <a:t>Paradas de Descanso</a:t>
            </a:r>
          </a:p>
          <a:p>
            <a:pPr defTabSz="609555"/>
            <a:r>
              <a:rPr lang="pt-BR" sz="1600" dirty="0">
                <a:solidFill>
                  <a:schemeClr val="tx2"/>
                </a:solidFill>
                <a:latin typeface="Arteris Sans"/>
                <a:cs typeface="Calibri"/>
              </a:rPr>
              <a:t>km 733 – Carmo da Cachoeira/MG</a:t>
            </a:r>
          </a:p>
          <a:p>
            <a:pPr defTabSz="609555"/>
            <a:r>
              <a:rPr lang="pt-BR" sz="1600" dirty="0">
                <a:solidFill>
                  <a:schemeClr val="tx2"/>
                </a:solidFill>
                <a:latin typeface="Arteris Sans"/>
                <a:cs typeface="Calibri"/>
              </a:rPr>
              <a:t>km 750 – Três Corações/MG</a:t>
            </a:r>
          </a:p>
          <a:p>
            <a:pPr defTabSz="609555"/>
            <a:r>
              <a:rPr lang="pt-BR" sz="1600" dirty="0">
                <a:solidFill>
                  <a:schemeClr val="tx2"/>
                </a:solidFill>
                <a:latin typeface="Arteris Sans"/>
                <a:cs typeface="Calibri"/>
              </a:rPr>
              <a:t>Espaços gratuitos em funcionamento 24horas/dia</a:t>
            </a:r>
          </a:p>
          <a:p>
            <a:pPr defTabSz="609555"/>
            <a:r>
              <a:rPr lang="pt-BR" sz="1600" dirty="0">
                <a:solidFill>
                  <a:schemeClr val="tx2"/>
                </a:solidFill>
                <a:latin typeface="Arteris Sans"/>
                <a:cs typeface="Calibri"/>
              </a:rPr>
              <a:t>Salas de descanso com TV e Acesso à internet / </a:t>
            </a:r>
            <a:r>
              <a:rPr lang="pt-BR" sz="1600" dirty="0" err="1">
                <a:solidFill>
                  <a:schemeClr val="tx2"/>
                </a:solidFill>
                <a:latin typeface="Arteris Sans"/>
                <a:cs typeface="Calibri"/>
              </a:rPr>
              <a:t>Wifi</a:t>
            </a:r>
            <a:endParaRPr lang="pt-BR" sz="1600" dirty="0">
              <a:solidFill>
                <a:schemeClr val="tx2"/>
              </a:solidFill>
              <a:latin typeface="Arteris Sans"/>
              <a:cs typeface="Calibri"/>
            </a:endParaRPr>
          </a:p>
          <a:p>
            <a:pPr defTabSz="609555"/>
            <a:r>
              <a:rPr lang="pt-BR" sz="1600" dirty="0">
                <a:solidFill>
                  <a:schemeClr val="tx2"/>
                </a:solidFill>
                <a:latin typeface="Arteris Sans"/>
                <a:cs typeface="Calibri"/>
              </a:rPr>
              <a:t>Sanitários, fraldários e vestiários com lavanderia</a:t>
            </a:r>
          </a:p>
          <a:p>
            <a:pPr defTabSz="609555"/>
            <a:r>
              <a:rPr lang="pt-BR" sz="1600" dirty="0">
                <a:solidFill>
                  <a:schemeClr val="tx2"/>
                </a:solidFill>
                <a:latin typeface="Arteris Sans"/>
                <a:cs typeface="Calibri"/>
              </a:rPr>
              <a:t>Energia elétrica para cargas refrigeradas</a:t>
            </a:r>
          </a:p>
        </p:txBody>
      </p:sp>
      <p:pic>
        <p:nvPicPr>
          <p:cNvPr id="59" name="Imagem 58" descr="Ícone&#10;&#10;Descrição gerada automaticamente">
            <a:extLst>
              <a:ext uri="{FF2B5EF4-FFF2-40B4-BE49-F238E27FC236}">
                <a16:creationId xmlns:a16="http://schemas.microsoft.com/office/drawing/2014/main" xmlns="" id="{424CBB44-7FC2-6298-0265-989FD9ED4B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48" y="2559762"/>
            <a:ext cx="495059" cy="495059"/>
          </a:xfrm>
          <a:prstGeom prst="rect">
            <a:avLst/>
          </a:prstGeom>
        </p:spPr>
      </p:pic>
      <p:sp>
        <p:nvSpPr>
          <p:cNvPr id="60" name="CaixaDeTexto 59">
            <a:extLst>
              <a:ext uri="{FF2B5EF4-FFF2-40B4-BE49-F238E27FC236}">
                <a16:creationId xmlns:a16="http://schemas.microsoft.com/office/drawing/2014/main" xmlns="" id="{DBDA5B32-F04C-86D4-1513-436A8AE824CA}"/>
              </a:ext>
            </a:extLst>
          </p:cNvPr>
          <p:cNvSpPr txBox="1"/>
          <p:nvPr/>
        </p:nvSpPr>
        <p:spPr>
          <a:xfrm>
            <a:off x="1037999" y="2583416"/>
            <a:ext cx="147622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189"/>
            <a:r>
              <a:rPr lang="pt-BR" sz="2000" dirty="0">
                <a:latin typeface="Arteris Sans" panose="020B0503020203030204"/>
                <a:cs typeface="Calibri"/>
              </a:rPr>
              <a:t>Áreas de Escape</a:t>
            </a:r>
            <a:endParaRPr lang="pt-BR" sz="3600" dirty="0">
              <a:latin typeface="Arteris Sans" panose="020B0503020203030204"/>
              <a:cs typeface="Calibri"/>
            </a:endParaRP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xmlns="" id="{2D95D5D6-3DE7-E9BF-723D-DE47505056EC}"/>
              </a:ext>
            </a:extLst>
          </p:cNvPr>
          <p:cNvSpPr txBox="1"/>
          <p:nvPr/>
        </p:nvSpPr>
        <p:spPr>
          <a:xfrm>
            <a:off x="1033633" y="4804463"/>
            <a:ext cx="1868933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189"/>
            <a:r>
              <a:rPr lang="pt-BR" sz="2000" dirty="0">
                <a:latin typeface="Arteris Sans" panose="020B0503020203030204"/>
                <a:cs typeface="Calibri"/>
              </a:rPr>
              <a:t>Recuperação  TOTAL do pavimento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xmlns="" id="{C69B5D6A-1D20-2A80-BF00-4360571CC8B9}"/>
              </a:ext>
            </a:extLst>
          </p:cNvPr>
          <p:cNvSpPr txBox="1"/>
          <p:nvPr/>
        </p:nvSpPr>
        <p:spPr>
          <a:xfrm>
            <a:off x="1037999" y="3588654"/>
            <a:ext cx="1729438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189"/>
            <a:r>
              <a:rPr lang="pt-BR" sz="2000" dirty="0">
                <a:latin typeface="Arteris Sans" panose="020B0503020203030204"/>
                <a:cs typeface="Calibri"/>
              </a:rPr>
              <a:t>Postos de Parada de Descanso</a:t>
            </a:r>
          </a:p>
        </p:txBody>
      </p:sp>
      <p:pic>
        <p:nvPicPr>
          <p:cNvPr id="67" name="Imagem 66" descr="Ícone&#10;&#10;Descrição gerada automaticamente">
            <a:extLst>
              <a:ext uri="{FF2B5EF4-FFF2-40B4-BE49-F238E27FC236}">
                <a16:creationId xmlns:a16="http://schemas.microsoft.com/office/drawing/2014/main" xmlns="" id="{A86FCEEF-7FAE-E24A-4557-E9189FEFC8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2" y="4998936"/>
            <a:ext cx="599022" cy="599022"/>
          </a:xfrm>
          <a:prstGeom prst="rect">
            <a:avLst/>
          </a:prstGeom>
        </p:spPr>
      </p:pic>
      <p:grpSp>
        <p:nvGrpSpPr>
          <p:cNvPr id="88" name="Agrupar 87">
            <a:extLst>
              <a:ext uri="{FF2B5EF4-FFF2-40B4-BE49-F238E27FC236}">
                <a16:creationId xmlns:a16="http://schemas.microsoft.com/office/drawing/2014/main" xmlns="" id="{D3110296-30A8-9E62-B04B-83FC379FC405}"/>
              </a:ext>
            </a:extLst>
          </p:cNvPr>
          <p:cNvGrpSpPr/>
          <p:nvPr/>
        </p:nvGrpSpPr>
        <p:grpSpPr>
          <a:xfrm>
            <a:off x="189151" y="3714699"/>
            <a:ext cx="646767" cy="634550"/>
            <a:chOff x="243847" y="3487250"/>
            <a:chExt cx="646767" cy="634550"/>
          </a:xfrm>
        </p:grpSpPr>
        <p:pic>
          <p:nvPicPr>
            <p:cNvPr id="74" name="Imagem 73" descr="Ícone&#10;&#10;Descrição gerada automaticamente">
              <a:extLst>
                <a:ext uri="{FF2B5EF4-FFF2-40B4-BE49-F238E27FC236}">
                  <a16:creationId xmlns:a16="http://schemas.microsoft.com/office/drawing/2014/main" xmlns="" id="{00A9A6DF-EC62-8C8D-BDB3-223584935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363" y="3487250"/>
              <a:ext cx="254044" cy="254044"/>
            </a:xfrm>
            <a:prstGeom prst="rect">
              <a:avLst/>
            </a:prstGeom>
          </p:spPr>
        </p:pic>
        <p:pic>
          <p:nvPicPr>
            <p:cNvPr id="76" name="Imagem 75" descr="Ícone&#10;&#10;Descrição gerada automaticamente">
              <a:extLst>
                <a:ext uri="{FF2B5EF4-FFF2-40B4-BE49-F238E27FC236}">
                  <a16:creationId xmlns:a16="http://schemas.microsoft.com/office/drawing/2014/main" xmlns="" id="{8BCB05A7-E62C-CA54-21F0-3A4CBF44E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7" y="3496775"/>
              <a:ext cx="254044" cy="254044"/>
            </a:xfrm>
            <a:prstGeom prst="rect">
              <a:avLst/>
            </a:prstGeom>
          </p:spPr>
        </p:pic>
        <p:pic>
          <p:nvPicPr>
            <p:cNvPr id="78" name="Imagem 77" descr="Ícone&#10;&#10;Descrição gerada automaticamente">
              <a:extLst>
                <a:ext uri="{FF2B5EF4-FFF2-40B4-BE49-F238E27FC236}">
                  <a16:creationId xmlns:a16="http://schemas.microsoft.com/office/drawing/2014/main" xmlns="" id="{3F86B537-DB36-6F9E-24A4-1FC27A75F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665" y="3867140"/>
              <a:ext cx="230949" cy="230949"/>
            </a:xfrm>
            <a:prstGeom prst="rect">
              <a:avLst/>
            </a:prstGeom>
          </p:spPr>
        </p:pic>
        <p:pic>
          <p:nvPicPr>
            <p:cNvPr id="87" name="Imagem 86" descr="Ícone&#10;&#10;Descrição gerada automaticamente">
              <a:extLst>
                <a:ext uri="{FF2B5EF4-FFF2-40B4-BE49-F238E27FC236}">
                  <a16:creationId xmlns:a16="http://schemas.microsoft.com/office/drawing/2014/main" xmlns="" id="{6ABDAA12-A881-DA69-2697-B050A91D7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18" y="3867756"/>
              <a:ext cx="254044" cy="254044"/>
            </a:xfrm>
            <a:prstGeom prst="rect">
              <a:avLst/>
            </a:prstGeom>
          </p:spPr>
        </p:pic>
      </p:grpSp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73B45490-A9D3-EE9E-E8EA-C622B997E3E0}"/>
              </a:ext>
            </a:extLst>
          </p:cNvPr>
          <p:cNvSpPr txBox="1"/>
          <p:nvPr/>
        </p:nvSpPr>
        <p:spPr>
          <a:xfrm>
            <a:off x="8966424" y="5983215"/>
            <a:ext cx="2712522" cy="7274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algn="ctr" defTabSz="609555"/>
            <a:r>
              <a:rPr lang="pt-BR" sz="2800" b="1" dirty="0">
                <a:solidFill>
                  <a:srgbClr val="1C9D76"/>
                </a:solidFill>
                <a:latin typeface="Arteris Sans"/>
                <a:cs typeface="Calibri"/>
              </a:rPr>
              <a:t>+45.000 </a:t>
            </a: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Arteris Sans"/>
                <a:cs typeface="Calibri"/>
              </a:rPr>
              <a:t>usuários </a:t>
            </a:r>
          </a:p>
          <a:p>
            <a:pPr algn="ctr" defTabSz="609555"/>
            <a:r>
              <a:rPr lang="pt-BR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Arteris Sans"/>
                <a:cs typeface="Calibri"/>
              </a:rPr>
              <a:t>Atendidos em PPDs da Arteris</a:t>
            </a:r>
          </a:p>
        </p:txBody>
      </p:sp>
    </p:spTree>
    <p:extLst>
      <p:ext uri="{BB962C8B-B14F-4D97-AF65-F5344CB8AC3E}">
        <p14:creationId xmlns:p14="http://schemas.microsoft.com/office/powerpoint/2010/main" val="1778442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med" p14:dur="600" advClick="0">
        <p159:morph option="byObject"/>
      </p:transition>
    </mc:Choice>
    <mc:Fallback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3">
            <a:extLst>
              <a:ext uri="{FF2B5EF4-FFF2-40B4-BE49-F238E27FC236}">
                <a16:creationId xmlns:a16="http://schemas.microsoft.com/office/drawing/2014/main" xmlns="" id="{BF98523C-7B53-D07C-74E4-5C40716E67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433" y="331003"/>
            <a:ext cx="2045377" cy="401636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xmlns="" id="{E9C36FA3-B4A5-8848-3679-6DAF0CC4C8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6371" y="414079"/>
            <a:ext cx="2045377" cy="401636"/>
          </a:xfrm>
          <a:prstGeom prst="rect">
            <a:avLst/>
          </a:prstGeom>
        </p:spPr>
      </p:pic>
      <p:sp>
        <p:nvSpPr>
          <p:cNvPr id="5" name="Abertura do capítulo">
            <a:extLst>
              <a:ext uri="{FF2B5EF4-FFF2-40B4-BE49-F238E27FC236}">
                <a16:creationId xmlns:a16="http://schemas.microsoft.com/office/drawing/2014/main" xmlns="" id="{F31E76F5-3E4D-6B4C-51A8-90460A1FD91C}"/>
              </a:ext>
            </a:extLst>
          </p:cNvPr>
          <p:cNvSpPr txBox="1"/>
          <p:nvPr/>
        </p:nvSpPr>
        <p:spPr>
          <a:xfrm>
            <a:off x="3091992" y="409195"/>
            <a:ext cx="4333598" cy="98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59" rIns="60959">
            <a:spAutoFit/>
          </a:bodyPr>
          <a:lstStyle/>
          <a:p>
            <a:pPr defTabSz="695197" hangingPunct="0">
              <a:lnSpc>
                <a:spcPct val="80000"/>
              </a:lnSpc>
              <a:defRPr sz="2400" i="0"/>
            </a:pPr>
            <a:r>
              <a:rPr lang="pt-BR" sz="3600" b="1" kern="0" dirty="0">
                <a:solidFill>
                  <a:srgbClr val="199365"/>
                </a:solidFill>
                <a:latin typeface="Calibri"/>
                <a:ea typeface="Calibri"/>
                <a:cs typeface="Calibri" panose="020F0502020204030204" pitchFamily="34" charset="0"/>
                <a:sym typeface="Calibri"/>
              </a:rPr>
              <a:t>Obras</a:t>
            </a:r>
            <a:r>
              <a:rPr lang="pt-BR" sz="3600" kern="0" dirty="0">
                <a:solidFill>
                  <a:srgbClr val="199365"/>
                </a:solidFill>
                <a:latin typeface="Calibri"/>
                <a:ea typeface="Calibri"/>
                <a:cs typeface="Calibri" panose="020F0502020204030204" pitchFamily="34" charset="0"/>
                <a:sym typeface="Calibri"/>
              </a:rPr>
              <a:t> e </a:t>
            </a:r>
            <a:r>
              <a:rPr lang="pt-BR" sz="3600" b="1" kern="0" dirty="0">
                <a:solidFill>
                  <a:srgbClr val="199365"/>
                </a:solidFill>
                <a:latin typeface="Calibri"/>
                <a:ea typeface="Calibri"/>
                <a:cs typeface="Calibri" panose="020F0502020204030204" pitchFamily="34" charset="0"/>
                <a:sym typeface="Calibri"/>
              </a:rPr>
              <a:t>Melhorias</a:t>
            </a:r>
            <a:r>
              <a:rPr lang="pt-BR" sz="3600" kern="0" dirty="0">
                <a:solidFill>
                  <a:srgbClr val="199365"/>
                </a:solidFill>
                <a:latin typeface="Calibri"/>
                <a:ea typeface="Calibri"/>
                <a:cs typeface="Calibri" panose="020F0502020204030204" pitchFamily="34" charset="0"/>
                <a:sym typeface="Calibri"/>
              </a:rPr>
              <a:t> </a:t>
            </a:r>
          </a:p>
          <a:p>
            <a:pPr defTabSz="695197" hangingPunct="0">
              <a:lnSpc>
                <a:spcPct val="80000"/>
              </a:lnSpc>
              <a:defRPr sz="2400" i="0"/>
            </a:pPr>
            <a:r>
              <a:rPr lang="pt-BR" sz="3600" kern="0" dirty="0">
                <a:solidFill>
                  <a:srgbClr val="199365"/>
                </a:solidFill>
                <a:latin typeface="Calibri"/>
                <a:ea typeface="Calibri"/>
                <a:cs typeface="Calibri" panose="020F0502020204030204" pitchFamily="34" charset="0"/>
                <a:sym typeface="Calibri"/>
              </a:rPr>
              <a:t>em Discussão (SP)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xmlns="" id="{F5A0C7A1-5963-4D33-AF5F-7643299E691B}"/>
              </a:ext>
            </a:extLst>
          </p:cNvPr>
          <p:cNvSpPr txBox="1"/>
          <p:nvPr/>
        </p:nvSpPr>
        <p:spPr>
          <a:xfrm>
            <a:off x="21481735" y="2663232"/>
            <a:ext cx="1440000" cy="471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algn="ctr" defTabSz="812720" hangingPunct="0">
              <a:defRPr/>
            </a:pPr>
            <a:r>
              <a:rPr lang="pt-BR" sz="2000" b="1" kern="0">
                <a:solidFill>
                  <a:srgbClr val="009265">
                    <a:alpha val="70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2.946 </a:t>
            </a:r>
            <a:r>
              <a:rPr lang="pt-BR" sz="2000" kern="0" err="1">
                <a:solidFill>
                  <a:srgbClr val="009265">
                    <a:alpha val="70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kmf</a:t>
            </a:r>
            <a:endParaRPr lang="pt-BR" sz="2000" kern="0">
              <a:solidFill>
                <a:srgbClr val="009265">
                  <a:alpha val="70000"/>
                </a:srgb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xmlns="" id="{18862520-67D9-41CB-9B4A-712B116BBEE4}"/>
              </a:ext>
            </a:extLst>
          </p:cNvPr>
          <p:cNvSpPr txBox="1"/>
          <p:nvPr/>
        </p:nvSpPr>
        <p:spPr>
          <a:xfrm>
            <a:off x="21481735" y="3234285"/>
            <a:ext cx="1440000" cy="471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algn="ctr" defTabSz="812720" hangingPunct="0">
              <a:defRPr/>
            </a:pPr>
            <a:r>
              <a:rPr lang="pt-BR" sz="2000" b="1" kern="0">
                <a:solidFill>
                  <a:srgbClr val="009265">
                    <a:alpha val="70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532</a:t>
            </a:r>
            <a:r>
              <a:rPr lang="pt-BR" sz="2000" kern="0">
                <a:solidFill>
                  <a:srgbClr val="009265">
                    <a:alpha val="70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000" kern="0" err="1">
                <a:solidFill>
                  <a:srgbClr val="009265">
                    <a:alpha val="70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kmf</a:t>
            </a:r>
            <a:r>
              <a:rPr lang="pt-BR" sz="2000" kern="0">
                <a:solidFill>
                  <a:srgbClr val="009265">
                    <a:alpha val="70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97B96A72-1226-0157-AB8D-61DDB7FD54CE}"/>
              </a:ext>
            </a:extLst>
          </p:cNvPr>
          <p:cNvSpPr txBox="1"/>
          <p:nvPr/>
        </p:nvSpPr>
        <p:spPr>
          <a:xfrm>
            <a:off x="20358746" y="3929034"/>
            <a:ext cx="2761808" cy="11490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defTabSz="812720" hangingPunct="0">
              <a:defRPr/>
            </a:pPr>
            <a:r>
              <a:rPr lang="pt-BR" sz="3200" kern="0">
                <a:solidFill>
                  <a:srgbClr val="E7E6E6">
                    <a:lumMod val="50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TOTAL</a:t>
            </a:r>
          </a:p>
          <a:p>
            <a:pPr defTabSz="812720" hangingPunct="0">
              <a:defRPr/>
            </a:pPr>
            <a:r>
              <a:rPr lang="pt-BR" sz="3200" b="1" kern="0">
                <a:solidFill>
                  <a:srgbClr val="009265">
                    <a:alpha val="70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13.613 </a:t>
            </a:r>
            <a:r>
              <a:rPr lang="pt-BR" sz="3200" kern="0">
                <a:solidFill>
                  <a:srgbClr val="009265">
                    <a:alpha val="70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kmf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1FB55E5E-EFF6-58AA-D1DD-2718223AF397}"/>
              </a:ext>
            </a:extLst>
          </p:cNvPr>
          <p:cNvSpPr txBox="1"/>
          <p:nvPr/>
        </p:nvSpPr>
        <p:spPr>
          <a:xfrm>
            <a:off x="21481735" y="2127752"/>
            <a:ext cx="1440000" cy="471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algn="ctr" defTabSz="812720" hangingPunct="0">
              <a:defRPr/>
            </a:pPr>
            <a:r>
              <a:rPr lang="pt-BR" sz="2000" b="1" kern="0">
                <a:solidFill>
                  <a:srgbClr val="009265">
                    <a:alpha val="70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842 </a:t>
            </a:r>
            <a:r>
              <a:rPr lang="pt-BR" sz="2000" kern="0" err="1">
                <a:solidFill>
                  <a:srgbClr val="009265">
                    <a:alpha val="70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kmf</a:t>
            </a:r>
            <a:r>
              <a:rPr lang="pt-BR" sz="2000" kern="0">
                <a:solidFill>
                  <a:srgbClr val="009265">
                    <a:alpha val="70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xmlns="" id="{18F74C0D-4E20-F7DC-B9D3-E6350024078B}"/>
              </a:ext>
            </a:extLst>
          </p:cNvPr>
          <p:cNvCxnSpPr/>
          <p:nvPr/>
        </p:nvCxnSpPr>
        <p:spPr>
          <a:xfrm>
            <a:off x="20242513" y="3890604"/>
            <a:ext cx="4428000" cy="0"/>
          </a:xfrm>
          <a:prstGeom prst="line">
            <a:avLst/>
          </a:prstGeom>
          <a:noFill/>
          <a:ln w="25400" cap="flat">
            <a:solidFill>
              <a:srgbClr val="A6A6A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7F3A83FE-E269-1515-BC78-74E9748CC721}"/>
              </a:ext>
            </a:extLst>
          </p:cNvPr>
          <p:cNvSpPr txBox="1"/>
          <p:nvPr/>
        </p:nvSpPr>
        <p:spPr>
          <a:xfrm>
            <a:off x="20358746" y="5078064"/>
            <a:ext cx="2562989" cy="11490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defTabSz="812720" hangingPunct="0">
              <a:defRPr/>
            </a:pPr>
            <a:r>
              <a:rPr lang="pt-BR" sz="1600" kern="0">
                <a:solidFill>
                  <a:srgbClr val="1C9D76"/>
                </a:solidFill>
                <a:latin typeface="Calibri"/>
                <a:ea typeface="Calibri"/>
                <a:cs typeface="Calibri"/>
                <a:sym typeface="Calibri"/>
              </a:rPr>
              <a:t>Manutenção de pavimentos equivalente a três vezes a área total da malha rodoviária até 2047</a:t>
            </a:r>
            <a:endParaRPr lang="pt-BR" sz="1051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xmlns="" id="{D737EBE0-88E7-5C54-C8B8-5779D29A85D2}"/>
              </a:ext>
            </a:extLst>
          </p:cNvPr>
          <p:cNvCxnSpPr>
            <a:cxnSpLocks/>
          </p:cNvCxnSpPr>
          <p:nvPr/>
        </p:nvCxnSpPr>
        <p:spPr>
          <a:xfrm flipV="1">
            <a:off x="23176103" y="2158603"/>
            <a:ext cx="0" cy="1512000"/>
          </a:xfrm>
          <a:prstGeom prst="line">
            <a:avLst/>
          </a:prstGeom>
          <a:noFill/>
          <a:ln w="25400" cap="flat">
            <a:solidFill>
              <a:schemeClr val="tx1">
                <a:lumMod val="6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750ADFC1-B423-92F4-4DC0-0E17902DB8FA}"/>
              </a:ext>
            </a:extLst>
          </p:cNvPr>
          <p:cNvSpPr txBox="1"/>
          <p:nvPr/>
        </p:nvSpPr>
        <p:spPr>
          <a:xfrm>
            <a:off x="20022212" y="2704166"/>
            <a:ext cx="1590703" cy="564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defTabSz="812720" hangingPunct="0">
              <a:defRPr/>
            </a:pPr>
            <a:r>
              <a:rPr lang="pt-BR" sz="1300" b="1" ker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Fresagem / Reforço de pavimentos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B6DEDCA6-C775-81AD-AC07-B2B3ED0E13C3}"/>
              </a:ext>
            </a:extLst>
          </p:cNvPr>
          <p:cNvSpPr txBox="1"/>
          <p:nvPr/>
        </p:nvSpPr>
        <p:spPr>
          <a:xfrm>
            <a:off x="20022212" y="3324051"/>
            <a:ext cx="1590703" cy="2923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812720" hangingPunct="0">
              <a:defRPr/>
            </a:pPr>
            <a:r>
              <a:rPr lang="pt-BR" sz="1300" b="1" ker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Reconstrução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B96752C6-3B9E-CF6D-FC75-9144F918C3FB}"/>
              </a:ext>
            </a:extLst>
          </p:cNvPr>
          <p:cNvSpPr txBox="1"/>
          <p:nvPr/>
        </p:nvSpPr>
        <p:spPr>
          <a:xfrm>
            <a:off x="20022212" y="2133970"/>
            <a:ext cx="1590703" cy="4924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812720" hangingPunct="0">
              <a:defRPr/>
            </a:pPr>
            <a:r>
              <a:rPr lang="pt-BR" sz="1300" b="1" ker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Microrrevestimento asfáltico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5A855142-336B-1540-5CA1-9A3D7EDAE700}"/>
              </a:ext>
            </a:extLst>
          </p:cNvPr>
          <p:cNvSpPr txBox="1"/>
          <p:nvPr/>
        </p:nvSpPr>
        <p:spPr>
          <a:xfrm>
            <a:off x="21449101" y="1693275"/>
            <a:ext cx="1670435" cy="4565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algn="ctr" defTabSz="812720" hangingPunct="0">
              <a:defRPr/>
            </a:pPr>
            <a:r>
              <a:rPr lang="pt-BR" sz="1900" b="1" kern="0">
                <a:solidFill>
                  <a:srgbClr val="767171"/>
                </a:solidFill>
                <a:latin typeface="Calibri"/>
                <a:ea typeface="Calibri"/>
                <a:cs typeface="Calibri"/>
                <a:sym typeface="Calibri"/>
              </a:rPr>
              <a:t>RECUPERAÇÃO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xmlns="" id="{24D19723-8CBC-39FB-17E7-6E55F321C9E4}"/>
              </a:ext>
            </a:extLst>
          </p:cNvPr>
          <p:cNvSpPr txBox="1"/>
          <p:nvPr/>
        </p:nvSpPr>
        <p:spPr>
          <a:xfrm>
            <a:off x="23231289" y="1690852"/>
            <a:ext cx="1869840" cy="4565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algn="ctr" defTabSz="812720" hangingPunct="0">
              <a:defRPr/>
            </a:pPr>
            <a:r>
              <a:rPr lang="pt-BR" sz="1900" b="1" kern="0">
                <a:solidFill>
                  <a:srgbClr val="E7E6E6">
                    <a:lumMod val="50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MANUTENÇÃO</a:t>
            </a:r>
            <a:endParaRPr lang="pt-BR" sz="1900" b="1" kern="0">
              <a:solidFill>
                <a:srgbClr val="009265">
                  <a:alpha val="70000"/>
                </a:srgb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xmlns="" id="{C30D2B9F-805D-CE2D-1105-2D6C688D63E6}"/>
              </a:ext>
            </a:extLst>
          </p:cNvPr>
          <p:cNvSpPr txBox="1"/>
          <p:nvPr/>
        </p:nvSpPr>
        <p:spPr>
          <a:xfrm>
            <a:off x="23259959" y="2725404"/>
            <a:ext cx="1440000" cy="471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algn="ctr" defTabSz="812720" hangingPunct="0">
              <a:defRPr/>
            </a:pPr>
            <a:r>
              <a:rPr lang="pt-BR" sz="2000" b="1" kern="0">
                <a:solidFill>
                  <a:srgbClr val="009265">
                    <a:alpha val="70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6.386 </a:t>
            </a:r>
            <a:r>
              <a:rPr lang="pt-BR" sz="2000" kern="0" err="1">
                <a:solidFill>
                  <a:srgbClr val="009265">
                    <a:alpha val="70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kmf</a:t>
            </a:r>
            <a:endParaRPr lang="pt-BR" sz="2000" kern="0">
              <a:solidFill>
                <a:srgbClr val="009265">
                  <a:alpha val="70000"/>
                </a:srgb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535165D5-CC37-EB3E-A02D-75A152603F2F}"/>
              </a:ext>
            </a:extLst>
          </p:cNvPr>
          <p:cNvSpPr txBox="1"/>
          <p:nvPr/>
        </p:nvSpPr>
        <p:spPr>
          <a:xfrm>
            <a:off x="23259959" y="3234285"/>
            <a:ext cx="1440000" cy="471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algn="ctr" defTabSz="812720" hangingPunct="0">
              <a:defRPr/>
            </a:pPr>
            <a:r>
              <a:rPr lang="pt-BR" sz="2000" b="1" kern="0">
                <a:solidFill>
                  <a:srgbClr val="009265">
                    <a:alpha val="70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endParaRPr lang="pt-BR" sz="2000" kern="0">
              <a:solidFill>
                <a:srgbClr val="009265">
                  <a:alpha val="70000"/>
                </a:srgb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718E979C-103D-F826-3548-94D6518D7A65}"/>
              </a:ext>
            </a:extLst>
          </p:cNvPr>
          <p:cNvSpPr txBox="1"/>
          <p:nvPr/>
        </p:nvSpPr>
        <p:spPr>
          <a:xfrm>
            <a:off x="23274130" y="2110109"/>
            <a:ext cx="1440000" cy="471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algn="ctr" defTabSz="812720" hangingPunct="0">
              <a:defRPr/>
            </a:pPr>
            <a:r>
              <a:rPr lang="pt-BR" sz="2000" b="1" kern="0">
                <a:solidFill>
                  <a:srgbClr val="009265">
                    <a:alpha val="70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1.928 </a:t>
            </a:r>
            <a:r>
              <a:rPr lang="pt-BR" sz="2000" kern="0" err="1">
                <a:solidFill>
                  <a:srgbClr val="009265">
                    <a:alpha val="70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kmf</a:t>
            </a:r>
            <a:r>
              <a:rPr lang="pt-BR" sz="2000" kern="0">
                <a:solidFill>
                  <a:srgbClr val="009265">
                    <a:alpha val="70000"/>
                  </a:srgb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xmlns="" id="{988EFE3D-6119-7CAD-D9B7-BD3FCD7813B5}"/>
              </a:ext>
            </a:extLst>
          </p:cNvPr>
          <p:cNvCxnSpPr>
            <a:cxnSpLocks/>
            <a:stCxn id="82" idx="2"/>
          </p:cNvCxnSpPr>
          <p:nvPr/>
        </p:nvCxnSpPr>
        <p:spPr>
          <a:xfrm>
            <a:off x="22201735" y="3706207"/>
            <a:ext cx="900000" cy="638910"/>
          </a:xfrm>
          <a:prstGeom prst="straightConnector1">
            <a:avLst/>
          </a:prstGeom>
          <a:noFill/>
          <a:ln w="19050" cap="flat">
            <a:solidFill>
              <a:schemeClr val="bg2">
                <a:lumMod val="75000"/>
              </a:schemeClr>
            </a:solidFill>
            <a:prstDash val="dash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Elipse 39">
            <a:extLst>
              <a:ext uri="{FF2B5EF4-FFF2-40B4-BE49-F238E27FC236}">
                <a16:creationId xmlns:a16="http://schemas.microsoft.com/office/drawing/2014/main" xmlns="" id="{DC91BBDA-87A2-A02B-8A22-615624116547}"/>
              </a:ext>
            </a:extLst>
          </p:cNvPr>
          <p:cNvSpPr/>
          <p:nvPr/>
        </p:nvSpPr>
        <p:spPr>
          <a:xfrm>
            <a:off x="22990718" y="4385135"/>
            <a:ext cx="1874011" cy="51934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457189" hangingPunct="0"/>
            <a:endParaRPr lang="pt-BR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xmlns="" id="{804764EF-CDFF-9EF1-B9F1-4F040069307B}"/>
              </a:ext>
            </a:extLst>
          </p:cNvPr>
          <p:cNvSpPr txBox="1"/>
          <p:nvPr/>
        </p:nvSpPr>
        <p:spPr>
          <a:xfrm>
            <a:off x="23465497" y="4260019"/>
            <a:ext cx="953416" cy="4923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algn="ctr" defTabSz="812720" hangingPunct="0">
              <a:defRPr/>
            </a:pPr>
            <a:r>
              <a:rPr lang="pt-BR" sz="2133" b="1" kern="0">
                <a:solidFill>
                  <a:srgbClr val="009265"/>
                </a:solidFill>
                <a:latin typeface="Calibri"/>
                <a:ea typeface="Calibri"/>
                <a:cs typeface="Calibri"/>
                <a:sym typeface="Calibri"/>
              </a:rPr>
              <a:t>20%</a:t>
            </a:r>
            <a:endParaRPr lang="pt-BR" sz="2400" kern="0">
              <a:solidFill>
                <a:srgbClr val="0092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xmlns="" id="{9FAB71D2-6EDF-ECB9-C670-71EDBC784106}"/>
              </a:ext>
            </a:extLst>
          </p:cNvPr>
          <p:cNvSpPr txBox="1"/>
          <p:nvPr/>
        </p:nvSpPr>
        <p:spPr>
          <a:xfrm>
            <a:off x="23158017" y="4524470"/>
            <a:ext cx="1568068" cy="3692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81279" tIns="81279" rIns="81279" bIns="81279" numCol="1" spcCol="38100" rtlCol="0" anchor="t">
            <a:spAutoFit/>
          </a:bodyPr>
          <a:lstStyle/>
          <a:p>
            <a:pPr algn="ctr" defTabSz="812720" hangingPunct="0">
              <a:defRPr/>
            </a:pPr>
            <a:r>
              <a:rPr lang="pt-BR" sz="1333" b="1" kern="0">
                <a:solidFill>
                  <a:srgbClr val="009265"/>
                </a:solidFill>
                <a:latin typeface="Calibri"/>
                <a:ea typeface="Calibri"/>
                <a:cs typeface="Calibri"/>
                <a:sym typeface="Calibri"/>
              </a:rPr>
              <a:t>MALHA EXISTENTE</a:t>
            </a:r>
            <a:endParaRPr lang="pt-BR" sz="1333" kern="0">
              <a:solidFill>
                <a:srgbClr val="00926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xmlns="" id="{7DCA1842-9A2A-B9CF-C8E4-7B3CAD97D08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t="1945"/>
          <a:stretch/>
        </p:blipFill>
        <p:spPr>
          <a:xfrm>
            <a:off x="9268587" y="3936922"/>
            <a:ext cx="2291264" cy="1210768"/>
          </a:xfrm>
          <a:prstGeom prst="rect">
            <a:avLst/>
          </a:prstGeom>
        </p:spPr>
      </p:pic>
      <p:sp>
        <p:nvSpPr>
          <p:cNvPr id="39" name="Retângulo 38">
            <a:extLst>
              <a:ext uri="{FF2B5EF4-FFF2-40B4-BE49-F238E27FC236}">
                <a16:creationId xmlns:a16="http://schemas.microsoft.com/office/drawing/2014/main" xmlns="" id="{2FBD0590-762D-49AC-EDB9-6DB4B6BC9523}"/>
              </a:ext>
            </a:extLst>
          </p:cNvPr>
          <p:cNvSpPr/>
          <p:nvPr/>
        </p:nvSpPr>
        <p:spPr>
          <a:xfrm>
            <a:off x="3466" y="0"/>
            <a:ext cx="2787691" cy="6876000"/>
          </a:xfrm>
          <a:prstGeom prst="rect">
            <a:avLst/>
          </a:prstGeom>
          <a:solidFill>
            <a:srgbClr val="1C9D76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70" hangingPunct="0"/>
            <a:endParaRPr lang="pt-BR" sz="2400" i="1" kern="0">
              <a:solidFill>
                <a:srgbClr val="000000"/>
              </a:solidFill>
              <a:latin typeface="Helvetica"/>
              <a:ea typeface="Calibri"/>
              <a:cs typeface="Calibri"/>
              <a:sym typeface="Calibri"/>
            </a:endParaRPr>
          </a:p>
        </p:txBody>
      </p:sp>
      <p:sp>
        <p:nvSpPr>
          <p:cNvPr id="36" name="Abertura do capítulo">
            <a:extLst>
              <a:ext uri="{FF2B5EF4-FFF2-40B4-BE49-F238E27FC236}">
                <a16:creationId xmlns:a16="http://schemas.microsoft.com/office/drawing/2014/main" xmlns="" id="{82F09F36-7301-1C47-C295-3871D7EDF5FF}"/>
              </a:ext>
            </a:extLst>
          </p:cNvPr>
          <p:cNvSpPr txBox="1"/>
          <p:nvPr/>
        </p:nvSpPr>
        <p:spPr>
          <a:xfrm>
            <a:off x="-3958" y="174677"/>
            <a:ext cx="2787691" cy="1509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0959" tIns="60960" rIns="60959" bIns="60960" anchor="t">
            <a:spAutoFit/>
          </a:bodyPr>
          <a:lstStyle/>
          <a:p>
            <a:pPr algn="ctr" defTabSz="695197" hangingPunct="0">
              <a:lnSpc>
                <a:spcPct val="80000"/>
              </a:lnSpc>
              <a:defRPr sz="2400" i="0"/>
            </a:pPr>
            <a:r>
              <a:rPr lang="pt-BR" sz="3200" kern="0" dirty="0">
                <a:solidFill>
                  <a:srgbClr val="FFFFFF"/>
                </a:solidFill>
                <a:latin typeface="Arteris Sans" panose="020B0503020203030204"/>
                <a:ea typeface="Calibri"/>
                <a:cs typeface="Calibri"/>
                <a:sym typeface="Calibri"/>
              </a:rPr>
              <a:t>Arteris </a:t>
            </a:r>
            <a:endParaRPr lang="pt-BR" sz="3200" kern="0" dirty="0">
              <a:solidFill>
                <a:srgbClr val="FFFFFF"/>
              </a:solidFill>
              <a:latin typeface="Arteris Sans" panose="020B0503020203030204"/>
              <a:ea typeface="Calibri"/>
              <a:cs typeface="Calibri" panose="020F0502020204030204" pitchFamily="34" charset="0"/>
              <a:sym typeface="Calibri"/>
            </a:endParaRPr>
          </a:p>
          <a:p>
            <a:pPr algn="ctr" defTabSz="695197" hangingPunct="0">
              <a:lnSpc>
                <a:spcPct val="80000"/>
              </a:lnSpc>
              <a:defRPr sz="2400" i="0"/>
            </a:pPr>
            <a:r>
              <a:rPr lang="pt-BR" sz="3200" b="1" kern="0" dirty="0">
                <a:solidFill>
                  <a:srgbClr val="FFFFFF"/>
                </a:solidFill>
                <a:latin typeface="Arteris Sans" panose="020B0503020203030204"/>
                <a:ea typeface="Calibri"/>
                <a:cs typeface="Calibri"/>
                <a:sym typeface="Calibri"/>
              </a:rPr>
              <a:t>Fernão Dias</a:t>
            </a:r>
          </a:p>
          <a:p>
            <a:pPr algn="ctr" defTabSz="695197">
              <a:lnSpc>
                <a:spcPct val="80000"/>
              </a:lnSpc>
              <a:defRPr sz="2400" i="0"/>
            </a:pPr>
            <a:endParaRPr lang="pt-BR" sz="2400" dirty="0">
              <a:latin typeface="Century Gothic" panose="020B0502020202020204" pitchFamily="34" charset="0"/>
              <a:cs typeface="Calibri"/>
            </a:endParaRPr>
          </a:p>
          <a:p>
            <a:pPr algn="ctr" defTabSz="695197">
              <a:lnSpc>
                <a:spcPct val="80000"/>
              </a:lnSpc>
              <a:defRPr sz="2400" i="0"/>
            </a:pPr>
            <a:r>
              <a:rPr lang="pt-BR" sz="2400" dirty="0">
                <a:latin typeface="Arteris Sans" panose="020B0503020203030204"/>
                <a:cs typeface="Calibri"/>
              </a:rPr>
              <a:t>São Paulo</a:t>
            </a:r>
            <a:endParaRPr lang="pt-BR" sz="2800" b="1" kern="0" dirty="0">
              <a:solidFill>
                <a:srgbClr val="FFFFFF"/>
              </a:solidFill>
              <a:latin typeface="Arteris Sans" panose="020B0503020203030204"/>
              <a:ea typeface="Calibri"/>
              <a:cs typeface="Calibri"/>
              <a:sym typeface="Calibri"/>
            </a:endParaRP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xmlns="" id="{DBDA5B32-F04C-86D4-1513-436A8AE824CA}"/>
              </a:ext>
            </a:extLst>
          </p:cNvPr>
          <p:cNvSpPr txBox="1"/>
          <p:nvPr/>
        </p:nvSpPr>
        <p:spPr>
          <a:xfrm>
            <a:off x="859474" y="5530201"/>
            <a:ext cx="1476225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189"/>
            <a:r>
              <a:rPr lang="pt-BR" sz="2000" dirty="0">
                <a:latin typeface="Arteris Sans" panose="020B0503020203030204"/>
                <a:cs typeface="Calibri"/>
              </a:rPr>
              <a:t>Canalização de córregos</a:t>
            </a:r>
            <a:endParaRPr lang="pt-BR" sz="3600" dirty="0">
              <a:latin typeface="Arteris Sans" panose="020B0503020203030204"/>
              <a:cs typeface="Calibri"/>
            </a:endParaRP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xmlns="" id="{C69B5D6A-1D20-2A80-BF00-4360571CC8B9}"/>
              </a:ext>
            </a:extLst>
          </p:cNvPr>
          <p:cNvSpPr txBox="1"/>
          <p:nvPr/>
        </p:nvSpPr>
        <p:spPr>
          <a:xfrm>
            <a:off x="840268" y="3442003"/>
            <a:ext cx="189251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189"/>
            <a:r>
              <a:rPr lang="pt-BR" sz="2000" dirty="0">
                <a:latin typeface="Arteris Sans" panose="020B0503020203030204"/>
                <a:cs typeface="Calibri"/>
              </a:rPr>
              <a:t>Faixas adicionais, ruas laterais, retornos, túnel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A453E055-B87C-AB6C-C7FE-174994CB0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99" y="1800207"/>
            <a:ext cx="2189383" cy="1428418"/>
          </a:xfrm>
          <a:prstGeom prst="rect">
            <a:avLst/>
          </a:prstGeom>
        </p:spPr>
      </p:pic>
      <p:pic>
        <p:nvPicPr>
          <p:cNvPr id="12" name="Imagem 11" descr="Ícone&#10;&#10;Descrição gerada automaticamente com confiança média">
            <a:extLst>
              <a:ext uri="{FF2B5EF4-FFF2-40B4-BE49-F238E27FC236}">
                <a16:creationId xmlns:a16="http://schemas.microsoft.com/office/drawing/2014/main" xmlns="" id="{1533F53A-C1C5-D17B-A04D-1CE12D7AE8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4" y="3621897"/>
            <a:ext cx="544565" cy="544565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xmlns="" id="{8FF84C0B-05FC-FF62-6E93-7A26B2A3B857}"/>
              </a:ext>
            </a:extLst>
          </p:cNvPr>
          <p:cNvSpPr txBox="1"/>
          <p:nvPr/>
        </p:nvSpPr>
        <p:spPr>
          <a:xfrm>
            <a:off x="847569" y="4678994"/>
            <a:ext cx="2184590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189"/>
            <a:r>
              <a:rPr lang="pt-BR" sz="2000" dirty="0">
                <a:latin typeface="Arteris Sans" panose="020B0503020203030204"/>
                <a:cs typeface="Calibri"/>
              </a:rPr>
              <a:t>Passarelas</a:t>
            </a:r>
          </a:p>
        </p:txBody>
      </p:sp>
      <p:pic>
        <p:nvPicPr>
          <p:cNvPr id="32" name="Imagem 31" descr="Logotipo&#10;&#10;Descrição gerada automaticamente">
            <a:extLst>
              <a:ext uri="{FF2B5EF4-FFF2-40B4-BE49-F238E27FC236}">
                <a16:creationId xmlns:a16="http://schemas.microsoft.com/office/drawing/2014/main" xmlns="" id="{518ADAF3-35CF-C918-1C38-4FF29783C6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7" y="4554712"/>
            <a:ext cx="724816" cy="724816"/>
          </a:xfrm>
          <a:prstGeom prst="rect">
            <a:avLst/>
          </a:prstGeom>
        </p:spPr>
      </p:pic>
      <p:pic>
        <p:nvPicPr>
          <p:cNvPr id="57" name="Imagem 56" descr="Ícone&#10;&#10;Descrição gerada automaticamente">
            <a:extLst>
              <a:ext uri="{FF2B5EF4-FFF2-40B4-BE49-F238E27FC236}">
                <a16:creationId xmlns:a16="http://schemas.microsoft.com/office/drawing/2014/main" xmlns="" id="{F308EEF2-49CA-8268-86E6-4F1EFFE5EA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00" y="5560357"/>
            <a:ext cx="544565" cy="544565"/>
          </a:xfrm>
          <a:prstGeom prst="rect">
            <a:avLst/>
          </a:prstGeom>
        </p:spPr>
      </p:pic>
      <p:pic>
        <p:nvPicPr>
          <p:cNvPr id="69" name="Imagem 68">
            <a:extLst>
              <a:ext uri="{FF2B5EF4-FFF2-40B4-BE49-F238E27FC236}">
                <a16:creationId xmlns:a16="http://schemas.microsoft.com/office/drawing/2014/main" xmlns="" id="{46B91D93-E2C4-924A-E1E6-6F01E48DD9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4871" y="1153955"/>
            <a:ext cx="2291263" cy="1210768"/>
          </a:xfrm>
          <a:prstGeom prst="rect">
            <a:avLst/>
          </a:prstGeom>
        </p:spPr>
      </p:pic>
      <p:sp>
        <p:nvSpPr>
          <p:cNvPr id="72" name="CaixaDeTexto 71">
            <a:extLst>
              <a:ext uri="{FF2B5EF4-FFF2-40B4-BE49-F238E27FC236}">
                <a16:creationId xmlns:a16="http://schemas.microsoft.com/office/drawing/2014/main" xmlns="" id="{40E1FB77-C223-61E6-F5C9-8821349FE48A}"/>
              </a:ext>
            </a:extLst>
          </p:cNvPr>
          <p:cNvSpPr txBox="1"/>
          <p:nvPr/>
        </p:nvSpPr>
        <p:spPr>
          <a:xfrm>
            <a:off x="3372382" y="1550362"/>
            <a:ext cx="5514400" cy="52322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55"/>
            <a:r>
              <a:rPr lang="pt-BR" sz="2400" dirty="0">
                <a:solidFill>
                  <a:srgbClr val="1C9D76"/>
                </a:solidFill>
                <a:latin typeface="Arteris Sans"/>
                <a:cs typeface="Calibri"/>
              </a:rPr>
              <a:t>Recuperação </a:t>
            </a:r>
            <a:r>
              <a:rPr lang="pt-BR" sz="2400" b="1" dirty="0">
                <a:solidFill>
                  <a:srgbClr val="1C9D76"/>
                </a:solidFill>
                <a:latin typeface="Arteris Sans"/>
                <a:cs typeface="Calibri"/>
              </a:rPr>
              <a:t>TOTAL</a:t>
            </a:r>
            <a:r>
              <a:rPr lang="pt-BR" sz="2400" dirty="0">
                <a:solidFill>
                  <a:srgbClr val="1C9D76"/>
                </a:solidFill>
                <a:latin typeface="Arteris Sans"/>
                <a:cs typeface="Calibri"/>
              </a:rPr>
              <a:t> </a:t>
            </a:r>
            <a:r>
              <a:rPr lang="pt-BR" sz="2400" b="1" dirty="0">
                <a:solidFill>
                  <a:srgbClr val="1C9D76"/>
                </a:solidFill>
                <a:latin typeface="Arteris Sans"/>
                <a:cs typeface="Calibri"/>
              </a:rPr>
              <a:t>do</a:t>
            </a:r>
            <a:r>
              <a:rPr lang="pt-BR" sz="2400" dirty="0">
                <a:solidFill>
                  <a:srgbClr val="1C9D76"/>
                </a:solidFill>
                <a:latin typeface="Arteris Sans"/>
                <a:cs typeface="Calibri"/>
              </a:rPr>
              <a:t> </a:t>
            </a:r>
            <a:r>
              <a:rPr lang="pt-BR" sz="2400" b="1" dirty="0">
                <a:solidFill>
                  <a:srgbClr val="1C9D76"/>
                </a:solidFill>
                <a:latin typeface="Arteris Sans"/>
                <a:cs typeface="Calibri"/>
              </a:rPr>
              <a:t>pavimento</a:t>
            </a:r>
            <a:endParaRPr lang="pt-BR" sz="2400" b="1" dirty="0">
              <a:solidFill>
                <a:srgbClr val="BCFD02"/>
              </a:solidFill>
              <a:latin typeface="Arteris Sans"/>
              <a:cs typeface="Calibri"/>
            </a:endParaRPr>
          </a:p>
          <a:p>
            <a:pPr defTabSz="609555"/>
            <a:r>
              <a:rPr lang="pt-BR" sz="1400" dirty="0">
                <a:solidFill>
                  <a:schemeClr val="tx2"/>
                </a:solidFill>
                <a:latin typeface="Arteris Sans"/>
                <a:cs typeface="Calibri"/>
              </a:rPr>
              <a:t>Obras em 100% da malha rodoviária (+400 kmf)</a:t>
            </a:r>
          </a:p>
          <a:p>
            <a:pPr defTabSz="609555"/>
            <a:endParaRPr lang="pt-BR" sz="1100" b="1" dirty="0">
              <a:solidFill>
                <a:srgbClr val="1C9D76"/>
              </a:solidFill>
              <a:latin typeface="Arteris Sans"/>
              <a:cs typeface="Calibri"/>
            </a:endParaRPr>
          </a:p>
          <a:p>
            <a:pPr defTabSz="609555"/>
            <a:r>
              <a:rPr lang="pt-BR" sz="2400" b="1" dirty="0">
                <a:solidFill>
                  <a:srgbClr val="1C9D76"/>
                </a:solidFill>
                <a:latin typeface="Arteris Sans"/>
                <a:cs typeface="Calibri"/>
              </a:rPr>
              <a:t>Construção</a:t>
            </a:r>
            <a:r>
              <a:rPr lang="pt-BR" sz="2400" dirty="0">
                <a:solidFill>
                  <a:srgbClr val="1C9D76"/>
                </a:solidFill>
                <a:latin typeface="Arteris Sans"/>
                <a:cs typeface="Calibri"/>
              </a:rPr>
              <a:t> de </a:t>
            </a:r>
            <a:r>
              <a:rPr lang="pt-BR" sz="2400" b="1" dirty="0">
                <a:solidFill>
                  <a:srgbClr val="1C9D76"/>
                </a:solidFill>
                <a:latin typeface="Arteris Sans"/>
                <a:cs typeface="Calibri"/>
              </a:rPr>
              <a:t>Faixas Adicionais</a:t>
            </a:r>
          </a:p>
          <a:p>
            <a:pPr defTabSz="609555"/>
            <a:r>
              <a:rPr lang="pt-BR" sz="1400" dirty="0">
                <a:solidFill>
                  <a:schemeClr val="tx2"/>
                </a:solidFill>
                <a:latin typeface="Arteris Sans"/>
                <a:cs typeface="Calibri"/>
              </a:rPr>
              <a:t>Implantação de 85,82 km de faixas adicionais</a:t>
            </a:r>
          </a:p>
          <a:p>
            <a:pPr defTabSz="609555"/>
            <a:endParaRPr lang="pt-BR" sz="1100" b="1" dirty="0">
              <a:solidFill>
                <a:srgbClr val="1C9D76"/>
              </a:solidFill>
              <a:latin typeface="Arteris Sans"/>
              <a:cs typeface="Calibri"/>
            </a:endParaRPr>
          </a:p>
          <a:p>
            <a:pPr defTabSz="609555"/>
            <a:r>
              <a:rPr lang="pt-BR" sz="2400" dirty="0">
                <a:solidFill>
                  <a:srgbClr val="1C9D76"/>
                </a:solidFill>
                <a:latin typeface="Arteris Sans"/>
                <a:cs typeface="Calibri"/>
              </a:rPr>
              <a:t>6 Novas </a:t>
            </a:r>
            <a:r>
              <a:rPr lang="pt-BR" sz="2400" b="1" dirty="0">
                <a:solidFill>
                  <a:srgbClr val="1C9D76"/>
                </a:solidFill>
                <a:latin typeface="Arteris Sans"/>
                <a:cs typeface="Calibri"/>
              </a:rPr>
              <a:t>Passarelas</a:t>
            </a:r>
          </a:p>
          <a:p>
            <a:pPr defTabSz="609555"/>
            <a:r>
              <a:rPr lang="pt-BR" sz="1400" dirty="0">
                <a:solidFill>
                  <a:schemeClr val="tx2"/>
                </a:solidFill>
                <a:latin typeface="Arteris Sans"/>
                <a:cs typeface="Calibri"/>
              </a:rPr>
              <a:t>Implantação de 6 passarelas ao longo do trecho paulista</a:t>
            </a:r>
          </a:p>
          <a:p>
            <a:pPr defTabSz="609555"/>
            <a:endParaRPr lang="pt-BR" sz="1100" dirty="0">
              <a:solidFill>
                <a:schemeClr val="tx2"/>
              </a:solidFill>
              <a:latin typeface="Arteris Sans"/>
              <a:cs typeface="Calibri"/>
            </a:endParaRPr>
          </a:p>
          <a:p>
            <a:pPr defTabSz="609555"/>
            <a:r>
              <a:rPr lang="pt-BR" sz="2400" dirty="0">
                <a:solidFill>
                  <a:srgbClr val="1C9D76"/>
                </a:solidFill>
                <a:latin typeface="Arteris Sans"/>
                <a:cs typeface="Calibri"/>
              </a:rPr>
              <a:t>Novas </a:t>
            </a:r>
            <a:r>
              <a:rPr lang="pt-BR" sz="2400" b="1" dirty="0">
                <a:solidFill>
                  <a:srgbClr val="1C9D76"/>
                </a:solidFill>
                <a:latin typeface="Arteris Sans"/>
                <a:cs typeface="Calibri"/>
              </a:rPr>
              <a:t>Ruas Laterais</a:t>
            </a:r>
          </a:p>
          <a:p>
            <a:pPr defTabSz="609555"/>
            <a:r>
              <a:rPr lang="pt-BR" sz="1400" dirty="0">
                <a:solidFill>
                  <a:schemeClr val="tx2"/>
                </a:solidFill>
                <a:latin typeface="Arteris Sans"/>
                <a:cs typeface="Calibri"/>
              </a:rPr>
              <a:t>Implantação de 1,92 km de ruas laterais</a:t>
            </a:r>
          </a:p>
          <a:p>
            <a:pPr defTabSz="609555"/>
            <a:endParaRPr lang="pt-BR" sz="1100" dirty="0">
              <a:solidFill>
                <a:srgbClr val="1C9D76"/>
              </a:solidFill>
              <a:latin typeface="Arteris Sans"/>
              <a:cs typeface="Calibri"/>
            </a:endParaRPr>
          </a:p>
          <a:p>
            <a:pPr defTabSz="609555"/>
            <a:r>
              <a:rPr lang="pt-BR" sz="2400" dirty="0">
                <a:solidFill>
                  <a:srgbClr val="1C9D76"/>
                </a:solidFill>
                <a:latin typeface="Arteris Sans"/>
                <a:cs typeface="Calibri"/>
              </a:rPr>
              <a:t>Construção de </a:t>
            </a:r>
            <a:r>
              <a:rPr lang="pt-BR" sz="2400" b="1" dirty="0">
                <a:solidFill>
                  <a:srgbClr val="1C9D76"/>
                </a:solidFill>
                <a:latin typeface="Arteris Sans"/>
                <a:cs typeface="Calibri"/>
              </a:rPr>
              <a:t>Túnel</a:t>
            </a:r>
            <a:endParaRPr lang="pt-BR" sz="2400" dirty="0">
              <a:solidFill>
                <a:srgbClr val="1C9D76"/>
              </a:solidFill>
              <a:latin typeface="Arteris Sans"/>
              <a:cs typeface="Calibri"/>
            </a:endParaRPr>
          </a:p>
          <a:p>
            <a:pPr defTabSz="609555"/>
            <a:r>
              <a:rPr lang="pt-BR" sz="1400" dirty="0">
                <a:solidFill>
                  <a:schemeClr val="tx2"/>
                </a:solidFill>
                <a:latin typeface="Arteris Sans"/>
                <a:cs typeface="Calibri"/>
              </a:rPr>
              <a:t>Implantação de túnel para melhoria da fluidez viária</a:t>
            </a:r>
          </a:p>
          <a:p>
            <a:pPr defTabSz="609555"/>
            <a:endParaRPr lang="pt-BR" sz="1100" dirty="0">
              <a:solidFill>
                <a:schemeClr val="tx2"/>
              </a:solidFill>
              <a:latin typeface="Arteris Sans"/>
              <a:cs typeface="Calibri"/>
            </a:endParaRPr>
          </a:p>
          <a:p>
            <a:pPr defTabSz="609555"/>
            <a:r>
              <a:rPr lang="pt-BR" sz="2400" dirty="0">
                <a:solidFill>
                  <a:srgbClr val="1C9D76"/>
                </a:solidFill>
                <a:latin typeface="Arteris Sans"/>
                <a:cs typeface="Calibri"/>
              </a:rPr>
              <a:t>4 novos </a:t>
            </a:r>
            <a:r>
              <a:rPr lang="pt-BR" sz="2400" b="1" dirty="0">
                <a:solidFill>
                  <a:srgbClr val="1C9D76"/>
                </a:solidFill>
                <a:latin typeface="Arteris Sans"/>
                <a:cs typeface="Calibri"/>
              </a:rPr>
              <a:t>Retornos</a:t>
            </a:r>
          </a:p>
          <a:p>
            <a:pPr defTabSz="609555"/>
            <a:r>
              <a:rPr lang="pt-BR" sz="1400" dirty="0">
                <a:solidFill>
                  <a:schemeClr val="tx2"/>
                </a:solidFill>
                <a:latin typeface="Arteris Sans"/>
                <a:cs typeface="Calibri"/>
              </a:rPr>
              <a:t>Implantação de 4 retornos em desnível</a:t>
            </a:r>
          </a:p>
          <a:p>
            <a:pPr defTabSz="609555"/>
            <a:endParaRPr lang="pt-BR" sz="1100" dirty="0">
              <a:solidFill>
                <a:schemeClr val="tx2"/>
              </a:solidFill>
              <a:latin typeface="Arteris Sans"/>
              <a:cs typeface="Calibri"/>
            </a:endParaRPr>
          </a:p>
          <a:p>
            <a:pPr defTabSz="609555"/>
            <a:r>
              <a:rPr lang="pt-BR" sz="2400" b="1" dirty="0">
                <a:solidFill>
                  <a:srgbClr val="1C9D76"/>
                </a:solidFill>
                <a:latin typeface="Arteris Sans"/>
                <a:cs typeface="Calibri"/>
              </a:rPr>
              <a:t>Canalização</a:t>
            </a:r>
            <a:r>
              <a:rPr lang="pt-BR" sz="2400" dirty="0">
                <a:solidFill>
                  <a:srgbClr val="1C9D76"/>
                </a:solidFill>
                <a:latin typeface="Arteris Sans"/>
                <a:cs typeface="Calibri"/>
              </a:rPr>
              <a:t> de córregos</a:t>
            </a:r>
          </a:p>
          <a:p>
            <a:pPr defTabSz="609555"/>
            <a:r>
              <a:rPr lang="pt-BR" sz="1400" dirty="0">
                <a:solidFill>
                  <a:schemeClr val="tx2"/>
                </a:solidFill>
                <a:latin typeface="Arteris Sans"/>
                <a:cs typeface="Calibri"/>
              </a:rPr>
              <a:t>Canalização de 2 córregos no trecho paulista</a:t>
            </a:r>
          </a:p>
        </p:txBody>
      </p:sp>
      <p:pic>
        <p:nvPicPr>
          <p:cNvPr id="79" name="Imagem 78">
            <a:extLst>
              <a:ext uri="{FF2B5EF4-FFF2-40B4-BE49-F238E27FC236}">
                <a16:creationId xmlns:a16="http://schemas.microsoft.com/office/drawing/2014/main" xmlns="" id="{92DB3FC5-F46B-4F90-4B1A-BCDBA0AC5B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68585" y="5364170"/>
            <a:ext cx="2291265" cy="1210768"/>
          </a:xfrm>
          <a:prstGeom prst="rect">
            <a:avLst/>
          </a:prstGeom>
        </p:spPr>
      </p:pic>
      <p:pic>
        <p:nvPicPr>
          <p:cNvPr id="81" name="Imagem 80">
            <a:extLst>
              <a:ext uri="{FF2B5EF4-FFF2-40B4-BE49-F238E27FC236}">
                <a16:creationId xmlns:a16="http://schemas.microsoft.com/office/drawing/2014/main" xmlns="" id="{D29E07D6-61FD-8658-DBD2-825159B4DD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1357" y="2522809"/>
            <a:ext cx="2274777" cy="125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395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med" p14:dur="600" advClick="0">
        <p159:morph option="byObject"/>
      </p:transition>
    </mc:Choice>
    <mc:Fallback>
      <p:transition spd="med" advClick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-64169" y="0"/>
            <a:ext cx="12320337" cy="6876000"/>
          </a:xfrm>
          <a:prstGeom prst="rect">
            <a:avLst/>
          </a:prstGeom>
          <a:solidFill>
            <a:srgbClr val="199365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hangingPunct="0"/>
            <a:endParaRPr lang="pt-BR" sz="2400">
              <a:solidFill>
                <a:srgbClr val="000000"/>
              </a:solidFill>
              <a:sym typeface="Calibri"/>
            </a:endParaRPr>
          </a:p>
        </p:txBody>
      </p:sp>
      <p:sp>
        <p:nvSpPr>
          <p:cNvPr id="10" name="TextBox 3"/>
          <p:cNvSpPr txBox="1"/>
          <p:nvPr/>
        </p:nvSpPr>
        <p:spPr>
          <a:xfrm>
            <a:off x="2759799" y="2780632"/>
            <a:ext cx="667240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0959" rIns="60959">
            <a:spAutoFit/>
          </a:bodyPr>
          <a:lstStyle/>
          <a:p>
            <a:pPr algn="ctr">
              <a:defRPr sz="3000" i="0"/>
            </a:pPr>
            <a:r>
              <a:rPr lang="pt-BR" sz="4000">
                <a:latin typeface="Calibri" panose="020F0502020204030204" pitchFamily="34" charset="0"/>
                <a:cs typeface="Calibri" panose="020F0502020204030204" pitchFamily="34" charset="0"/>
              </a:rPr>
              <a:t>Arteris, a vida em movimento</a:t>
            </a:r>
            <a:endParaRPr sz="400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7070DAE-F129-344C-B291-7167D0A95B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691" y="575331"/>
            <a:ext cx="1639205" cy="32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9979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900" b="0" i="1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B27A75882CCF444B30A1FC532CEFD1B" ma:contentTypeVersion="17" ma:contentTypeDescription="Criar um novo documento." ma:contentTypeScope="" ma:versionID="8ffc52814d47c0add5daf7950b0e0725">
  <xsd:schema xmlns:xsd="http://www.w3.org/2001/XMLSchema" xmlns:xs="http://www.w3.org/2001/XMLSchema" xmlns:p="http://schemas.microsoft.com/office/2006/metadata/properties" xmlns:ns2="944fb796-c2e9-43ce-997b-740decde1287" xmlns:ns3="1ca08c10-6f54-41ba-a3c8-73f1ec721eb6" targetNamespace="http://schemas.microsoft.com/office/2006/metadata/properties" ma:root="true" ma:fieldsID="799a2b118762e46147f219877ddc7ca3" ns2:_="" ns3:_="">
    <xsd:import namespace="944fb796-c2e9-43ce-997b-740decde1287"/>
    <xsd:import namespace="1ca08c10-6f54-41ba-a3c8-73f1ec721e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4fb796-c2e9-43ce-997b-740decde12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Etiquetas de Imagem" ma:readOnly="false" ma:fieldId="{5cf76f15-5ced-4ddc-b409-7134ff3c332f}" ma:taxonomyMulti="true" ma:sspId="f0876318-8563-4402-a3d0-6c7b659d2f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a08c10-6f54-41ba-a3c8-73f1ec721eb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12" nillable="true" ma:displayName="Taxonomy Catch All Column" ma:hidden="true" ma:list="{2aeee8a4-9b1a-4e45-96df-217ebd21dbd8}" ma:internalName="TaxCatchAll" ma:showField="CatchAllData" ma:web="1ca08c10-6f54-41ba-a3c8-73f1ec721e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ca08c10-6f54-41ba-a3c8-73f1ec721eb6" xsi:nil="true"/>
    <lcf76f155ced4ddcb4097134ff3c332f xmlns="944fb796-c2e9-43ce-997b-740decde128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068DA75-304D-4DF8-A35F-5F52E24B2E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12CE42-E4AB-46E2-AEE3-005D02CE9E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4fb796-c2e9-43ce-997b-740decde1287"/>
    <ds:schemaRef ds:uri="1ca08c10-6f54-41ba-a3c8-73f1ec721e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41B4B6F-BA65-4C94-A5B1-9B989AC57624}">
  <ds:schemaRefs>
    <ds:schemaRef ds:uri="http://schemas.microsoft.com/office/2006/metadata/properties"/>
    <ds:schemaRef ds:uri="944fb796-c2e9-43ce-997b-740decde1287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1ca08c10-6f54-41ba-a3c8-73f1ec721eb6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883</Words>
  <Application>Microsoft Office PowerPoint</Application>
  <PresentationFormat>Widescreen</PresentationFormat>
  <Paragraphs>169</Paragraphs>
  <Slides>9</Slides>
  <Notes>5</Notes>
  <HiddenSlides>1</HiddenSlides>
  <MMClips>1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9</vt:i4>
      </vt:variant>
    </vt:vector>
  </HeadingPairs>
  <TitlesOfParts>
    <vt:vector size="20" baseType="lpstr">
      <vt:lpstr>Aptos</vt:lpstr>
      <vt:lpstr>Aptos Display</vt:lpstr>
      <vt:lpstr>Arial</vt:lpstr>
      <vt:lpstr>Arteris Sans</vt:lpstr>
      <vt:lpstr>Calibri</vt:lpstr>
      <vt:lpstr>Century Gothic</vt:lpstr>
      <vt:lpstr>Helvetica</vt:lpstr>
      <vt:lpstr>Wingdings</vt:lpstr>
      <vt:lpstr>Wingdings 3</vt:lpstr>
      <vt:lpstr>Tema do Office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Wallace Roque</dc:creator>
  <cp:lastModifiedBy>Andressa Paranhos Guimarães</cp:lastModifiedBy>
  <cp:revision>5</cp:revision>
  <dcterms:created xsi:type="dcterms:W3CDTF">2024-05-17T21:55:33Z</dcterms:created>
  <dcterms:modified xsi:type="dcterms:W3CDTF">2024-10-21T15:54:15Z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0x0101004B27A75882CCF444B30A1FC532CEFD1B</vt:lpwstr>
  </property>
  <property fmtid="{D5CDD505-2E9C-101B-9397-08002B2CF9AE}" pid="3" name="MediaServiceImageTags">
    <vt:lpwstr/>
  </property>
</Properties>
</file>