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0" r:id="rId2"/>
    <p:sldMasterId id="2147483743" r:id="rId3"/>
    <p:sldMasterId id="2147483756" r:id="rId4"/>
    <p:sldMasterId id="2147483769" r:id="rId5"/>
  </p:sldMasterIdLst>
  <p:notesMasterIdLst>
    <p:notesMasterId r:id="rId29"/>
  </p:notesMasterIdLst>
  <p:handoutMasterIdLst>
    <p:handoutMasterId r:id="rId30"/>
  </p:handoutMasterIdLst>
  <p:sldIdLst>
    <p:sldId id="272" r:id="rId6"/>
    <p:sldId id="273" r:id="rId7"/>
    <p:sldId id="275" r:id="rId8"/>
    <p:sldId id="282" r:id="rId9"/>
    <p:sldId id="283" r:id="rId10"/>
    <p:sldId id="285" r:id="rId11"/>
    <p:sldId id="284" r:id="rId12"/>
    <p:sldId id="286" r:id="rId13"/>
    <p:sldId id="274" r:id="rId14"/>
    <p:sldId id="281" r:id="rId15"/>
    <p:sldId id="288" r:id="rId16"/>
    <p:sldId id="289" r:id="rId17"/>
    <p:sldId id="287" r:id="rId18"/>
    <p:sldId id="291" r:id="rId19"/>
    <p:sldId id="292" r:id="rId20"/>
    <p:sldId id="290" r:id="rId21"/>
    <p:sldId id="293" r:id="rId22"/>
    <p:sldId id="295" r:id="rId23"/>
    <p:sldId id="294" r:id="rId24"/>
    <p:sldId id="296" r:id="rId25"/>
    <p:sldId id="297" r:id="rId26"/>
    <p:sldId id="298" r:id="rId27"/>
    <p:sldId id="269" r:id="rId28"/>
  </p:sldIdLst>
  <p:sldSz cx="12192000" cy="7315200"/>
  <p:notesSz cx="6797675" cy="9926638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E59F"/>
    <a:srgbClr val="006600"/>
    <a:srgbClr val="002060"/>
    <a:srgbClr val="FF6600"/>
    <a:srgbClr val="5D739A"/>
    <a:srgbClr val="D5D8D9"/>
    <a:srgbClr val="800000"/>
    <a:srgbClr val="64A70A"/>
    <a:srgbClr val="00205B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0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639025-1E4E-4E27-9194-3EC86A9F6826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62C0706-D44B-4F9A-9E3D-92CC60635A2D}">
      <dgm:prSet phldrT="[Texto]"/>
      <dgm:spPr/>
      <dgm:t>
        <a:bodyPr/>
        <a:lstStyle/>
        <a:p>
          <a:r>
            <a:rPr lang="pt-BR" dirty="0" smtClean="0"/>
            <a:t>Web Service</a:t>
          </a:r>
          <a:endParaRPr lang="pt-BR" dirty="0"/>
        </a:p>
      </dgm:t>
    </dgm:pt>
    <dgm:pt modelId="{5C2AE72A-9C62-42EE-B0DD-7AC33A223804}" type="parTrans" cxnId="{48718450-F845-4897-9676-EF6F0F66912B}">
      <dgm:prSet/>
      <dgm:spPr/>
      <dgm:t>
        <a:bodyPr/>
        <a:lstStyle/>
        <a:p>
          <a:endParaRPr lang="pt-BR"/>
        </a:p>
      </dgm:t>
    </dgm:pt>
    <dgm:pt modelId="{C2DB2863-EDF1-4950-9E86-D8699E3E3E73}" type="sibTrans" cxnId="{48718450-F845-4897-9676-EF6F0F66912B}">
      <dgm:prSet/>
      <dgm:spPr/>
      <dgm:t>
        <a:bodyPr/>
        <a:lstStyle/>
        <a:p>
          <a:endParaRPr lang="pt-BR"/>
        </a:p>
      </dgm:t>
    </dgm:pt>
    <dgm:pt modelId="{8EE32295-1A24-41BD-9920-881A3A5007FC}">
      <dgm:prSet phldrT="[Texto]"/>
      <dgm:spPr/>
      <dgm:t>
        <a:bodyPr/>
        <a:lstStyle/>
        <a:p>
          <a:r>
            <a:rPr lang="pt-BR" dirty="0" smtClean="0"/>
            <a:t> Portal Web </a:t>
          </a:r>
          <a:endParaRPr lang="pt-BR" dirty="0"/>
        </a:p>
      </dgm:t>
    </dgm:pt>
    <dgm:pt modelId="{BA44BDF3-F33E-438D-A863-D48B20C5A6C5}" type="parTrans" cxnId="{0B823078-6235-45D8-9E14-11D078FF9EC9}">
      <dgm:prSet/>
      <dgm:spPr/>
      <dgm:t>
        <a:bodyPr/>
        <a:lstStyle/>
        <a:p>
          <a:endParaRPr lang="pt-BR"/>
        </a:p>
      </dgm:t>
    </dgm:pt>
    <dgm:pt modelId="{DB409861-9753-47FD-B483-88438ECF729F}" type="sibTrans" cxnId="{0B823078-6235-45D8-9E14-11D078FF9EC9}">
      <dgm:prSet/>
      <dgm:spPr/>
      <dgm:t>
        <a:bodyPr/>
        <a:lstStyle/>
        <a:p>
          <a:endParaRPr lang="pt-BR"/>
        </a:p>
      </dgm:t>
    </dgm:pt>
    <dgm:pt modelId="{E7BBD16F-7275-4B47-A2FE-B6D4B450AA9D}">
      <dgm:prSet phldrT="[Texto]"/>
      <dgm:spPr/>
      <dgm:t>
        <a:bodyPr/>
        <a:lstStyle/>
        <a:p>
          <a:endParaRPr lang="pt-BR" dirty="0"/>
        </a:p>
      </dgm:t>
    </dgm:pt>
    <dgm:pt modelId="{2150E89D-450F-4BDD-AEB2-9618F3D3040B}" type="parTrans" cxnId="{3E5D1578-0FE1-43F0-B09B-5B28041F1598}">
      <dgm:prSet/>
      <dgm:spPr/>
      <dgm:t>
        <a:bodyPr/>
        <a:lstStyle/>
        <a:p>
          <a:endParaRPr lang="pt-BR"/>
        </a:p>
      </dgm:t>
    </dgm:pt>
    <dgm:pt modelId="{5C6ECC2E-E97E-4BDF-9A68-5190FCEED83E}" type="sibTrans" cxnId="{3E5D1578-0FE1-43F0-B09B-5B28041F1598}">
      <dgm:prSet/>
      <dgm:spPr/>
      <dgm:t>
        <a:bodyPr/>
        <a:lstStyle/>
        <a:p>
          <a:endParaRPr lang="pt-BR"/>
        </a:p>
      </dgm:t>
    </dgm:pt>
    <dgm:pt modelId="{4357427B-F4CB-4879-9DF1-D24FCAAA084F}">
      <dgm:prSet phldrT="[Texto]"/>
      <dgm:spPr/>
      <dgm:t>
        <a:bodyPr/>
        <a:lstStyle/>
        <a:p>
          <a:r>
            <a:rPr lang="pt-BR" dirty="0" smtClean="0"/>
            <a:t>Portais</a:t>
          </a:r>
        </a:p>
        <a:p>
          <a:r>
            <a:rPr lang="pt-BR" dirty="0" smtClean="0"/>
            <a:t>Simplificados</a:t>
          </a:r>
          <a:endParaRPr lang="pt-BR" dirty="0"/>
        </a:p>
      </dgm:t>
    </dgm:pt>
    <dgm:pt modelId="{CBA2EFF7-0F25-4206-8EF4-B592A3B3B56B}" type="parTrans" cxnId="{BF7BEA61-3BB0-4C98-8792-DA703393B4E2}">
      <dgm:prSet/>
      <dgm:spPr/>
      <dgm:t>
        <a:bodyPr/>
        <a:lstStyle/>
        <a:p>
          <a:endParaRPr lang="pt-BR"/>
        </a:p>
      </dgm:t>
    </dgm:pt>
    <dgm:pt modelId="{34F7DB79-29DB-4639-B380-62D607FAEAE6}" type="sibTrans" cxnId="{BF7BEA61-3BB0-4C98-8792-DA703393B4E2}">
      <dgm:prSet/>
      <dgm:spPr/>
      <dgm:t>
        <a:bodyPr/>
        <a:lstStyle/>
        <a:p>
          <a:endParaRPr lang="pt-BR"/>
        </a:p>
      </dgm:t>
    </dgm:pt>
    <dgm:pt modelId="{1EB0D50A-AC82-495D-8229-6F8AC5613417}" type="pres">
      <dgm:prSet presAssocID="{6C639025-1E4E-4E27-9194-3EC86A9F682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66C14D20-E2B4-4E11-9D43-FA518E58C24C}" type="pres">
      <dgm:prSet presAssocID="{D62C0706-D44B-4F9A-9E3D-92CC60635A2D}" presName="composite" presStyleCnt="0"/>
      <dgm:spPr/>
    </dgm:pt>
    <dgm:pt modelId="{E35927D7-2DCB-46F2-9C9C-F037279C1B82}" type="pres">
      <dgm:prSet presAssocID="{D62C0706-D44B-4F9A-9E3D-92CC60635A2D}" presName="bentUpArrow1" presStyleLbl="alignImgPlace1" presStyleIdx="0" presStyleCnt="2" custScaleX="162973" custLinFactX="-12433" custLinFactNeighborX="-100000" custLinFactNeighborY="-3416"/>
      <dgm:spPr/>
      <dgm:t>
        <a:bodyPr/>
        <a:lstStyle/>
        <a:p>
          <a:endParaRPr lang="pt-BR"/>
        </a:p>
      </dgm:t>
    </dgm:pt>
    <dgm:pt modelId="{6E8B1810-6FEA-49B0-B9BE-B9FE229560A0}" type="pres">
      <dgm:prSet presAssocID="{D62C0706-D44B-4F9A-9E3D-92CC60635A2D}" presName="ParentText" presStyleLbl="node1" presStyleIdx="0" presStyleCnt="3" custScaleX="85868" custScaleY="85811" custLinFactNeighborX="-18094" custLinFactNeighborY="897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2FA159-76B4-4F04-92F8-62B48BED1E11}" type="pres">
      <dgm:prSet presAssocID="{D62C0706-D44B-4F9A-9E3D-92CC60635A2D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D6D15BF-9594-42C4-ABEC-4C95BF397CD8}" type="pres">
      <dgm:prSet presAssocID="{C2DB2863-EDF1-4950-9E86-D8699E3E3E73}" presName="sibTrans" presStyleCnt="0"/>
      <dgm:spPr/>
    </dgm:pt>
    <dgm:pt modelId="{C6769046-DC4C-4007-84D9-3157D10DEAE2}" type="pres">
      <dgm:prSet presAssocID="{8EE32295-1A24-41BD-9920-881A3A5007FC}" presName="composite" presStyleCnt="0"/>
      <dgm:spPr/>
    </dgm:pt>
    <dgm:pt modelId="{589A5197-AF36-43BB-9D4B-48FD289DF892}" type="pres">
      <dgm:prSet presAssocID="{8EE32295-1A24-41BD-9920-881A3A5007FC}" presName="bentUpArrow1" presStyleLbl="alignImgPlace1" presStyleIdx="1" presStyleCnt="2" custScaleX="225875" custLinFactX="-100000" custLinFactNeighborX="-141892" custLinFactNeighborY="-3963"/>
      <dgm:spPr/>
    </dgm:pt>
    <dgm:pt modelId="{A89DDA57-E525-4281-87D0-7B5BC7833B11}" type="pres">
      <dgm:prSet presAssocID="{8EE32295-1A24-41BD-9920-881A3A5007FC}" presName="ParentText" presStyleLbl="node1" presStyleIdx="1" presStyleCnt="3" custScaleX="87072" custScaleY="82694" custLinFactNeighborX="-62533" custLinFactNeighborY="-20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A3FC05-EB1E-4E55-A68C-40C32B7C55A1}" type="pres">
      <dgm:prSet presAssocID="{8EE32295-1A24-41BD-9920-881A3A5007FC}" presName="ChildText" presStyleLbl="revTx" presStyleIdx="1" presStyleCnt="2" custScaleX="189554" custLinFactNeighborX="78942" custLinFactNeighborY="-311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F13CB08-1D95-4DCF-87DF-D44D2C2B0DAC}" type="pres">
      <dgm:prSet presAssocID="{DB409861-9753-47FD-B483-88438ECF729F}" presName="sibTrans" presStyleCnt="0"/>
      <dgm:spPr/>
    </dgm:pt>
    <dgm:pt modelId="{2FE2B7F7-D86D-4FD3-98A5-F6C43D56ECA9}" type="pres">
      <dgm:prSet presAssocID="{4357427B-F4CB-4879-9DF1-D24FCAAA084F}" presName="composite" presStyleCnt="0"/>
      <dgm:spPr/>
    </dgm:pt>
    <dgm:pt modelId="{AA8F9AE0-3A0B-4A01-895B-C039C9FF63CD}" type="pres">
      <dgm:prSet presAssocID="{4357427B-F4CB-4879-9DF1-D24FCAAA084F}" presName="ParentText" presStyleLbl="node1" presStyleIdx="2" presStyleCnt="3" custScaleX="86533" custScaleY="86355" custLinFactNeighborX="-53151" custLinFactNeighborY="-933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E30A8FC-312C-4BFA-8786-29068CFD2180}" type="presOf" srcId="{6C639025-1E4E-4E27-9194-3EC86A9F6826}" destId="{1EB0D50A-AC82-495D-8229-6F8AC5613417}" srcOrd="0" destOrd="0" presId="urn:microsoft.com/office/officeart/2005/8/layout/StepDownProcess"/>
    <dgm:cxn modelId="{691CF99F-8BBA-4674-B8CC-EAA06ECF090A}" type="presOf" srcId="{E7BBD16F-7275-4B47-A2FE-B6D4B450AA9D}" destId="{B8A3FC05-EB1E-4E55-A68C-40C32B7C55A1}" srcOrd="0" destOrd="0" presId="urn:microsoft.com/office/officeart/2005/8/layout/StepDownProcess"/>
    <dgm:cxn modelId="{879462B0-B9C1-4125-AC29-E4FF32E94DCB}" type="presOf" srcId="{4357427B-F4CB-4879-9DF1-D24FCAAA084F}" destId="{AA8F9AE0-3A0B-4A01-895B-C039C9FF63CD}" srcOrd="0" destOrd="0" presId="urn:microsoft.com/office/officeart/2005/8/layout/StepDownProcess"/>
    <dgm:cxn modelId="{BF7BEA61-3BB0-4C98-8792-DA703393B4E2}" srcId="{6C639025-1E4E-4E27-9194-3EC86A9F6826}" destId="{4357427B-F4CB-4879-9DF1-D24FCAAA084F}" srcOrd="2" destOrd="0" parTransId="{CBA2EFF7-0F25-4206-8EF4-B592A3B3B56B}" sibTransId="{34F7DB79-29DB-4639-B380-62D607FAEAE6}"/>
    <dgm:cxn modelId="{3E071A1D-DF3C-45DB-AC68-5A5F620DFFC6}" type="presOf" srcId="{8EE32295-1A24-41BD-9920-881A3A5007FC}" destId="{A89DDA57-E525-4281-87D0-7B5BC7833B11}" srcOrd="0" destOrd="0" presId="urn:microsoft.com/office/officeart/2005/8/layout/StepDownProcess"/>
    <dgm:cxn modelId="{0B823078-6235-45D8-9E14-11D078FF9EC9}" srcId="{6C639025-1E4E-4E27-9194-3EC86A9F6826}" destId="{8EE32295-1A24-41BD-9920-881A3A5007FC}" srcOrd="1" destOrd="0" parTransId="{BA44BDF3-F33E-438D-A863-D48B20C5A6C5}" sibTransId="{DB409861-9753-47FD-B483-88438ECF729F}"/>
    <dgm:cxn modelId="{509746A3-7063-4FE5-92D1-409978EBDFC2}" type="presOf" srcId="{D62C0706-D44B-4F9A-9E3D-92CC60635A2D}" destId="{6E8B1810-6FEA-49B0-B9BE-B9FE229560A0}" srcOrd="0" destOrd="0" presId="urn:microsoft.com/office/officeart/2005/8/layout/StepDownProcess"/>
    <dgm:cxn modelId="{48718450-F845-4897-9676-EF6F0F66912B}" srcId="{6C639025-1E4E-4E27-9194-3EC86A9F6826}" destId="{D62C0706-D44B-4F9A-9E3D-92CC60635A2D}" srcOrd="0" destOrd="0" parTransId="{5C2AE72A-9C62-42EE-B0DD-7AC33A223804}" sibTransId="{C2DB2863-EDF1-4950-9E86-D8699E3E3E73}"/>
    <dgm:cxn modelId="{3E5D1578-0FE1-43F0-B09B-5B28041F1598}" srcId="{8EE32295-1A24-41BD-9920-881A3A5007FC}" destId="{E7BBD16F-7275-4B47-A2FE-B6D4B450AA9D}" srcOrd="0" destOrd="0" parTransId="{2150E89D-450F-4BDD-AEB2-9618F3D3040B}" sibTransId="{5C6ECC2E-E97E-4BDF-9A68-5190FCEED83E}"/>
    <dgm:cxn modelId="{B4701751-F357-4A7F-B880-FC912D6A9B11}" type="presParOf" srcId="{1EB0D50A-AC82-495D-8229-6F8AC5613417}" destId="{66C14D20-E2B4-4E11-9D43-FA518E58C24C}" srcOrd="0" destOrd="0" presId="urn:microsoft.com/office/officeart/2005/8/layout/StepDownProcess"/>
    <dgm:cxn modelId="{E9AE6238-9647-4F46-B785-2EF6E0B65882}" type="presParOf" srcId="{66C14D20-E2B4-4E11-9D43-FA518E58C24C}" destId="{E35927D7-2DCB-46F2-9C9C-F037279C1B82}" srcOrd="0" destOrd="0" presId="urn:microsoft.com/office/officeart/2005/8/layout/StepDownProcess"/>
    <dgm:cxn modelId="{2E1FEA17-BEB7-4E0D-B924-F41EB832A632}" type="presParOf" srcId="{66C14D20-E2B4-4E11-9D43-FA518E58C24C}" destId="{6E8B1810-6FEA-49B0-B9BE-B9FE229560A0}" srcOrd="1" destOrd="0" presId="urn:microsoft.com/office/officeart/2005/8/layout/StepDownProcess"/>
    <dgm:cxn modelId="{5FDDBAC1-5671-438A-A3B6-A5F00A7B007E}" type="presParOf" srcId="{66C14D20-E2B4-4E11-9D43-FA518E58C24C}" destId="{EA2FA159-76B4-4F04-92F8-62B48BED1E11}" srcOrd="2" destOrd="0" presId="urn:microsoft.com/office/officeart/2005/8/layout/StepDownProcess"/>
    <dgm:cxn modelId="{525CAEF8-B28C-456D-AE06-D32FA30F3B33}" type="presParOf" srcId="{1EB0D50A-AC82-495D-8229-6F8AC5613417}" destId="{CD6D15BF-9594-42C4-ABEC-4C95BF397CD8}" srcOrd="1" destOrd="0" presId="urn:microsoft.com/office/officeart/2005/8/layout/StepDownProcess"/>
    <dgm:cxn modelId="{7AF04C1C-F699-4BA2-AB62-9E535C81716F}" type="presParOf" srcId="{1EB0D50A-AC82-495D-8229-6F8AC5613417}" destId="{C6769046-DC4C-4007-84D9-3157D10DEAE2}" srcOrd="2" destOrd="0" presId="urn:microsoft.com/office/officeart/2005/8/layout/StepDownProcess"/>
    <dgm:cxn modelId="{67B3DDB2-96FA-44D6-A0F7-26784740637C}" type="presParOf" srcId="{C6769046-DC4C-4007-84D9-3157D10DEAE2}" destId="{589A5197-AF36-43BB-9D4B-48FD289DF892}" srcOrd="0" destOrd="0" presId="urn:microsoft.com/office/officeart/2005/8/layout/StepDownProcess"/>
    <dgm:cxn modelId="{09526A5B-51AF-4863-AEB4-98A7182A67DA}" type="presParOf" srcId="{C6769046-DC4C-4007-84D9-3157D10DEAE2}" destId="{A89DDA57-E525-4281-87D0-7B5BC7833B11}" srcOrd="1" destOrd="0" presId="urn:microsoft.com/office/officeart/2005/8/layout/StepDownProcess"/>
    <dgm:cxn modelId="{BFCEE18F-B5E7-429B-BE28-B862E81EC14D}" type="presParOf" srcId="{C6769046-DC4C-4007-84D9-3157D10DEAE2}" destId="{B8A3FC05-EB1E-4E55-A68C-40C32B7C55A1}" srcOrd="2" destOrd="0" presId="urn:microsoft.com/office/officeart/2005/8/layout/StepDownProcess"/>
    <dgm:cxn modelId="{EE17D2C7-7080-484B-8B8E-4E0E572EF64C}" type="presParOf" srcId="{1EB0D50A-AC82-495D-8229-6F8AC5613417}" destId="{BF13CB08-1D95-4DCF-87DF-D44D2C2B0DAC}" srcOrd="3" destOrd="0" presId="urn:microsoft.com/office/officeart/2005/8/layout/StepDownProcess"/>
    <dgm:cxn modelId="{6CCF048D-7229-4539-9E77-DC3287353227}" type="presParOf" srcId="{1EB0D50A-AC82-495D-8229-6F8AC5613417}" destId="{2FE2B7F7-D86D-4FD3-98A5-F6C43D56ECA9}" srcOrd="4" destOrd="0" presId="urn:microsoft.com/office/officeart/2005/8/layout/StepDownProcess"/>
    <dgm:cxn modelId="{358E2CB4-E674-4922-A6DF-41DC0C9BC530}" type="presParOf" srcId="{2FE2B7F7-D86D-4FD3-98A5-F6C43D56ECA9}" destId="{AA8F9AE0-3A0B-4A01-895B-C039C9FF63CD}" srcOrd="0" destOrd="0" presId="urn:microsoft.com/office/officeart/2005/8/layout/StepDownProcess"/>
  </dgm:cxnLst>
  <dgm:bg>
    <a:solidFill>
      <a:schemeClr val="accent3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927D7-2DCB-46F2-9C9C-F037279C1B82}">
      <dsp:nvSpPr>
        <dsp:cNvPr id="0" name=""/>
        <dsp:cNvSpPr/>
      </dsp:nvSpPr>
      <dsp:spPr>
        <a:xfrm rot="5400000">
          <a:off x="670944" y="1022406"/>
          <a:ext cx="1568746" cy="291063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8B1810-6FEA-49B0-B9BE-B9FE229560A0}">
      <dsp:nvSpPr>
        <dsp:cNvPr id="0" name=""/>
        <dsp:cNvSpPr/>
      </dsp:nvSpPr>
      <dsp:spPr>
        <a:xfrm>
          <a:off x="1363199" y="196354"/>
          <a:ext cx="2267641" cy="158622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Web Service</a:t>
          </a:r>
          <a:endParaRPr lang="pt-BR" sz="2800" kern="1200" dirty="0"/>
        </a:p>
      </dsp:txBody>
      <dsp:txXfrm>
        <a:off x="1440646" y="273801"/>
        <a:ext cx="2112747" cy="1431327"/>
      </dsp:txXfrm>
    </dsp:sp>
    <dsp:sp modelId="{EA2FA159-76B4-4F04-92F8-62B48BED1E11}">
      <dsp:nvSpPr>
        <dsp:cNvPr id="0" name=""/>
        <dsp:cNvSpPr/>
      </dsp:nvSpPr>
      <dsp:spPr>
        <a:xfrm>
          <a:off x="4295277" y="75642"/>
          <a:ext cx="1920699" cy="1494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9A5197-AF36-43BB-9D4B-48FD289DF892}">
      <dsp:nvSpPr>
        <dsp:cNvPr id="0" name=""/>
        <dsp:cNvSpPr/>
      </dsp:nvSpPr>
      <dsp:spPr>
        <a:xfrm rot="5400000">
          <a:off x="1232647" y="2368653"/>
          <a:ext cx="1568746" cy="403404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9DDA57-E525-4281-87D0-7B5BC7833B11}">
      <dsp:nvSpPr>
        <dsp:cNvPr id="0" name=""/>
        <dsp:cNvSpPr/>
      </dsp:nvSpPr>
      <dsp:spPr>
        <a:xfrm>
          <a:off x="3047535" y="1972038"/>
          <a:ext cx="2299436" cy="152860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 Portal Web </a:t>
          </a:r>
          <a:endParaRPr lang="pt-BR" sz="2800" kern="1200" dirty="0"/>
        </a:p>
      </dsp:txBody>
      <dsp:txXfrm>
        <a:off x="3122169" y="2046672"/>
        <a:ext cx="2150168" cy="1379335"/>
      </dsp:txXfrm>
    </dsp:sp>
    <dsp:sp modelId="{B8A3FC05-EB1E-4E55-A68C-40C32B7C55A1}">
      <dsp:nvSpPr>
        <dsp:cNvPr id="0" name=""/>
        <dsp:cNvSpPr/>
      </dsp:nvSpPr>
      <dsp:spPr>
        <a:xfrm>
          <a:off x="7708154" y="1527436"/>
          <a:ext cx="3640762" cy="1494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2200" kern="1200" dirty="0"/>
        </a:p>
      </dsp:txBody>
      <dsp:txXfrm>
        <a:off x="7708154" y="1527436"/>
        <a:ext cx="3640762" cy="1494044"/>
      </dsp:txXfrm>
    </dsp:sp>
    <dsp:sp modelId="{AA8F9AE0-3A0B-4A01-895B-C039C9FF63CD}">
      <dsp:nvSpPr>
        <dsp:cNvPr id="0" name=""/>
        <dsp:cNvSpPr/>
      </dsp:nvSpPr>
      <dsp:spPr>
        <a:xfrm>
          <a:off x="4619666" y="3719763"/>
          <a:ext cx="2285202" cy="159627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Portais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Simplificados</a:t>
          </a:r>
          <a:endParaRPr lang="pt-BR" sz="2800" kern="1200" dirty="0"/>
        </a:p>
      </dsp:txBody>
      <dsp:txXfrm>
        <a:off x="4697604" y="3797701"/>
        <a:ext cx="2129326" cy="1440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9EF46-AB56-41AB-8984-501BF3C5CA84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93021-1BFE-4A9C-8221-5FB2F7C530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0162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198BA-E254-446D-AE3A-CE511EFC617A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08013" y="1241425"/>
            <a:ext cx="55816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8C936-9FBB-4D52-BB27-F8E26B0D6A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2882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4FA7CC-D7BC-46BF-8E0E-B5FC426345D9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6952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2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52425" y="768350"/>
            <a:ext cx="6394450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20738" y="4659313"/>
            <a:ext cx="5514975" cy="47656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051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body"/>
          </p:nvPr>
        </p:nvSpPr>
        <p:spPr>
          <a:xfrm>
            <a:off x="709561" y="4861080"/>
            <a:ext cx="5677200" cy="460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9" name="CustomShape 2"/>
          <p:cNvSpPr/>
          <p:nvPr/>
        </p:nvSpPr>
        <p:spPr>
          <a:xfrm>
            <a:off x="4017960" y="9722520"/>
            <a:ext cx="3078360" cy="50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fld id="{550FEA23-CBAE-4126-BA07-6CDAFE333077}" type="slidenum">
              <a:rPr lang="pt-BR" sz="1300">
                <a:solidFill>
                  <a:srgbClr val="000000"/>
                </a:solidFill>
                <a:latin typeface="Times New Roman"/>
                <a:ea typeface="Microsoft YaHei"/>
              </a:rPr>
              <a:pPr/>
              <a:t>8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912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body"/>
          </p:nvPr>
        </p:nvSpPr>
        <p:spPr>
          <a:xfrm>
            <a:off x="709561" y="4861080"/>
            <a:ext cx="5677200" cy="4602960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  <p:sp>
        <p:nvSpPr>
          <p:cNvPr id="429" name="CustomShape 2"/>
          <p:cNvSpPr/>
          <p:nvPr/>
        </p:nvSpPr>
        <p:spPr>
          <a:xfrm>
            <a:off x="4017960" y="9722520"/>
            <a:ext cx="3078360" cy="50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550FEA23-CBAE-4126-BA07-6CDAFE333077}" type="slidenum">
              <a:rPr lang="pt-BR" sz="1300" strike="noStrike">
                <a:solidFill>
                  <a:srgbClr val="000000"/>
                </a:solidFill>
                <a:latin typeface="Times New Roman"/>
                <a:ea typeface="Microsoft YaHei"/>
              </a:r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0551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body"/>
          </p:nvPr>
        </p:nvSpPr>
        <p:spPr>
          <a:xfrm>
            <a:off x="709561" y="4861080"/>
            <a:ext cx="5677200" cy="4602960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  <p:sp>
        <p:nvSpPr>
          <p:cNvPr id="429" name="CustomShape 2"/>
          <p:cNvSpPr/>
          <p:nvPr/>
        </p:nvSpPr>
        <p:spPr>
          <a:xfrm>
            <a:off x="4017960" y="9722520"/>
            <a:ext cx="3078360" cy="50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550FEA23-CBAE-4126-BA07-6CDAFE333077}" type="slidenum">
              <a:rPr lang="pt-BR" sz="1300" strike="noStrike">
                <a:solidFill>
                  <a:srgbClr val="000000"/>
                </a:solidFill>
                <a:latin typeface="Times New Roman"/>
                <a:ea typeface="Microsoft YaHei"/>
              </a:rPr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8527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body"/>
          </p:nvPr>
        </p:nvSpPr>
        <p:spPr>
          <a:xfrm>
            <a:off x="709561" y="4861080"/>
            <a:ext cx="5677200" cy="4602960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  <p:sp>
        <p:nvSpPr>
          <p:cNvPr id="429" name="CustomShape 2"/>
          <p:cNvSpPr/>
          <p:nvPr/>
        </p:nvSpPr>
        <p:spPr>
          <a:xfrm>
            <a:off x="4017960" y="9722520"/>
            <a:ext cx="3078360" cy="50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550FEA23-CBAE-4126-BA07-6CDAFE333077}" type="slidenum">
              <a:rPr lang="pt-BR" sz="1300" strike="noStrike">
                <a:solidFill>
                  <a:srgbClr val="000000"/>
                </a:solidFill>
                <a:latin typeface="Times New Roman"/>
                <a:ea typeface="Microsoft YaHei"/>
              </a:rPr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0101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body"/>
          </p:nvPr>
        </p:nvSpPr>
        <p:spPr>
          <a:xfrm>
            <a:off x="709561" y="4861080"/>
            <a:ext cx="5677200" cy="4602960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  <p:sp>
        <p:nvSpPr>
          <p:cNvPr id="429" name="CustomShape 2"/>
          <p:cNvSpPr/>
          <p:nvPr/>
        </p:nvSpPr>
        <p:spPr>
          <a:xfrm>
            <a:off x="4017960" y="9722520"/>
            <a:ext cx="3078360" cy="50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550FEA23-CBAE-4126-BA07-6CDAFE333077}" type="slidenum">
              <a:rPr lang="pt-BR" sz="1300" strike="noStrike">
                <a:solidFill>
                  <a:srgbClr val="000000"/>
                </a:solidFill>
                <a:latin typeface="Times New Roman"/>
                <a:ea typeface="Microsoft YaHei"/>
              </a:rPr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3225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body"/>
          </p:nvPr>
        </p:nvSpPr>
        <p:spPr>
          <a:xfrm>
            <a:off x="709561" y="4861080"/>
            <a:ext cx="5677200" cy="4602960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  <p:sp>
        <p:nvSpPr>
          <p:cNvPr id="429" name="CustomShape 2"/>
          <p:cNvSpPr/>
          <p:nvPr/>
        </p:nvSpPr>
        <p:spPr>
          <a:xfrm>
            <a:off x="4017960" y="9722520"/>
            <a:ext cx="3078360" cy="50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550FEA23-CBAE-4126-BA07-6CDAFE333077}" type="slidenum">
              <a:rPr lang="pt-BR" sz="1300" strike="noStrike">
                <a:solidFill>
                  <a:srgbClr val="000000"/>
                </a:solidFill>
                <a:latin typeface="Times New Roman"/>
                <a:ea typeface="Microsoft YaHei"/>
              </a:rPr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6100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body"/>
          </p:nvPr>
        </p:nvSpPr>
        <p:spPr>
          <a:xfrm>
            <a:off x="709561" y="4861080"/>
            <a:ext cx="5677200" cy="4602960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  <p:sp>
        <p:nvSpPr>
          <p:cNvPr id="429" name="CustomShape 2"/>
          <p:cNvSpPr/>
          <p:nvPr/>
        </p:nvSpPr>
        <p:spPr>
          <a:xfrm>
            <a:off x="4017960" y="9722520"/>
            <a:ext cx="3078360" cy="50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550FEA23-CBAE-4126-BA07-6CDAFE333077}" type="slidenum">
              <a:rPr lang="pt-BR" sz="1300" strike="noStrike">
                <a:solidFill>
                  <a:srgbClr val="000000"/>
                </a:solidFill>
                <a:latin typeface="Times New Roman"/>
                <a:ea typeface="Microsoft YaHei"/>
              </a:rPr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5185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97187"/>
            <a:ext cx="9144000" cy="254677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2174"/>
            <a:ext cx="9144000" cy="17661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780213"/>
            <a:ext cx="27432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8D20C-C8CB-4AE0-A8CB-F3D969F6F83C}" type="datetimeFigureOut">
              <a:rPr lang="pt-BR"/>
              <a:pPr>
                <a:defRPr/>
              </a:pPr>
              <a:t>08/05/2019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780213"/>
            <a:ext cx="41148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780213"/>
            <a:ext cx="27432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B98BD-F8F8-4A06-9634-997D3E07F75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4712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8938"/>
            <a:ext cx="10515600" cy="1414462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47863"/>
            <a:ext cx="10515600" cy="46402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780213"/>
            <a:ext cx="27432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9F4FF-A139-4A7F-B99C-5171652FE26F}" type="datetimeFigureOut">
              <a:rPr lang="pt-BR"/>
              <a:pPr>
                <a:defRPr/>
              </a:pPr>
              <a:t>08/05/2019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780213"/>
            <a:ext cx="41148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780213"/>
            <a:ext cx="27432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F7A69-E708-4A49-B545-1D7537BE15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5219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89467"/>
            <a:ext cx="2628900" cy="6199294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89467"/>
            <a:ext cx="7734300" cy="619929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780213"/>
            <a:ext cx="27432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BE91B-0F44-4B47-8479-571BD85D70CB}" type="datetimeFigureOut">
              <a:rPr lang="pt-BR"/>
              <a:pPr>
                <a:defRPr/>
              </a:pPr>
              <a:t>08/05/2019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780213"/>
            <a:ext cx="41148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780213"/>
            <a:ext cx="27432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B6ED0-4775-409F-A990-2BA0381F030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52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 preferRelativeResize="0"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731" y="0"/>
            <a:ext cx="12192000" cy="7315200"/>
          </a:xfrm>
          <a:prstGeom prst="rect">
            <a:avLst/>
          </a:prstGeom>
        </p:spPr>
      </p:pic>
      <p:sp>
        <p:nvSpPr>
          <p:cNvPr id="3" name="Retângulo 2"/>
          <p:cNvSpPr/>
          <p:nvPr userDrawn="1"/>
        </p:nvSpPr>
        <p:spPr>
          <a:xfrm>
            <a:off x="10172760" y="6929635"/>
            <a:ext cx="2013509" cy="385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49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670050-90AF-4028-89CA-2AA1E59F366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pic>
        <p:nvPicPr>
          <p:cNvPr id="9" name="Imagem 15" descr="brasa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625" y="6875332"/>
            <a:ext cx="408509" cy="439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8"/>
          <p:cNvSpPr txBox="1">
            <a:spLocks noChangeArrowheads="1"/>
          </p:cNvSpPr>
          <p:nvPr userDrawn="1"/>
        </p:nvSpPr>
        <p:spPr bwMode="auto">
          <a:xfrm>
            <a:off x="6566131" y="6996779"/>
            <a:ext cx="1329379" cy="19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sz="689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Ministério da Fazenda</a:t>
            </a:r>
            <a:endParaRPr lang="en-US" sz="689" dirty="0" smtClean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11016" y="-643677"/>
            <a:ext cx="12403016" cy="805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97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54"/>
            <a:ext cx="12192000" cy="730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700697"/>
            <a:ext cx="10363200" cy="145288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3100495"/>
            <a:ext cx="10363200" cy="1600199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5781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2pPr>
            <a:lvl3pPr marL="731561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3pPr>
            <a:lvl4pPr marL="1097342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4pPr>
            <a:lvl5pPr marL="1463122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5pPr>
            <a:lvl6pPr marL="1828903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6pPr>
            <a:lvl7pPr marL="2194683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7pPr>
            <a:lvl8pPr marL="2560464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8pPr>
            <a:lvl9pPr marL="2926245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1984F2-7E49-4C26-BEAE-96ECC48F058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1052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706884"/>
            <a:ext cx="5384800" cy="4827694"/>
          </a:xfrm>
        </p:spPr>
        <p:txBody>
          <a:bodyPr/>
          <a:lstStyle>
            <a:lvl1pPr>
              <a:defRPr sz="2240"/>
            </a:lvl1pPr>
            <a:lvl2pPr>
              <a:defRPr sz="1920"/>
            </a:lvl2pPr>
            <a:lvl3pPr>
              <a:defRPr sz="160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706884"/>
            <a:ext cx="5384800" cy="4827694"/>
          </a:xfrm>
        </p:spPr>
        <p:txBody>
          <a:bodyPr/>
          <a:lstStyle>
            <a:lvl1pPr>
              <a:defRPr sz="2240"/>
            </a:lvl1pPr>
            <a:lvl2pPr>
              <a:defRPr sz="1920"/>
            </a:lvl2pPr>
            <a:lvl3pPr>
              <a:defRPr sz="160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C1D6BF-528E-4E65-AA13-1F4EC9FB5EA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3283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37454"/>
            <a:ext cx="5386917" cy="682413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81" indent="0">
              <a:buNone/>
              <a:defRPr sz="1600" b="1"/>
            </a:lvl2pPr>
            <a:lvl3pPr marL="731561" indent="0">
              <a:buNone/>
              <a:defRPr sz="1440" b="1"/>
            </a:lvl3pPr>
            <a:lvl4pPr marL="1097342" indent="0">
              <a:buNone/>
              <a:defRPr sz="1280" b="1"/>
            </a:lvl4pPr>
            <a:lvl5pPr marL="1463122" indent="0">
              <a:buNone/>
              <a:defRPr sz="1280" b="1"/>
            </a:lvl5pPr>
            <a:lvl6pPr marL="1828903" indent="0">
              <a:buNone/>
              <a:defRPr sz="1280" b="1"/>
            </a:lvl6pPr>
            <a:lvl7pPr marL="2194683" indent="0">
              <a:buNone/>
              <a:defRPr sz="1280" b="1"/>
            </a:lvl7pPr>
            <a:lvl8pPr marL="2560464" indent="0">
              <a:buNone/>
              <a:defRPr sz="1280" b="1"/>
            </a:lvl8pPr>
            <a:lvl9pPr marL="2926245" indent="0">
              <a:buNone/>
              <a:defRPr sz="128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319867"/>
            <a:ext cx="5386917" cy="4214707"/>
          </a:xfrm>
        </p:spPr>
        <p:txBody>
          <a:bodyPr/>
          <a:lstStyle>
            <a:lvl1pPr>
              <a:defRPr sz="1920"/>
            </a:lvl1pPr>
            <a:lvl2pPr>
              <a:defRPr sz="1600"/>
            </a:lvl2pPr>
            <a:lvl3pPr>
              <a:defRPr sz="1440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9" y="1637454"/>
            <a:ext cx="5389032" cy="682413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81" indent="0">
              <a:buNone/>
              <a:defRPr sz="1600" b="1"/>
            </a:lvl2pPr>
            <a:lvl3pPr marL="731561" indent="0">
              <a:buNone/>
              <a:defRPr sz="1440" b="1"/>
            </a:lvl3pPr>
            <a:lvl4pPr marL="1097342" indent="0">
              <a:buNone/>
              <a:defRPr sz="1280" b="1"/>
            </a:lvl4pPr>
            <a:lvl5pPr marL="1463122" indent="0">
              <a:buNone/>
              <a:defRPr sz="1280" b="1"/>
            </a:lvl5pPr>
            <a:lvl6pPr marL="1828903" indent="0">
              <a:buNone/>
              <a:defRPr sz="1280" b="1"/>
            </a:lvl6pPr>
            <a:lvl7pPr marL="2194683" indent="0">
              <a:buNone/>
              <a:defRPr sz="1280" b="1"/>
            </a:lvl7pPr>
            <a:lvl8pPr marL="2560464" indent="0">
              <a:buNone/>
              <a:defRPr sz="1280" b="1"/>
            </a:lvl8pPr>
            <a:lvl9pPr marL="2926245" indent="0">
              <a:buNone/>
              <a:defRPr sz="128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9" y="2319867"/>
            <a:ext cx="5389032" cy="4214707"/>
          </a:xfrm>
        </p:spPr>
        <p:txBody>
          <a:bodyPr/>
          <a:lstStyle>
            <a:lvl1pPr>
              <a:defRPr sz="1920"/>
            </a:lvl1pPr>
            <a:lvl2pPr>
              <a:defRPr sz="1600"/>
            </a:lvl2pPr>
            <a:lvl3pPr>
              <a:defRPr sz="1440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8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BE3708-A5A5-4DE7-B3BC-D9CB475FB4A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9216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4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16A386-415C-4859-BAD0-AA155BCAF17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7082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960F0F-9DD5-4D75-BD25-4191A1C96EF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1016" y="-741679"/>
            <a:ext cx="12403016" cy="805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3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2" y="291253"/>
            <a:ext cx="4011084" cy="1239520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5" y="291257"/>
            <a:ext cx="6815667" cy="6243321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2" y="1530777"/>
            <a:ext cx="4011084" cy="5003801"/>
          </a:xfrm>
        </p:spPr>
        <p:txBody>
          <a:bodyPr/>
          <a:lstStyle>
            <a:lvl1pPr marL="0" indent="0">
              <a:buNone/>
              <a:defRPr sz="1120"/>
            </a:lvl1pPr>
            <a:lvl2pPr marL="365781" indent="0">
              <a:buNone/>
              <a:defRPr sz="960"/>
            </a:lvl2pPr>
            <a:lvl3pPr marL="731561" indent="0">
              <a:buNone/>
              <a:defRPr sz="800"/>
            </a:lvl3pPr>
            <a:lvl4pPr marL="1097342" indent="0">
              <a:buNone/>
              <a:defRPr sz="720"/>
            </a:lvl4pPr>
            <a:lvl5pPr marL="1463122" indent="0">
              <a:buNone/>
              <a:defRPr sz="720"/>
            </a:lvl5pPr>
            <a:lvl6pPr marL="1828903" indent="0">
              <a:buNone/>
              <a:defRPr sz="720"/>
            </a:lvl6pPr>
            <a:lvl7pPr marL="2194683" indent="0">
              <a:buNone/>
              <a:defRPr sz="720"/>
            </a:lvl7pPr>
            <a:lvl8pPr marL="2560464" indent="0">
              <a:buNone/>
              <a:defRPr sz="720"/>
            </a:lvl8pPr>
            <a:lvl9pPr marL="2926245" indent="0">
              <a:buNone/>
              <a:defRPr sz="72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CB2303-EC68-411E-ADE4-7E085187E6E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4860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8938"/>
            <a:ext cx="10515600" cy="1414462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7863"/>
            <a:ext cx="10515600" cy="46402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780213"/>
            <a:ext cx="27432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E3701-F2E3-4C27-82A9-F2129A580ECA}" type="datetimeFigureOut">
              <a:rPr lang="pt-BR"/>
              <a:pPr>
                <a:defRPr/>
              </a:pPr>
              <a:t>08/05/2019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780213"/>
            <a:ext cx="41148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780213"/>
            <a:ext cx="27432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64E77-6534-40E7-8D13-090392ACCE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37487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5120640"/>
            <a:ext cx="7315200" cy="60452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53627"/>
            <a:ext cx="7315200" cy="4389120"/>
          </a:xfrm>
        </p:spPr>
        <p:txBody>
          <a:bodyPr rtlCol="0">
            <a:normAutofit/>
          </a:bodyPr>
          <a:lstStyle>
            <a:lvl1pPr marL="0" indent="0">
              <a:buNone/>
              <a:defRPr sz="2560"/>
            </a:lvl1pPr>
            <a:lvl2pPr marL="365781" indent="0">
              <a:buNone/>
              <a:defRPr sz="2240"/>
            </a:lvl2pPr>
            <a:lvl3pPr marL="731561" indent="0">
              <a:buNone/>
              <a:defRPr sz="1920"/>
            </a:lvl3pPr>
            <a:lvl4pPr marL="1097342" indent="0">
              <a:buNone/>
              <a:defRPr sz="1600"/>
            </a:lvl4pPr>
            <a:lvl5pPr marL="1463122" indent="0">
              <a:buNone/>
              <a:defRPr sz="1600"/>
            </a:lvl5pPr>
            <a:lvl6pPr marL="1828903" indent="0">
              <a:buNone/>
              <a:defRPr sz="1600"/>
            </a:lvl6pPr>
            <a:lvl7pPr marL="2194683" indent="0">
              <a:buNone/>
              <a:defRPr sz="1600"/>
            </a:lvl7pPr>
            <a:lvl8pPr marL="2560464" indent="0">
              <a:buNone/>
              <a:defRPr sz="1600"/>
            </a:lvl8pPr>
            <a:lvl9pPr marL="2926245" indent="0">
              <a:buNone/>
              <a:defRPr sz="16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725161"/>
            <a:ext cx="7315200" cy="858519"/>
          </a:xfrm>
        </p:spPr>
        <p:txBody>
          <a:bodyPr/>
          <a:lstStyle>
            <a:lvl1pPr marL="0" indent="0">
              <a:buNone/>
              <a:defRPr sz="1120"/>
            </a:lvl1pPr>
            <a:lvl2pPr marL="365781" indent="0">
              <a:buNone/>
              <a:defRPr sz="960"/>
            </a:lvl2pPr>
            <a:lvl3pPr marL="731561" indent="0">
              <a:buNone/>
              <a:defRPr sz="800"/>
            </a:lvl3pPr>
            <a:lvl4pPr marL="1097342" indent="0">
              <a:buNone/>
              <a:defRPr sz="720"/>
            </a:lvl4pPr>
            <a:lvl5pPr marL="1463122" indent="0">
              <a:buNone/>
              <a:defRPr sz="720"/>
            </a:lvl5pPr>
            <a:lvl6pPr marL="1828903" indent="0">
              <a:buNone/>
              <a:defRPr sz="720"/>
            </a:lvl6pPr>
            <a:lvl7pPr marL="2194683" indent="0">
              <a:buNone/>
              <a:defRPr sz="720"/>
            </a:lvl7pPr>
            <a:lvl8pPr marL="2560464" indent="0">
              <a:buNone/>
              <a:defRPr sz="720"/>
            </a:lvl8pPr>
            <a:lvl9pPr marL="2926245" indent="0">
              <a:buNone/>
              <a:defRPr sz="72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174F34-364D-4F29-A399-BD372591891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3658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48F2F4-D7A2-451F-8510-7210E4B1134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2284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92951"/>
            <a:ext cx="2743200" cy="624162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92951"/>
            <a:ext cx="8026400" cy="624162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DD1F31-50C2-4632-BA97-2428B9EB024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9725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efaul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5892802" y="6583683"/>
            <a:ext cx="2844799" cy="3928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25000"/>
            </a:pPr>
            <a:fld id="{00000000-1234-1234-1234-123412341234}" type="slidenum">
              <a:rPr lang="en-US" sz="3938" smtClean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l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ct val="25000"/>
              </a:pPr>
              <a:t>‹nº›</a:t>
            </a:fld>
            <a:endParaRPr lang="en-US" sz="3938">
              <a:solidFill>
                <a:prstClr val="whit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4014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 preferRelativeResize="0"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731" y="0"/>
            <a:ext cx="12192000" cy="7315200"/>
          </a:xfrm>
          <a:prstGeom prst="rect">
            <a:avLst/>
          </a:prstGeom>
        </p:spPr>
      </p:pic>
      <p:sp>
        <p:nvSpPr>
          <p:cNvPr id="3" name="Retângulo 2"/>
          <p:cNvSpPr/>
          <p:nvPr userDrawn="1"/>
        </p:nvSpPr>
        <p:spPr>
          <a:xfrm>
            <a:off x="10172760" y="6929635"/>
            <a:ext cx="2013509" cy="385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77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670050-90AF-4028-89CA-2AA1E59F366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pic>
        <p:nvPicPr>
          <p:cNvPr id="9" name="Imagem 15" descr="brasa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625" y="6875332"/>
            <a:ext cx="408509" cy="439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8"/>
          <p:cNvSpPr txBox="1">
            <a:spLocks noChangeArrowheads="1"/>
          </p:cNvSpPr>
          <p:nvPr userDrawn="1"/>
        </p:nvSpPr>
        <p:spPr bwMode="auto">
          <a:xfrm>
            <a:off x="6566131" y="6996779"/>
            <a:ext cx="1329379" cy="19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sz="689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Ministério da Fazenda</a:t>
            </a:r>
            <a:endParaRPr lang="en-US" sz="689" dirty="0" smtClean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11016" y="-643677"/>
            <a:ext cx="12403016" cy="805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54"/>
            <a:ext cx="12192000" cy="730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700697"/>
            <a:ext cx="10363200" cy="145288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3100495"/>
            <a:ext cx="10363200" cy="1600199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5781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2pPr>
            <a:lvl3pPr marL="731561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3pPr>
            <a:lvl4pPr marL="1097342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4pPr>
            <a:lvl5pPr marL="1463122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5pPr>
            <a:lvl6pPr marL="1828903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6pPr>
            <a:lvl7pPr marL="2194683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7pPr>
            <a:lvl8pPr marL="2560464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8pPr>
            <a:lvl9pPr marL="2926245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1984F2-7E49-4C26-BEAE-96ECC48F058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9526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706884"/>
            <a:ext cx="5384800" cy="4827694"/>
          </a:xfrm>
        </p:spPr>
        <p:txBody>
          <a:bodyPr/>
          <a:lstStyle>
            <a:lvl1pPr>
              <a:defRPr sz="2240"/>
            </a:lvl1pPr>
            <a:lvl2pPr>
              <a:defRPr sz="1920"/>
            </a:lvl2pPr>
            <a:lvl3pPr>
              <a:defRPr sz="160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706884"/>
            <a:ext cx="5384800" cy="4827694"/>
          </a:xfrm>
        </p:spPr>
        <p:txBody>
          <a:bodyPr/>
          <a:lstStyle>
            <a:lvl1pPr>
              <a:defRPr sz="2240"/>
            </a:lvl1pPr>
            <a:lvl2pPr>
              <a:defRPr sz="1920"/>
            </a:lvl2pPr>
            <a:lvl3pPr>
              <a:defRPr sz="160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C1D6BF-528E-4E65-AA13-1F4EC9FB5EA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7670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37454"/>
            <a:ext cx="5386917" cy="682413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81" indent="0">
              <a:buNone/>
              <a:defRPr sz="1600" b="1"/>
            </a:lvl2pPr>
            <a:lvl3pPr marL="731561" indent="0">
              <a:buNone/>
              <a:defRPr sz="1440" b="1"/>
            </a:lvl3pPr>
            <a:lvl4pPr marL="1097342" indent="0">
              <a:buNone/>
              <a:defRPr sz="1280" b="1"/>
            </a:lvl4pPr>
            <a:lvl5pPr marL="1463122" indent="0">
              <a:buNone/>
              <a:defRPr sz="1280" b="1"/>
            </a:lvl5pPr>
            <a:lvl6pPr marL="1828903" indent="0">
              <a:buNone/>
              <a:defRPr sz="1280" b="1"/>
            </a:lvl6pPr>
            <a:lvl7pPr marL="2194683" indent="0">
              <a:buNone/>
              <a:defRPr sz="1280" b="1"/>
            </a:lvl7pPr>
            <a:lvl8pPr marL="2560464" indent="0">
              <a:buNone/>
              <a:defRPr sz="1280" b="1"/>
            </a:lvl8pPr>
            <a:lvl9pPr marL="2926245" indent="0">
              <a:buNone/>
              <a:defRPr sz="128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319867"/>
            <a:ext cx="5386917" cy="4214707"/>
          </a:xfrm>
        </p:spPr>
        <p:txBody>
          <a:bodyPr/>
          <a:lstStyle>
            <a:lvl1pPr>
              <a:defRPr sz="1920"/>
            </a:lvl1pPr>
            <a:lvl2pPr>
              <a:defRPr sz="1600"/>
            </a:lvl2pPr>
            <a:lvl3pPr>
              <a:defRPr sz="1440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9" y="1637454"/>
            <a:ext cx="5389032" cy="682413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81" indent="0">
              <a:buNone/>
              <a:defRPr sz="1600" b="1"/>
            </a:lvl2pPr>
            <a:lvl3pPr marL="731561" indent="0">
              <a:buNone/>
              <a:defRPr sz="1440" b="1"/>
            </a:lvl3pPr>
            <a:lvl4pPr marL="1097342" indent="0">
              <a:buNone/>
              <a:defRPr sz="1280" b="1"/>
            </a:lvl4pPr>
            <a:lvl5pPr marL="1463122" indent="0">
              <a:buNone/>
              <a:defRPr sz="1280" b="1"/>
            </a:lvl5pPr>
            <a:lvl6pPr marL="1828903" indent="0">
              <a:buNone/>
              <a:defRPr sz="1280" b="1"/>
            </a:lvl6pPr>
            <a:lvl7pPr marL="2194683" indent="0">
              <a:buNone/>
              <a:defRPr sz="1280" b="1"/>
            </a:lvl7pPr>
            <a:lvl8pPr marL="2560464" indent="0">
              <a:buNone/>
              <a:defRPr sz="1280" b="1"/>
            </a:lvl8pPr>
            <a:lvl9pPr marL="2926245" indent="0">
              <a:buNone/>
              <a:defRPr sz="128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9" y="2319867"/>
            <a:ext cx="5389032" cy="4214707"/>
          </a:xfrm>
        </p:spPr>
        <p:txBody>
          <a:bodyPr/>
          <a:lstStyle>
            <a:lvl1pPr>
              <a:defRPr sz="1920"/>
            </a:lvl1pPr>
            <a:lvl2pPr>
              <a:defRPr sz="1600"/>
            </a:lvl2pPr>
            <a:lvl3pPr>
              <a:defRPr sz="1440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8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BE3708-A5A5-4DE7-B3BC-D9CB475FB4A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2925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4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16A386-415C-4859-BAD0-AA155BCAF17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8026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23721"/>
            <a:ext cx="10515600" cy="3042919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895428"/>
            <a:ext cx="10515600" cy="1600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780213"/>
            <a:ext cx="27432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4843D-0B2F-4FB7-97B9-54B793829263}" type="datetimeFigureOut">
              <a:rPr lang="pt-BR"/>
              <a:pPr>
                <a:defRPr/>
              </a:pPr>
              <a:t>08/05/2019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780213"/>
            <a:ext cx="41148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780213"/>
            <a:ext cx="27432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341F6-0169-4F0E-9D07-29B41F000A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82098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960F0F-9DD5-4D75-BD25-4191A1C96EF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1016" y="-741679"/>
            <a:ext cx="12403016" cy="805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7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2" y="291253"/>
            <a:ext cx="4011084" cy="1239520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5" y="291257"/>
            <a:ext cx="6815667" cy="6243321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2" y="1530777"/>
            <a:ext cx="4011084" cy="5003801"/>
          </a:xfrm>
        </p:spPr>
        <p:txBody>
          <a:bodyPr/>
          <a:lstStyle>
            <a:lvl1pPr marL="0" indent="0">
              <a:buNone/>
              <a:defRPr sz="1120"/>
            </a:lvl1pPr>
            <a:lvl2pPr marL="365781" indent="0">
              <a:buNone/>
              <a:defRPr sz="960"/>
            </a:lvl2pPr>
            <a:lvl3pPr marL="731561" indent="0">
              <a:buNone/>
              <a:defRPr sz="800"/>
            </a:lvl3pPr>
            <a:lvl4pPr marL="1097342" indent="0">
              <a:buNone/>
              <a:defRPr sz="720"/>
            </a:lvl4pPr>
            <a:lvl5pPr marL="1463122" indent="0">
              <a:buNone/>
              <a:defRPr sz="720"/>
            </a:lvl5pPr>
            <a:lvl6pPr marL="1828903" indent="0">
              <a:buNone/>
              <a:defRPr sz="720"/>
            </a:lvl6pPr>
            <a:lvl7pPr marL="2194683" indent="0">
              <a:buNone/>
              <a:defRPr sz="720"/>
            </a:lvl7pPr>
            <a:lvl8pPr marL="2560464" indent="0">
              <a:buNone/>
              <a:defRPr sz="720"/>
            </a:lvl8pPr>
            <a:lvl9pPr marL="2926245" indent="0">
              <a:buNone/>
              <a:defRPr sz="72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CB2303-EC68-411E-ADE4-7E085187E6E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1602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5120640"/>
            <a:ext cx="7315200" cy="60452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53627"/>
            <a:ext cx="7315200" cy="4389120"/>
          </a:xfrm>
        </p:spPr>
        <p:txBody>
          <a:bodyPr rtlCol="0">
            <a:normAutofit/>
          </a:bodyPr>
          <a:lstStyle>
            <a:lvl1pPr marL="0" indent="0">
              <a:buNone/>
              <a:defRPr sz="2560"/>
            </a:lvl1pPr>
            <a:lvl2pPr marL="365781" indent="0">
              <a:buNone/>
              <a:defRPr sz="2240"/>
            </a:lvl2pPr>
            <a:lvl3pPr marL="731561" indent="0">
              <a:buNone/>
              <a:defRPr sz="1920"/>
            </a:lvl3pPr>
            <a:lvl4pPr marL="1097342" indent="0">
              <a:buNone/>
              <a:defRPr sz="1600"/>
            </a:lvl4pPr>
            <a:lvl5pPr marL="1463122" indent="0">
              <a:buNone/>
              <a:defRPr sz="1600"/>
            </a:lvl5pPr>
            <a:lvl6pPr marL="1828903" indent="0">
              <a:buNone/>
              <a:defRPr sz="1600"/>
            </a:lvl6pPr>
            <a:lvl7pPr marL="2194683" indent="0">
              <a:buNone/>
              <a:defRPr sz="1600"/>
            </a:lvl7pPr>
            <a:lvl8pPr marL="2560464" indent="0">
              <a:buNone/>
              <a:defRPr sz="1600"/>
            </a:lvl8pPr>
            <a:lvl9pPr marL="2926245" indent="0">
              <a:buNone/>
              <a:defRPr sz="16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725161"/>
            <a:ext cx="7315200" cy="858519"/>
          </a:xfrm>
        </p:spPr>
        <p:txBody>
          <a:bodyPr/>
          <a:lstStyle>
            <a:lvl1pPr marL="0" indent="0">
              <a:buNone/>
              <a:defRPr sz="1120"/>
            </a:lvl1pPr>
            <a:lvl2pPr marL="365781" indent="0">
              <a:buNone/>
              <a:defRPr sz="960"/>
            </a:lvl2pPr>
            <a:lvl3pPr marL="731561" indent="0">
              <a:buNone/>
              <a:defRPr sz="800"/>
            </a:lvl3pPr>
            <a:lvl4pPr marL="1097342" indent="0">
              <a:buNone/>
              <a:defRPr sz="720"/>
            </a:lvl4pPr>
            <a:lvl5pPr marL="1463122" indent="0">
              <a:buNone/>
              <a:defRPr sz="720"/>
            </a:lvl5pPr>
            <a:lvl6pPr marL="1828903" indent="0">
              <a:buNone/>
              <a:defRPr sz="720"/>
            </a:lvl6pPr>
            <a:lvl7pPr marL="2194683" indent="0">
              <a:buNone/>
              <a:defRPr sz="720"/>
            </a:lvl7pPr>
            <a:lvl8pPr marL="2560464" indent="0">
              <a:buNone/>
              <a:defRPr sz="720"/>
            </a:lvl8pPr>
            <a:lvl9pPr marL="2926245" indent="0">
              <a:buNone/>
              <a:defRPr sz="72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174F34-364D-4F29-A399-BD372591891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2708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48F2F4-D7A2-451F-8510-7210E4B1134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4315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92951"/>
            <a:ext cx="2743200" cy="624162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92951"/>
            <a:ext cx="8026400" cy="624162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DD1F31-50C2-4632-BA97-2428B9EB024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722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efaul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5892802" y="6583683"/>
            <a:ext cx="2844799" cy="3928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25000"/>
            </a:pPr>
            <a:fld id="{00000000-1234-1234-1234-123412341234}" type="slidenum">
              <a:rPr lang="en-US" sz="3938" smtClean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l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ct val="25000"/>
              </a:pPr>
              <a:t>‹nº›</a:t>
            </a:fld>
            <a:endParaRPr lang="en-US" sz="3938">
              <a:solidFill>
                <a:prstClr val="whit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0638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 preferRelativeResize="0"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731" y="0"/>
            <a:ext cx="12192000" cy="7315200"/>
          </a:xfrm>
          <a:prstGeom prst="rect">
            <a:avLst/>
          </a:prstGeom>
        </p:spPr>
      </p:pic>
      <p:sp>
        <p:nvSpPr>
          <p:cNvPr id="3" name="Retângulo 2"/>
          <p:cNvSpPr/>
          <p:nvPr userDrawn="1"/>
        </p:nvSpPr>
        <p:spPr>
          <a:xfrm>
            <a:off x="10172760" y="6929635"/>
            <a:ext cx="2013509" cy="385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8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670050-90AF-4028-89CA-2AA1E59F366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pic>
        <p:nvPicPr>
          <p:cNvPr id="9" name="Imagem 15" descr="brasa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625" y="6875332"/>
            <a:ext cx="408509" cy="439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8"/>
          <p:cNvSpPr txBox="1">
            <a:spLocks noChangeArrowheads="1"/>
          </p:cNvSpPr>
          <p:nvPr userDrawn="1"/>
        </p:nvSpPr>
        <p:spPr bwMode="auto">
          <a:xfrm>
            <a:off x="6566131" y="6996779"/>
            <a:ext cx="1329379" cy="19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sz="689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Ministério da Fazenda</a:t>
            </a:r>
            <a:endParaRPr lang="en-US" sz="689" dirty="0" smtClean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11016" y="-643677"/>
            <a:ext cx="12403016" cy="805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24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54"/>
            <a:ext cx="12192000" cy="730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700697"/>
            <a:ext cx="10363200" cy="145288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3100495"/>
            <a:ext cx="10363200" cy="1600199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5781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2pPr>
            <a:lvl3pPr marL="731561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3pPr>
            <a:lvl4pPr marL="1097342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4pPr>
            <a:lvl5pPr marL="1463122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5pPr>
            <a:lvl6pPr marL="1828903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6pPr>
            <a:lvl7pPr marL="2194683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7pPr>
            <a:lvl8pPr marL="2560464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8pPr>
            <a:lvl9pPr marL="2926245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1984F2-7E49-4C26-BEAE-96ECC48F058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1076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706884"/>
            <a:ext cx="5384800" cy="4827694"/>
          </a:xfrm>
        </p:spPr>
        <p:txBody>
          <a:bodyPr/>
          <a:lstStyle>
            <a:lvl1pPr>
              <a:defRPr sz="2240"/>
            </a:lvl1pPr>
            <a:lvl2pPr>
              <a:defRPr sz="1920"/>
            </a:lvl2pPr>
            <a:lvl3pPr>
              <a:defRPr sz="160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706884"/>
            <a:ext cx="5384800" cy="4827694"/>
          </a:xfrm>
        </p:spPr>
        <p:txBody>
          <a:bodyPr/>
          <a:lstStyle>
            <a:lvl1pPr>
              <a:defRPr sz="2240"/>
            </a:lvl1pPr>
            <a:lvl2pPr>
              <a:defRPr sz="1920"/>
            </a:lvl2pPr>
            <a:lvl3pPr>
              <a:defRPr sz="160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C1D6BF-528E-4E65-AA13-1F4EC9FB5EA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5292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8938"/>
            <a:ext cx="10515600" cy="1414462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7333"/>
            <a:ext cx="5181600" cy="4641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47333"/>
            <a:ext cx="5181600" cy="4641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780213"/>
            <a:ext cx="27432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82979-A990-43B5-B20C-6D87E822A4F9}" type="datetimeFigureOut">
              <a:rPr lang="pt-BR"/>
              <a:pPr>
                <a:defRPr/>
              </a:pPr>
              <a:t>08/05/2019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780213"/>
            <a:ext cx="41148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780213"/>
            <a:ext cx="27432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5B16A-3FB5-4BD1-AF53-D09833A5736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34473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37454"/>
            <a:ext cx="5386917" cy="682413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81" indent="0">
              <a:buNone/>
              <a:defRPr sz="1600" b="1"/>
            </a:lvl2pPr>
            <a:lvl3pPr marL="731561" indent="0">
              <a:buNone/>
              <a:defRPr sz="1440" b="1"/>
            </a:lvl3pPr>
            <a:lvl4pPr marL="1097342" indent="0">
              <a:buNone/>
              <a:defRPr sz="1280" b="1"/>
            </a:lvl4pPr>
            <a:lvl5pPr marL="1463122" indent="0">
              <a:buNone/>
              <a:defRPr sz="1280" b="1"/>
            </a:lvl5pPr>
            <a:lvl6pPr marL="1828903" indent="0">
              <a:buNone/>
              <a:defRPr sz="1280" b="1"/>
            </a:lvl6pPr>
            <a:lvl7pPr marL="2194683" indent="0">
              <a:buNone/>
              <a:defRPr sz="1280" b="1"/>
            </a:lvl7pPr>
            <a:lvl8pPr marL="2560464" indent="0">
              <a:buNone/>
              <a:defRPr sz="1280" b="1"/>
            </a:lvl8pPr>
            <a:lvl9pPr marL="2926245" indent="0">
              <a:buNone/>
              <a:defRPr sz="128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319867"/>
            <a:ext cx="5386917" cy="4214707"/>
          </a:xfrm>
        </p:spPr>
        <p:txBody>
          <a:bodyPr/>
          <a:lstStyle>
            <a:lvl1pPr>
              <a:defRPr sz="1920"/>
            </a:lvl1pPr>
            <a:lvl2pPr>
              <a:defRPr sz="1600"/>
            </a:lvl2pPr>
            <a:lvl3pPr>
              <a:defRPr sz="1440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9" y="1637454"/>
            <a:ext cx="5389032" cy="682413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81" indent="0">
              <a:buNone/>
              <a:defRPr sz="1600" b="1"/>
            </a:lvl2pPr>
            <a:lvl3pPr marL="731561" indent="0">
              <a:buNone/>
              <a:defRPr sz="1440" b="1"/>
            </a:lvl3pPr>
            <a:lvl4pPr marL="1097342" indent="0">
              <a:buNone/>
              <a:defRPr sz="1280" b="1"/>
            </a:lvl4pPr>
            <a:lvl5pPr marL="1463122" indent="0">
              <a:buNone/>
              <a:defRPr sz="1280" b="1"/>
            </a:lvl5pPr>
            <a:lvl6pPr marL="1828903" indent="0">
              <a:buNone/>
              <a:defRPr sz="1280" b="1"/>
            </a:lvl6pPr>
            <a:lvl7pPr marL="2194683" indent="0">
              <a:buNone/>
              <a:defRPr sz="1280" b="1"/>
            </a:lvl7pPr>
            <a:lvl8pPr marL="2560464" indent="0">
              <a:buNone/>
              <a:defRPr sz="1280" b="1"/>
            </a:lvl8pPr>
            <a:lvl9pPr marL="2926245" indent="0">
              <a:buNone/>
              <a:defRPr sz="128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9" y="2319867"/>
            <a:ext cx="5389032" cy="4214707"/>
          </a:xfrm>
        </p:spPr>
        <p:txBody>
          <a:bodyPr/>
          <a:lstStyle>
            <a:lvl1pPr>
              <a:defRPr sz="1920"/>
            </a:lvl1pPr>
            <a:lvl2pPr>
              <a:defRPr sz="1600"/>
            </a:lvl2pPr>
            <a:lvl3pPr>
              <a:defRPr sz="1440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8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BE3708-A5A5-4DE7-B3BC-D9CB475FB4A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3290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4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16A386-415C-4859-BAD0-AA155BCAF17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5374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960F0F-9DD5-4D75-BD25-4191A1C96EF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1016" y="-741679"/>
            <a:ext cx="12403016" cy="805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9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2" y="291253"/>
            <a:ext cx="4011084" cy="1239520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5" y="291257"/>
            <a:ext cx="6815667" cy="6243321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2" y="1530777"/>
            <a:ext cx="4011084" cy="5003801"/>
          </a:xfrm>
        </p:spPr>
        <p:txBody>
          <a:bodyPr/>
          <a:lstStyle>
            <a:lvl1pPr marL="0" indent="0">
              <a:buNone/>
              <a:defRPr sz="1120"/>
            </a:lvl1pPr>
            <a:lvl2pPr marL="365781" indent="0">
              <a:buNone/>
              <a:defRPr sz="960"/>
            </a:lvl2pPr>
            <a:lvl3pPr marL="731561" indent="0">
              <a:buNone/>
              <a:defRPr sz="800"/>
            </a:lvl3pPr>
            <a:lvl4pPr marL="1097342" indent="0">
              <a:buNone/>
              <a:defRPr sz="720"/>
            </a:lvl4pPr>
            <a:lvl5pPr marL="1463122" indent="0">
              <a:buNone/>
              <a:defRPr sz="720"/>
            </a:lvl5pPr>
            <a:lvl6pPr marL="1828903" indent="0">
              <a:buNone/>
              <a:defRPr sz="720"/>
            </a:lvl6pPr>
            <a:lvl7pPr marL="2194683" indent="0">
              <a:buNone/>
              <a:defRPr sz="720"/>
            </a:lvl7pPr>
            <a:lvl8pPr marL="2560464" indent="0">
              <a:buNone/>
              <a:defRPr sz="720"/>
            </a:lvl8pPr>
            <a:lvl9pPr marL="2926245" indent="0">
              <a:buNone/>
              <a:defRPr sz="72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CB2303-EC68-411E-ADE4-7E085187E6E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3764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5120640"/>
            <a:ext cx="7315200" cy="60452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53627"/>
            <a:ext cx="7315200" cy="4389120"/>
          </a:xfrm>
        </p:spPr>
        <p:txBody>
          <a:bodyPr rtlCol="0">
            <a:normAutofit/>
          </a:bodyPr>
          <a:lstStyle>
            <a:lvl1pPr marL="0" indent="0">
              <a:buNone/>
              <a:defRPr sz="2560"/>
            </a:lvl1pPr>
            <a:lvl2pPr marL="365781" indent="0">
              <a:buNone/>
              <a:defRPr sz="2240"/>
            </a:lvl2pPr>
            <a:lvl3pPr marL="731561" indent="0">
              <a:buNone/>
              <a:defRPr sz="1920"/>
            </a:lvl3pPr>
            <a:lvl4pPr marL="1097342" indent="0">
              <a:buNone/>
              <a:defRPr sz="1600"/>
            </a:lvl4pPr>
            <a:lvl5pPr marL="1463122" indent="0">
              <a:buNone/>
              <a:defRPr sz="1600"/>
            </a:lvl5pPr>
            <a:lvl6pPr marL="1828903" indent="0">
              <a:buNone/>
              <a:defRPr sz="1600"/>
            </a:lvl6pPr>
            <a:lvl7pPr marL="2194683" indent="0">
              <a:buNone/>
              <a:defRPr sz="1600"/>
            </a:lvl7pPr>
            <a:lvl8pPr marL="2560464" indent="0">
              <a:buNone/>
              <a:defRPr sz="1600"/>
            </a:lvl8pPr>
            <a:lvl9pPr marL="2926245" indent="0">
              <a:buNone/>
              <a:defRPr sz="16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725161"/>
            <a:ext cx="7315200" cy="858519"/>
          </a:xfrm>
        </p:spPr>
        <p:txBody>
          <a:bodyPr/>
          <a:lstStyle>
            <a:lvl1pPr marL="0" indent="0">
              <a:buNone/>
              <a:defRPr sz="1120"/>
            </a:lvl1pPr>
            <a:lvl2pPr marL="365781" indent="0">
              <a:buNone/>
              <a:defRPr sz="960"/>
            </a:lvl2pPr>
            <a:lvl3pPr marL="731561" indent="0">
              <a:buNone/>
              <a:defRPr sz="800"/>
            </a:lvl3pPr>
            <a:lvl4pPr marL="1097342" indent="0">
              <a:buNone/>
              <a:defRPr sz="720"/>
            </a:lvl4pPr>
            <a:lvl5pPr marL="1463122" indent="0">
              <a:buNone/>
              <a:defRPr sz="720"/>
            </a:lvl5pPr>
            <a:lvl6pPr marL="1828903" indent="0">
              <a:buNone/>
              <a:defRPr sz="720"/>
            </a:lvl6pPr>
            <a:lvl7pPr marL="2194683" indent="0">
              <a:buNone/>
              <a:defRPr sz="720"/>
            </a:lvl7pPr>
            <a:lvl8pPr marL="2560464" indent="0">
              <a:buNone/>
              <a:defRPr sz="720"/>
            </a:lvl8pPr>
            <a:lvl9pPr marL="2926245" indent="0">
              <a:buNone/>
              <a:defRPr sz="72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174F34-364D-4F29-A399-BD372591891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9753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48F2F4-D7A2-451F-8510-7210E4B1134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8512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92951"/>
            <a:ext cx="2743200" cy="624162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92951"/>
            <a:ext cx="8026400" cy="624162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DD1F31-50C2-4632-BA97-2428B9EB024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1450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efaul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5892802" y="6583683"/>
            <a:ext cx="2844799" cy="3928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25000"/>
            </a:pPr>
            <a:fld id="{00000000-1234-1234-1234-123412341234}" type="slidenum">
              <a:rPr lang="en-US" sz="3938" smtClean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l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ct val="25000"/>
              </a:pPr>
              <a:t>‹nº›</a:t>
            </a:fld>
            <a:endParaRPr lang="en-US" sz="3938">
              <a:solidFill>
                <a:prstClr val="whit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6820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 preferRelativeResize="0"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731" y="0"/>
            <a:ext cx="12192000" cy="7315200"/>
          </a:xfrm>
          <a:prstGeom prst="rect">
            <a:avLst/>
          </a:prstGeom>
        </p:spPr>
      </p:pic>
      <p:sp>
        <p:nvSpPr>
          <p:cNvPr id="3" name="Retângulo 2"/>
          <p:cNvSpPr/>
          <p:nvPr userDrawn="1"/>
        </p:nvSpPr>
        <p:spPr>
          <a:xfrm>
            <a:off x="10172760" y="6929635"/>
            <a:ext cx="2013509" cy="385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00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670050-90AF-4028-89CA-2AA1E59F366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pic>
        <p:nvPicPr>
          <p:cNvPr id="9" name="Imagem 15" descr="brasa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625" y="6875332"/>
            <a:ext cx="408509" cy="439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8"/>
          <p:cNvSpPr txBox="1">
            <a:spLocks noChangeArrowheads="1"/>
          </p:cNvSpPr>
          <p:nvPr userDrawn="1"/>
        </p:nvSpPr>
        <p:spPr bwMode="auto">
          <a:xfrm>
            <a:off x="6566131" y="6996779"/>
            <a:ext cx="1329379" cy="19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sz="689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Ministério da Fazenda</a:t>
            </a:r>
            <a:endParaRPr lang="en-US" sz="689" dirty="0" smtClean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11016" y="-643677"/>
            <a:ext cx="12403016" cy="805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6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89467"/>
            <a:ext cx="10515600" cy="1413934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793241"/>
            <a:ext cx="5157787" cy="87883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672080"/>
            <a:ext cx="5157787" cy="39302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93241"/>
            <a:ext cx="5183188" cy="87883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672080"/>
            <a:ext cx="5183188" cy="39302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780213"/>
            <a:ext cx="27432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BC38C-A426-4126-AAE2-15DB1DED2D68}" type="datetimeFigureOut">
              <a:rPr lang="pt-BR"/>
              <a:pPr>
                <a:defRPr/>
              </a:pPr>
              <a:t>08/05/2019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780213"/>
            <a:ext cx="41148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780213"/>
            <a:ext cx="27432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DC7F2-E755-420B-A009-BDB48C1AE7F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08994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54"/>
            <a:ext cx="12192000" cy="730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700697"/>
            <a:ext cx="10363200" cy="145288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3100495"/>
            <a:ext cx="10363200" cy="1600199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5781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2pPr>
            <a:lvl3pPr marL="731561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3pPr>
            <a:lvl4pPr marL="1097342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4pPr>
            <a:lvl5pPr marL="1463122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5pPr>
            <a:lvl6pPr marL="1828903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6pPr>
            <a:lvl7pPr marL="2194683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7pPr>
            <a:lvl8pPr marL="2560464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8pPr>
            <a:lvl9pPr marL="2926245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1984F2-7E49-4C26-BEAE-96ECC48F058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4245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706884"/>
            <a:ext cx="5384800" cy="4827694"/>
          </a:xfrm>
        </p:spPr>
        <p:txBody>
          <a:bodyPr/>
          <a:lstStyle>
            <a:lvl1pPr>
              <a:defRPr sz="2240"/>
            </a:lvl1pPr>
            <a:lvl2pPr>
              <a:defRPr sz="1920"/>
            </a:lvl2pPr>
            <a:lvl3pPr>
              <a:defRPr sz="160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706884"/>
            <a:ext cx="5384800" cy="4827694"/>
          </a:xfrm>
        </p:spPr>
        <p:txBody>
          <a:bodyPr/>
          <a:lstStyle>
            <a:lvl1pPr>
              <a:defRPr sz="2240"/>
            </a:lvl1pPr>
            <a:lvl2pPr>
              <a:defRPr sz="1920"/>
            </a:lvl2pPr>
            <a:lvl3pPr>
              <a:defRPr sz="160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C1D6BF-528E-4E65-AA13-1F4EC9FB5EA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2665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37454"/>
            <a:ext cx="5386917" cy="682413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81" indent="0">
              <a:buNone/>
              <a:defRPr sz="1600" b="1"/>
            </a:lvl2pPr>
            <a:lvl3pPr marL="731561" indent="0">
              <a:buNone/>
              <a:defRPr sz="1440" b="1"/>
            </a:lvl3pPr>
            <a:lvl4pPr marL="1097342" indent="0">
              <a:buNone/>
              <a:defRPr sz="1280" b="1"/>
            </a:lvl4pPr>
            <a:lvl5pPr marL="1463122" indent="0">
              <a:buNone/>
              <a:defRPr sz="1280" b="1"/>
            </a:lvl5pPr>
            <a:lvl6pPr marL="1828903" indent="0">
              <a:buNone/>
              <a:defRPr sz="1280" b="1"/>
            </a:lvl6pPr>
            <a:lvl7pPr marL="2194683" indent="0">
              <a:buNone/>
              <a:defRPr sz="1280" b="1"/>
            </a:lvl7pPr>
            <a:lvl8pPr marL="2560464" indent="0">
              <a:buNone/>
              <a:defRPr sz="1280" b="1"/>
            </a:lvl8pPr>
            <a:lvl9pPr marL="2926245" indent="0">
              <a:buNone/>
              <a:defRPr sz="128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319867"/>
            <a:ext cx="5386917" cy="4214707"/>
          </a:xfrm>
        </p:spPr>
        <p:txBody>
          <a:bodyPr/>
          <a:lstStyle>
            <a:lvl1pPr>
              <a:defRPr sz="1920"/>
            </a:lvl1pPr>
            <a:lvl2pPr>
              <a:defRPr sz="1600"/>
            </a:lvl2pPr>
            <a:lvl3pPr>
              <a:defRPr sz="1440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9" y="1637454"/>
            <a:ext cx="5389032" cy="682413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81" indent="0">
              <a:buNone/>
              <a:defRPr sz="1600" b="1"/>
            </a:lvl2pPr>
            <a:lvl3pPr marL="731561" indent="0">
              <a:buNone/>
              <a:defRPr sz="1440" b="1"/>
            </a:lvl3pPr>
            <a:lvl4pPr marL="1097342" indent="0">
              <a:buNone/>
              <a:defRPr sz="1280" b="1"/>
            </a:lvl4pPr>
            <a:lvl5pPr marL="1463122" indent="0">
              <a:buNone/>
              <a:defRPr sz="1280" b="1"/>
            </a:lvl5pPr>
            <a:lvl6pPr marL="1828903" indent="0">
              <a:buNone/>
              <a:defRPr sz="1280" b="1"/>
            </a:lvl6pPr>
            <a:lvl7pPr marL="2194683" indent="0">
              <a:buNone/>
              <a:defRPr sz="1280" b="1"/>
            </a:lvl7pPr>
            <a:lvl8pPr marL="2560464" indent="0">
              <a:buNone/>
              <a:defRPr sz="1280" b="1"/>
            </a:lvl8pPr>
            <a:lvl9pPr marL="2926245" indent="0">
              <a:buNone/>
              <a:defRPr sz="128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9" y="2319867"/>
            <a:ext cx="5389032" cy="4214707"/>
          </a:xfrm>
        </p:spPr>
        <p:txBody>
          <a:bodyPr/>
          <a:lstStyle>
            <a:lvl1pPr>
              <a:defRPr sz="1920"/>
            </a:lvl1pPr>
            <a:lvl2pPr>
              <a:defRPr sz="1600"/>
            </a:lvl2pPr>
            <a:lvl3pPr>
              <a:defRPr sz="1440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8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BE3708-A5A5-4DE7-B3BC-D9CB475FB4A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5348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4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16A386-415C-4859-BAD0-AA155BCAF17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4427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960F0F-9DD5-4D75-BD25-4191A1C96EF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1016" y="-741679"/>
            <a:ext cx="12403016" cy="805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0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2" y="291253"/>
            <a:ext cx="4011084" cy="1239520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5" y="291257"/>
            <a:ext cx="6815667" cy="6243321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2" y="1530777"/>
            <a:ext cx="4011084" cy="5003801"/>
          </a:xfrm>
        </p:spPr>
        <p:txBody>
          <a:bodyPr/>
          <a:lstStyle>
            <a:lvl1pPr marL="0" indent="0">
              <a:buNone/>
              <a:defRPr sz="1120"/>
            </a:lvl1pPr>
            <a:lvl2pPr marL="365781" indent="0">
              <a:buNone/>
              <a:defRPr sz="960"/>
            </a:lvl2pPr>
            <a:lvl3pPr marL="731561" indent="0">
              <a:buNone/>
              <a:defRPr sz="800"/>
            </a:lvl3pPr>
            <a:lvl4pPr marL="1097342" indent="0">
              <a:buNone/>
              <a:defRPr sz="720"/>
            </a:lvl4pPr>
            <a:lvl5pPr marL="1463122" indent="0">
              <a:buNone/>
              <a:defRPr sz="720"/>
            </a:lvl5pPr>
            <a:lvl6pPr marL="1828903" indent="0">
              <a:buNone/>
              <a:defRPr sz="720"/>
            </a:lvl6pPr>
            <a:lvl7pPr marL="2194683" indent="0">
              <a:buNone/>
              <a:defRPr sz="720"/>
            </a:lvl7pPr>
            <a:lvl8pPr marL="2560464" indent="0">
              <a:buNone/>
              <a:defRPr sz="720"/>
            </a:lvl8pPr>
            <a:lvl9pPr marL="2926245" indent="0">
              <a:buNone/>
              <a:defRPr sz="72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CB2303-EC68-411E-ADE4-7E085187E6E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3364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5120640"/>
            <a:ext cx="7315200" cy="60452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53627"/>
            <a:ext cx="7315200" cy="4389120"/>
          </a:xfrm>
        </p:spPr>
        <p:txBody>
          <a:bodyPr rtlCol="0">
            <a:normAutofit/>
          </a:bodyPr>
          <a:lstStyle>
            <a:lvl1pPr marL="0" indent="0">
              <a:buNone/>
              <a:defRPr sz="2560"/>
            </a:lvl1pPr>
            <a:lvl2pPr marL="365781" indent="0">
              <a:buNone/>
              <a:defRPr sz="2240"/>
            </a:lvl2pPr>
            <a:lvl3pPr marL="731561" indent="0">
              <a:buNone/>
              <a:defRPr sz="1920"/>
            </a:lvl3pPr>
            <a:lvl4pPr marL="1097342" indent="0">
              <a:buNone/>
              <a:defRPr sz="1600"/>
            </a:lvl4pPr>
            <a:lvl5pPr marL="1463122" indent="0">
              <a:buNone/>
              <a:defRPr sz="1600"/>
            </a:lvl5pPr>
            <a:lvl6pPr marL="1828903" indent="0">
              <a:buNone/>
              <a:defRPr sz="1600"/>
            </a:lvl6pPr>
            <a:lvl7pPr marL="2194683" indent="0">
              <a:buNone/>
              <a:defRPr sz="1600"/>
            </a:lvl7pPr>
            <a:lvl8pPr marL="2560464" indent="0">
              <a:buNone/>
              <a:defRPr sz="1600"/>
            </a:lvl8pPr>
            <a:lvl9pPr marL="2926245" indent="0">
              <a:buNone/>
              <a:defRPr sz="16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725161"/>
            <a:ext cx="7315200" cy="858519"/>
          </a:xfrm>
        </p:spPr>
        <p:txBody>
          <a:bodyPr/>
          <a:lstStyle>
            <a:lvl1pPr marL="0" indent="0">
              <a:buNone/>
              <a:defRPr sz="1120"/>
            </a:lvl1pPr>
            <a:lvl2pPr marL="365781" indent="0">
              <a:buNone/>
              <a:defRPr sz="960"/>
            </a:lvl2pPr>
            <a:lvl3pPr marL="731561" indent="0">
              <a:buNone/>
              <a:defRPr sz="800"/>
            </a:lvl3pPr>
            <a:lvl4pPr marL="1097342" indent="0">
              <a:buNone/>
              <a:defRPr sz="720"/>
            </a:lvl4pPr>
            <a:lvl5pPr marL="1463122" indent="0">
              <a:buNone/>
              <a:defRPr sz="720"/>
            </a:lvl5pPr>
            <a:lvl6pPr marL="1828903" indent="0">
              <a:buNone/>
              <a:defRPr sz="720"/>
            </a:lvl6pPr>
            <a:lvl7pPr marL="2194683" indent="0">
              <a:buNone/>
              <a:defRPr sz="720"/>
            </a:lvl7pPr>
            <a:lvl8pPr marL="2560464" indent="0">
              <a:buNone/>
              <a:defRPr sz="720"/>
            </a:lvl8pPr>
            <a:lvl9pPr marL="2926245" indent="0">
              <a:buNone/>
              <a:defRPr sz="72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174F34-364D-4F29-A399-BD372591891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6925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48F2F4-D7A2-451F-8510-7210E4B1134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521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92951"/>
            <a:ext cx="2743200" cy="624162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92951"/>
            <a:ext cx="8026400" cy="624162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DD1F31-50C2-4632-BA97-2428B9EB024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9721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efaul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5892802" y="6583683"/>
            <a:ext cx="2844799" cy="3928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25000"/>
            </a:pPr>
            <a:fld id="{00000000-1234-1234-1234-123412341234}" type="slidenum">
              <a:rPr lang="en-US" sz="3938" smtClean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l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ct val="25000"/>
              </a:pPr>
              <a:t>‹nº›</a:t>
            </a:fld>
            <a:endParaRPr lang="en-US" sz="3938">
              <a:solidFill>
                <a:prstClr val="whit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173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8938"/>
            <a:ext cx="10515600" cy="1414462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780213"/>
            <a:ext cx="27432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9DC93-D881-420D-AD0C-C93190720A21}" type="datetimeFigureOut">
              <a:rPr lang="pt-BR"/>
              <a:pPr>
                <a:defRPr/>
              </a:pPr>
              <a:t>08/05/2019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780213"/>
            <a:ext cx="41148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780213"/>
            <a:ext cx="27432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06C40-07C1-471A-92B5-93DF2D5402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2811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780213"/>
            <a:ext cx="27432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26E8A-C178-4E78-9CD1-AF7143C59040}" type="datetimeFigureOut">
              <a:rPr lang="pt-BR"/>
              <a:pPr>
                <a:defRPr/>
              </a:pPr>
              <a:t>08/05/2019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780213"/>
            <a:ext cx="41148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780213"/>
            <a:ext cx="27432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51C05-D9C6-4086-B041-2E0F5DED736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7609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87680"/>
            <a:ext cx="3932237" cy="170688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053254"/>
            <a:ext cx="6172200" cy="519853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194560"/>
            <a:ext cx="3932237" cy="40656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780213"/>
            <a:ext cx="27432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99F2B-A4DA-47D4-A4E4-B4BD68B713F3}" type="datetimeFigureOut">
              <a:rPr lang="pt-BR"/>
              <a:pPr>
                <a:defRPr/>
              </a:pPr>
              <a:t>08/05/2019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780213"/>
            <a:ext cx="41148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780213"/>
            <a:ext cx="27432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0D92A-8AA6-4474-AFAD-70B4E6C264B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0360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87680"/>
            <a:ext cx="3932237" cy="170688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053254"/>
            <a:ext cx="6172200" cy="519853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194560"/>
            <a:ext cx="3932237" cy="40656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780213"/>
            <a:ext cx="27432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C84DB-0A86-444B-B1F5-1989F420D958}" type="datetimeFigureOut">
              <a:rPr lang="pt-BR"/>
              <a:pPr>
                <a:defRPr/>
              </a:pPr>
              <a:t>08/05/2019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780213"/>
            <a:ext cx="41148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780213"/>
            <a:ext cx="27432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172CD-08DB-4435-B92E-1185D6680C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8020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09600" y="292947"/>
            <a:ext cx="10972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09600" y="1706884"/>
            <a:ext cx="10972800" cy="482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780110"/>
            <a:ext cx="28448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6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780110"/>
            <a:ext cx="38608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6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780110"/>
            <a:ext cx="2844800" cy="38946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6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A6C9F3F-E28A-46C6-B04C-C93A6B8DE279}" type="slidenum">
              <a:rPr lang="pt-BR" altLang="pt-BR">
                <a:cs typeface="Arial" panose="020B0604020202020204" pitchFamily="34" charset="0"/>
              </a:rPr>
              <a:pPr>
                <a:defRPr/>
              </a:pPr>
              <a:t>‹nº›</a:t>
            </a:fld>
            <a:endParaRPr lang="pt-BR" altLang="pt-B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87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20" b="1" kern="1200">
          <a:solidFill>
            <a:srgbClr val="00B05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20" b="1">
          <a:solidFill>
            <a:srgbClr val="00B05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20" b="1">
          <a:solidFill>
            <a:srgbClr val="00B05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20" b="1">
          <a:solidFill>
            <a:srgbClr val="00B05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20" b="1">
          <a:solidFill>
            <a:srgbClr val="00B050"/>
          </a:solidFill>
          <a:latin typeface="Calibri" pitchFamily="34" charset="0"/>
        </a:defRPr>
      </a:lvl5pPr>
      <a:lvl6pPr marL="365781" algn="ctr" rtl="0" fontAlgn="base">
        <a:spcBef>
          <a:spcPct val="0"/>
        </a:spcBef>
        <a:spcAft>
          <a:spcPct val="0"/>
        </a:spcAft>
        <a:defRPr sz="3520" b="1">
          <a:solidFill>
            <a:srgbClr val="00B050"/>
          </a:solidFill>
          <a:latin typeface="Calibri" pitchFamily="34" charset="0"/>
        </a:defRPr>
      </a:lvl6pPr>
      <a:lvl7pPr marL="731561" algn="ctr" rtl="0" fontAlgn="base">
        <a:spcBef>
          <a:spcPct val="0"/>
        </a:spcBef>
        <a:spcAft>
          <a:spcPct val="0"/>
        </a:spcAft>
        <a:defRPr sz="3520" b="1">
          <a:solidFill>
            <a:srgbClr val="00B050"/>
          </a:solidFill>
          <a:latin typeface="Calibri" pitchFamily="34" charset="0"/>
        </a:defRPr>
      </a:lvl7pPr>
      <a:lvl8pPr marL="1097342" algn="ctr" rtl="0" fontAlgn="base">
        <a:spcBef>
          <a:spcPct val="0"/>
        </a:spcBef>
        <a:spcAft>
          <a:spcPct val="0"/>
        </a:spcAft>
        <a:defRPr sz="3520" b="1">
          <a:solidFill>
            <a:srgbClr val="00B050"/>
          </a:solidFill>
          <a:latin typeface="Calibri" pitchFamily="34" charset="0"/>
        </a:defRPr>
      </a:lvl8pPr>
      <a:lvl9pPr marL="1463122" algn="ctr" rtl="0" fontAlgn="base">
        <a:spcBef>
          <a:spcPct val="0"/>
        </a:spcBef>
        <a:spcAft>
          <a:spcPct val="0"/>
        </a:spcAft>
        <a:defRPr sz="3520" b="1">
          <a:solidFill>
            <a:srgbClr val="00B050"/>
          </a:solidFill>
          <a:latin typeface="Calibri" pitchFamily="34" charset="0"/>
        </a:defRPr>
      </a:lvl9pPr>
    </p:titleStyle>
    <p:bodyStyle>
      <a:lvl1pPr marL="274335" indent="-27433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594394" indent="-2286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40" kern="1200">
          <a:solidFill>
            <a:schemeClr val="tx1"/>
          </a:solidFill>
          <a:latin typeface="+mn-lt"/>
          <a:ea typeface="+mn-ea"/>
          <a:cs typeface="+mn-cs"/>
        </a:defRPr>
      </a:lvl2pPr>
      <a:lvl3pPr marL="914452" indent="-18289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280232" indent="-18289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6013" indent="-18289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794" indent="-182891" algn="l" defTabSz="731561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574" indent="-182891" algn="l" defTabSz="731561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355" indent="-182891" algn="l" defTabSz="731561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9135" indent="-182891" algn="l" defTabSz="731561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731561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81" algn="l" defTabSz="731561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61" algn="l" defTabSz="731561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342" algn="l" defTabSz="731561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122" algn="l" defTabSz="731561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903" algn="l" defTabSz="731561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683" algn="l" defTabSz="731561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464" algn="l" defTabSz="731561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245" algn="l" defTabSz="731561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09600" y="292947"/>
            <a:ext cx="10972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09600" y="1706884"/>
            <a:ext cx="10972800" cy="482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780110"/>
            <a:ext cx="28448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6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780110"/>
            <a:ext cx="38608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6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780110"/>
            <a:ext cx="2844800" cy="38946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6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A6C9F3F-E28A-46C6-B04C-C93A6B8DE279}" type="slidenum">
              <a:rPr lang="pt-BR" altLang="pt-BR">
                <a:cs typeface="Arial" panose="020B0604020202020204" pitchFamily="34" charset="0"/>
              </a:rPr>
              <a:pPr>
                <a:defRPr/>
              </a:pPr>
              <a:t>‹nº›</a:t>
            </a:fld>
            <a:endParaRPr lang="pt-BR" altLang="pt-B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25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20" b="1" kern="1200">
          <a:solidFill>
            <a:srgbClr val="00B05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20" b="1">
          <a:solidFill>
            <a:srgbClr val="00B05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20" b="1">
          <a:solidFill>
            <a:srgbClr val="00B05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20" b="1">
          <a:solidFill>
            <a:srgbClr val="00B05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20" b="1">
          <a:solidFill>
            <a:srgbClr val="00B050"/>
          </a:solidFill>
          <a:latin typeface="Calibri" pitchFamily="34" charset="0"/>
        </a:defRPr>
      </a:lvl5pPr>
      <a:lvl6pPr marL="365781" algn="ctr" rtl="0" fontAlgn="base">
        <a:spcBef>
          <a:spcPct val="0"/>
        </a:spcBef>
        <a:spcAft>
          <a:spcPct val="0"/>
        </a:spcAft>
        <a:defRPr sz="3520" b="1">
          <a:solidFill>
            <a:srgbClr val="00B050"/>
          </a:solidFill>
          <a:latin typeface="Calibri" pitchFamily="34" charset="0"/>
        </a:defRPr>
      </a:lvl6pPr>
      <a:lvl7pPr marL="731561" algn="ctr" rtl="0" fontAlgn="base">
        <a:spcBef>
          <a:spcPct val="0"/>
        </a:spcBef>
        <a:spcAft>
          <a:spcPct val="0"/>
        </a:spcAft>
        <a:defRPr sz="3520" b="1">
          <a:solidFill>
            <a:srgbClr val="00B050"/>
          </a:solidFill>
          <a:latin typeface="Calibri" pitchFamily="34" charset="0"/>
        </a:defRPr>
      </a:lvl7pPr>
      <a:lvl8pPr marL="1097342" algn="ctr" rtl="0" fontAlgn="base">
        <a:spcBef>
          <a:spcPct val="0"/>
        </a:spcBef>
        <a:spcAft>
          <a:spcPct val="0"/>
        </a:spcAft>
        <a:defRPr sz="3520" b="1">
          <a:solidFill>
            <a:srgbClr val="00B050"/>
          </a:solidFill>
          <a:latin typeface="Calibri" pitchFamily="34" charset="0"/>
        </a:defRPr>
      </a:lvl8pPr>
      <a:lvl9pPr marL="1463122" algn="ctr" rtl="0" fontAlgn="base">
        <a:spcBef>
          <a:spcPct val="0"/>
        </a:spcBef>
        <a:spcAft>
          <a:spcPct val="0"/>
        </a:spcAft>
        <a:defRPr sz="3520" b="1">
          <a:solidFill>
            <a:srgbClr val="00B050"/>
          </a:solidFill>
          <a:latin typeface="Calibri" pitchFamily="34" charset="0"/>
        </a:defRPr>
      </a:lvl9pPr>
    </p:titleStyle>
    <p:bodyStyle>
      <a:lvl1pPr marL="274335" indent="-27433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594394" indent="-2286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40" kern="1200">
          <a:solidFill>
            <a:schemeClr val="tx1"/>
          </a:solidFill>
          <a:latin typeface="+mn-lt"/>
          <a:ea typeface="+mn-ea"/>
          <a:cs typeface="+mn-cs"/>
        </a:defRPr>
      </a:lvl2pPr>
      <a:lvl3pPr marL="914452" indent="-18289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280232" indent="-18289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6013" indent="-18289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794" indent="-182891" algn="l" defTabSz="731561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574" indent="-182891" algn="l" defTabSz="731561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355" indent="-182891" algn="l" defTabSz="731561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9135" indent="-182891" algn="l" defTabSz="731561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731561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81" algn="l" defTabSz="731561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61" algn="l" defTabSz="731561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342" algn="l" defTabSz="731561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122" algn="l" defTabSz="731561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903" algn="l" defTabSz="731561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683" algn="l" defTabSz="731561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464" algn="l" defTabSz="731561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245" algn="l" defTabSz="731561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09600" y="292947"/>
            <a:ext cx="10972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09600" y="1706884"/>
            <a:ext cx="10972800" cy="482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780110"/>
            <a:ext cx="28448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6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780110"/>
            <a:ext cx="38608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6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780110"/>
            <a:ext cx="2844800" cy="38946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6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A6C9F3F-E28A-46C6-B04C-C93A6B8DE279}" type="slidenum">
              <a:rPr lang="pt-BR" altLang="pt-BR">
                <a:cs typeface="Arial" panose="020B0604020202020204" pitchFamily="34" charset="0"/>
              </a:rPr>
              <a:pPr>
                <a:defRPr/>
              </a:pPr>
              <a:t>‹nº›</a:t>
            </a:fld>
            <a:endParaRPr lang="pt-BR" altLang="pt-B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66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20" b="1" kern="1200">
          <a:solidFill>
            <a:srgbClr val="00B05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20" b="1">
          <a:solidFill>
            <a:srgbClr val="00B05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20" b="1">
          <a:solidFill>
            <a:srgbClr val="00B05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20" b="1">
          <a:solidFill>
            <a:srgbClr val="00B05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20" b="1">
          <a:solidFill>
            <a:srgbClr val="00B050"/>
          </a:solidFill>
          <a:latin typeface="Calibri" pitchFamily="34" charset="0"/>
        </a:defRPr>
      </a:lvl5pPr>
      <a:lvl6pPr marL="365781" algn="ctr" rtl="0" fontAlgn="base">
        <a:spcBef>
          <a:spcPct val="0"/>
        </a:spcBef>
        <a:spcAft>
          <a:spcPct val="0"/>
        </a:spcAft>
        <a:defRPr sz="3520" b="1">
          <a:solidFill>
            <a:srgbClr val="00B050"/>
          </a:solidFill>
          <a:latin typeface="Calibri" pitchFamily="34" charset="0"/>
        </a:defRPr>
      </a:lvl6pPr>
      <a:lvl7pPr marL="731561" algn="ctr" rtl="0" fontAlgn="base">
        <a:spcBef>
          <a:spcPct val="0"/>
        </a:spcBef>
        <a:spcAft>
          <a:spcPct val="0"/>
        </a:spcAft>
        <a:defRPr sz="3520" b="1">
          <a:solidFill>
            <a:srgbClr val="00B050"/>
          </a:solidFill>
          <a:latin typeface="Calibri" pitchFamily="34" charset="0"/>
        </a:defRPr>
      </a:lvl7pPr>
      <a:lvl8pPr marL="1097342" algn="ctr" rtl="0" fontAlgn="base">
        <a:spcBef>
          <a:spcPct val="0"/>
        </a:spcBef>
        <a:spcAft>
          <a:spcPct val="0"/>
        </a:spcAft>
        <a:defRPr sz="3520" b="1">
          <a:solidFill>
            <a:srgbClr val="00B050"/>
          </a:solidFill>
          <a:latin typeface="Calibri" pitchFamily="34" charset="0"/>
        </a:defRPr>
      </a:lvl8pPr>
      <a:lvl9pPr marL="1463122" algn="ctr" rtl="0" fontAlgn="base">
        <a:spcBef>
          <a:spcPct val="0"/>
        </a:spcBef>
        <a:spcAft>
          <a:spcPct val="0"/>
        </a:spcAft>
        <a:defRPr sz="3520" b="1">
          <a:solidFill>
            <a:srgbClr val="00B050"/>
          </a:solidFill>
          <a:latin typeface="Calibri" pitchFamily="34" charset="0"/>
        </a:defRPr>
      </a:lvl9pPr>
    </p:titleStyle>
    <p:bodyStyle>
      <a:lvl1pPr marL="274335" indent="-27433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594394" indent="-2286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40" kern="1200">
          <a:solidFill>
            <a:schemeClr val="tx1"/>
          </a:solidFill>
          <a:latin typeface="+mn-lt"/>
          <a:ea typeface="+mn-ea"/>
          <a:cs typeface="+mn-cs"/>
        </a:defRPr>
      </a:lvl2pPr>
      <a:lvl3pPr marL="914452" indent="-18289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280232" indent="-18289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6013" indent="-18289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794" indent="-182891" algn="l" defTabSz="731561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574" indent="-182891" algn="l" defTabSz="731561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355" indent="-182891" algn="l" defTabSz="731561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9135" indent="-182891" algn="l" defTabSz="731561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731561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81" algn="l" defTabSz="731561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61" algn="l" defTabSz="731561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342" algn="l" defTabSz="731561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122" algn="l" defTabSz="731561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903" algn="l" defTabSz="731561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683" algn="l" defTabSz="731561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464" algn="l" defTabSz="731561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245" algn="l" defTabSz="731561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09600" y="292947"/>
            <a:ext cx="10972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09600" y="1706884"/>
            <a:ext cx="10972800" cy="482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780110"/>
            <a:ext cx="28448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6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780110"/>
            <a:ext cx="38608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6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780110"/>
            <a:ext cx="2844800" cy="38946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6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A6C9F3F-E28A-46C6-B04C-C93A6B8DE279}" type="slidenum">
              <a:rPr lang="pt-BR" altLang="pt-BR">
                <a:cs typeface="Arial" panose="020B0604020202020204" pitchFamily="34" charset="0"/>
              </a:rPr>
              <a:pPr>
                <a:defRPr/>
              </a:pPr>
              <a:t>‹nº›</a:t>
            </a:fld>
            <a:endParaRPr lang="pt-BR" altLang="pt-B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23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20" b="1" kern="1200">
          <a:solidFill>
            <a:srgbClr val="00B05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20" b="1">
          <a:solidFill>
            <a:srgbClr val="00B05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20" b="1">
          <a:solidFill>
            <a:srgbClr val="00B05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20" b="1">
          <a:solidFill>
            <a:srgbClr val="00B05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20" b="1">
          <a:solidFill>
            <a:srgbClr val="00B050"/>
          </a:solidFill>
          <a:latin typeface="Calibri" pitchFamily="34" charset="0"/>
        </a:defRPr>
      </a:lvl5pPr>
      <a:lvl6pPr marL="365781" algn="ctr" rtl="0" fontAlgn="base">
        <a:spcBef>
          <a:spcPct val="0"/>
        </a:spcBef>
        <a:spcAft>
          <a:spcPct val="0"/>
        </a:spcAft>
        <a:defRPr sz="3520" b="1">
          <a:solidFill>
            <a:srgbClr val="00B050"/>
          </a:solidFill>
          <a:latin typeface="Calibri" pitchFamily="34" charset="0"/>
        </a:defRPr>
      </a:lvl6pPr>
      <a:lvl7pPr marL="731561" algn="ctr" rtl="0" fontAlgn="base">
        <a:spcBef>
          <a:spcPct val="0"/>
        </a:spcBef>
        <a:spcAft>
          <a:spcPct val="0"/>
        </a:spcAft>
        <a:defRPr sz="3520" b="1">
          <a:solidFill>
            <a:srgbClr val="00B050"/>
          </a:solidFill>
          <a:latin typeface="Calibri" pitchFamily="34" charset="0"/>
        </a:defRPr>
      </a:lvl7pPr>
      <a:lvl8pPr marL="1097342" algn="ctr" rtl="0" fontAlgn="base">
        <a:spcBef>
          <a:spcPct val="0"/>
        </a:spcBef>
        <a:spcAft>
          <a:spcPct val="0"/>
        </a:spcAft>
        <a:defRPr sz="3520" b="1">
          <a:solidFill>
            <a:srgbClr val="00B050"/>
          </a:solidFill>
          <a:latin typeface="Calibri" pitchFamily="34" charset="0"/>
        </a:defRPr>
      </a:lvl8pPr>
      <a:lvl9pPr marL="1463122" algn="ctr" rtl="0" fontAlgn="base">
        <a:spcBef>
          <a:spcPct val="0"/>
        </a:spcBef>
        <a:spcAft>
          <a:spcPct val="0"/>
        </a:spcAft>
        <a:defRPr sz="3520" b="1">
          <a:solidFill>
            <a:srgbClr val="00B050"/>
          </a:solidFill>
          <a:latin typeface="Calibri" pitchFamily="34" charset="0"/>
        </a:defRPr>
      </a:lvl9pPr>
    </p:titleStyle>
    <p:bodyStyle>
      <a:lvl1pPr marL="274335" indent="-27433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594394" indent="-2286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40" kern="1200">
          <a:solidFill>
            <a:schemeClr val="tx1"/>
          </a:solidFill>
          <a:latin typeface="+mn-lt"/>
          <a:ea typeface="+mn-ea"/>
          <a:cs typeface="+mn-cs"/>
        </a:defRPr>
      </a:lvl2pPr>
      <a:lvl3pPr marL="914452" indent="-18289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280232" indent="-18289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6013" indent="-18289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794" indent="-182891" algn="l" defTabSz="731561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574" indent="-182891" algn="l" defTabSz="731561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355" indent="-182891" algn="l" defTabSz="731561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9135" indent="-182891" algn="l" defTabSz="731561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731561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81" algn="l" defTabSz="731561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61" algn="l" defTabSz="731561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342" algn="l" defTabSz="731561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122" algn="l" defTabSz="731561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903" algn="l" defTabSz="731561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683" algn="l" defTabSz="731561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464" algn="l" defTabSz="731561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245" algn="l" defTabSz="731561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2"/>
          <p:cNvSpPr>
            <a:spLocks/>
          </p:cNvSpPr>
          <p:nvPr/>
        </p:nvSpPr>
        <p:spPr bwMode="auto">
          <a:xfrm>
            <a:off x="0" y="436563"/>
            <a:ext cx="12192000" cy="46037"/>
          </a:xfrm>
          <a:custGeom>
            <a:avLst/>
            <a:gdLst>
              <a:gd name="T0" fmla="*/ 6096241 w 12192482"/>
              <a:gd name="T1" fmla="*/ 0 h 45719"/>
              <a:gd name="T2" fmla="*/ 12192482 w 12192482"/>
              <a:gd name="T3" fmla="*/ 22860 h 45719"/>
              <a:gd name="T4" fmla="*/ 6096241 w 12192482"/>
              <a:gd name="T5" fmla="*/ 45719 h 45719"/>
              <a:gd name="T6" fmla="*/ 0 w 12192482"/>
              <a:gd name="T7" fmla="*/ 22860 h 45719"/>
              <a:gd name="T8" fmla="*/ 0 w 12192482"/>
              <a:gd name="T9" fmla="*/ 0 h 45719"/>
              <a:gd name="T10" fmla="*/ 12192482 w 12192482"/>
              <a:gd name="T11" fmla="*/ 45719 h 45719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12192482"/>
              <a:gd name="T19" fmla="*/ 0 h 45719"/>
              <a:gd name="T20" fmla="*/ 12192482 w 12192482"/>
              <a:gd name="T21" fmla="*/ 45719 h 457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192482" h="45719">
                <a:moveTo>
                  <a:pt x="0" y="0"/>
                </a:moveTo>
                <a:lnTo>
                  <a:pt x="12192482" y="45719"/>
                </a:lnTo>
              </a:path>
            </a:pathLst>
          </a:custGeom>
          <a:noFill/>
          <a:ln w="57241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9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727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00" y="644795"/>
            <a:ext cx="10419073" cy="43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20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694" y="1058415"/>
            <a:ext cx="3037840" cy="2428240"/>
          </a:xfrm>
          <a:prstGeom prst="rect">
            <a:avLst/>
          </a:prstGeom>
          <a:ln>
            <a:noFill/>
          </a:ln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4866" y="1160015"/>
            <a:ext cx="2641600" cy="232664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7843" y="1414015"/>
            <a:ext cx="2499360" cy="207264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5346" y="4183486"/>
            <a:ext cx="2580640" cy="188976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0243" y="4173326"/>
            <a:ext cx="2550160" cy="189992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6304" y="3954886"/>
            <a:ext cx="3220720" cy="234696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074" y="118048"/>
            <a:ext cx="2802230" cy="6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5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14760" y="1193180"/>
            <a:ext cx="10850137" cy="13827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800" b="1" dirty="0" smtClean="0">
                <a:solidFill>
                  <a:srgbClr val="002060"/>
                </a:solidFill>
              </a:rPr>
              <a:t>Qualidade da informação = segurança jurídica</a:t>
            </a:r>
          </a:p>
          <a:p>
            <a:pPr algn="ctr"/>
            <a:r>
              <a:rPr lang="pt-BR" sz="3800" b="1" dirty="0" smtClean="0">
                <a:solidFill>
                  <a:srgbClr val="002060"/>
                </a:solidFill>
              </a:rPr>
              <a:t>Facilidade para acesso aos benefícios previdenciários</a:t>
            </a:r>
            <a:endParaRPr lang="pt-BR" sz="3800" b="1" dirty="0">
              <a:solidFill>
                <a:srgbClr val="00206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014758" y="2657707"/>
            <a:ext cx="10850138" cy="13567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800" b="1" dirty="0" smtClean="0">
                <a:solidFill>
                  <a:srgbClr val="002060"/>
                </a:solidFill>
              </a:rPr>
              <a:t>Redução dos </a:t>
            </a:r>
            <a:r>
              <a:rPr lang="pt-BR" sz="3800" b="1" dirty="0">
                <a:solidFill>
                  <a:srgbClr val="002060"/>
                </a:solidFill>
              </a:rPr>
              <a:t>l</a:t>
            </a:r>
            <a:r>
              <a:rPr lang="pt-BR" sz="3800" b="1" dirty="0" smtClean="0">
                <a:solidFill>
                  <a:srgbClr val="002060"/>
                </a:solidFill>
              </a:rPr>
              <a:t>itígios trabalhistas, tributários  e previdenciários</a:t>
            </a:r>
            <a:endParaRPr lang="pt-BR" sz="3800" b="1" dirty="0">
              <a:solidFill>
                <a:srgbClr val="00206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014759" y="4122234"/>
            <a:ext cx="10850137" cy="13976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800" b="1" dirty="0" smtClean="0">
                <a:solidFill>
                  <a:srgbClr val="002060"/>
                </a:solidFill>
              </a:rPr>
              <a:t>Permite ao governo o planejamento de políticas públicas mais assertivas</a:t>
            </a:r>
            <a:endParaRPr lang="pt-BR" sz="3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713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694" y="1058415"/>
            <a:ext cx="3037840" cy="2428240"/>
          </a:xfrm>
          <a:prstGeom prst="rect">
            <a:avLst/>
          </a:prstGeom>
          <a:ln>
            <a:noFill/>
          </a:ln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4866" y="1160015"/>
            <a:ext cx="2641600" cy="232664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7843" y="1414015"/>
            <a:ext cx="2499360" cy="207264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5346" y="4183486"/>
            <a:ext cx="2580640" cy="188976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0243" y="4173326"/>
            <a:ext cx="2550160" cy="189992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6304" y="3954886"/>
            <a:ext cx="3220720" cy="234696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074" y="118048"/>
            <a:ext cx="2802230" cy="6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4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03608" y="423746"/>
            <a:ext cx="10013795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A guarda dos dados passa a ser compromisso do Estado e estará a disposição do empregador e do empregado durante todo o período que a legislação exige.</a:t>
            </a:r>
            <a:endParaRPr lang="pt-BR" sz="32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554641"/>
              </p:ext>
            </p:extLst>
          </p:nvPr>
        </p:nvGraphicFramePr>
        <p:xfrm>
          <a:off x="1003608" y="2263693"/>
          <a:ext cx="8987883" cy="37356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43855"/>
                <a:gridCol w="2144028"/>
              </a:tblGrid>
              <a:tr h="3396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Bell MT" panose="02020503060305020303" pitchFamily="18" charset="0"/>
                          <a:cs typeface="Aharoni" panose="02010803020104030203" pitchFamily="2" charset="-79"/>
                        </a:rPr>
                        <a:t>Tipos de documentos</a:t>
                      </a:r>
                      <a:endParaRPr lang="pt-BR" sz="2000" dirty="0">
                        <a:effectLst/>
                        <a:latin typeface="Bell MT" panose="02020503060305020303" pitchFamily="18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Bell MT" panose="02020503060305020303" pitchFamily="18" charset="0"/>
                          <a:cs typeface="Aharoni" panose="02010803020104030203" pitchFamily="2" charset="-79"/>
                        </a:rPr>
                        <a:t>Prazo de guarda</a:t>
                      </a:r>
                      <a:endParaRPr lang="pt-BR" sz="2000" dirty="0">
                        <a:effectLst/>
                        <a:latin typeface="Bell MT" panose="02020503060305020303" pitchFamily="18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396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ell MT" panose="02020503060305020303" pitchFamily="18" charset="0"/>
                          <a:cs typeface="Aharoni" panose="02010803020104030203" pitchFamily="2" charset="-79"/>
                        </a:rPr>
                        <a:t>CAT - Comunicação de Acidente de Trabalho </a:t>
                      </a:r>
                      <a:endParaRPr lang="pt-BR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ell MT" panose="02020503060305020303" pitchFamily="18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ell MT" panose="02020503060305020303" pitchFamily="18" charset="0"/>
                          <a:cs typeface="Aharoni" panose="02010803020104030203" pitchFamily="2" charset="-79"/>
                        </a:rPr>
                        <a:t>10  anos</a:t>
                      </a:r>
                      <a:endParaRPr lang="pt-BR" sz="20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ell MT" panose="02020503060305020303" pitchFamily="18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96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ell MT" panose="02020503060305020303" pitchFamily="18" charset="0"/>
                          <a:cs typeface="Aharoni" panose="02010803020104030203" pitchFamily="2" charset="-79"/>
                        </a:rPr>
                        <a:t>Comprovante de benefícios reembolsados pelo INSS</a:t>
                      </a:r>
                      <a:endParaRPr lang="pt-BR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ell MT" panose="02020503060305020303" pitchFamily="18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ell MT" panose="02020503060305020303" pitchFamily="18" charset="0"/>
                          <a:cs typeface="Aharoni" panose="02010803020104030203" pitchFamily="2" charset="-79"/>
                        </a:rPr>
                        <a:t>10 anos</a:t>
                      </a:r>
                      <a:endParaRPr lang="pt-BR" sz="20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ell MT" panose="02020503060305020303" pitchFamily="18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96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ell MT" panose="02020503060305020303" pitchFamily="18" charset="0"/>
                          <a:cs typeface="Aharoni" panose="02010803020104030203" pitchFamily="2" charset="-79"/>
                        </a:rPr>
                        <a:t>Depósitos do FGTS</a:t>
                      </a:r>
                      <a:endParaRPr lang="pt-BR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ell MT" panose="02020503060305020303" pitchFamily="18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ell MT" panose="02020503060305020303" pitchFamily="18" charset="0"/>
                          <a:cs typeface="Aharoni" panose="02010803020104030203" pitchFamily="2" charset="-79"/>
                        </a:rPr>
                        <a:t>30 anos</a:t>
                      </a:r>
                      <a:endParaRPr lang="pt-BR" sz="20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ell MT" panose="02020503060305020303" pitchFamily="18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96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ell MT" panose="02020503060305020303" pitchFamily="18" charset="0"/>
                          <a:cs typeface="Aharoni" panose="02010803020104030203" pitchFamily="2" charset="-79"/>
                        </a:rPr>
                        <a:t>Contrato de Trabalho</a:t>
                      </a:r>
                      <a:endParaRPr lang="pt-BR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ell MT" panose="02020503060305020303" pitchFamily="18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ell MT" panose="02020503060305020303" pitchFamily="18" charset="0"/>
                          <a:cs typeface="Aharoni" panose="02010803020104030203" pitchFamily="2" charset="-79"/>
                        </a:rPr>
                        <a:t>Indeterminado</a:t>
                      </a:r>
                      <a:endParaRPr lang="pt-BR" sz="20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ell MT" panose="02020503060305020303" pitchFamily="18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96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ell MT" panose="02020503060305020303" pitchFamily="18" charset="0"/>
                          <a:cs typeface="Aharoni" panose="02010803020104030203" pitchFamily="2" charset="-79"/>
                        </a:rPr>
                        <a:t>Folha de Pagamento</a:t>
                      </a:r>
                      <a:endParaRPr lang="pt-BR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ell MT" panose="02020503060305020303" pitchFamily="18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ell MT" panose="02020503060305020303" pitchFamily="18" charset="0"/>
                          <a:cs typeface="Aharoni" panose="02010803020104030203" pitchFamily="2" charset="-79"/>
                        </a:rPr>
                        <a:t>10 anos</a:t>
                      </a:r>
                      <a:endParaRPr lang="pt-BR" sz="20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ell MT" panose="02020503060305020303" pitchFamily="18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96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ell MT" panose="02020503060305020303" pitchFamily="18" charset="0"/>
                          <a:cs typeface="Aharoni" panose="02010803020104030203" pitchFamily="2" charset="-79"/>
                        </a:rPr>
                        <a:t>GFIP – Guia do FGTS e </a:t>
                      </a:r>
                      <a:r>
                        <a:rPr lang="pt-BR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ell MT" panose="02020503060305020303" pitchFamily="18" charset="0"/>
                          <a:cs typeface="Aharoni" panose="02010803020104030203" pitchFamily="2" charset="-79"/>
                        </a:rPr>
                        <a:t>contribuições previdenciárias</a:t>
                      </a:r>
                      <a:endParaRPr lang="pt-BR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ell MT" panose="02020503060305020303" pitchFamily="18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ell MT" panose="02020503060305020303" pitchFamily="18" charset="0"/>
                          <a:cs typeface="Aharoni" panose="02010803020104030203" pitchFamily="2" charset="-79"/>
                        </a:rPr>
                        <a:t>30 anos</a:t>
                      </a:r>
                      <a:endParaRPr lang="pt-BR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ell MT" panose="02020503060305020303" pitchFamily="18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96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ell MT" panose="02020503060305020303" pitchFamily="18" charset="0"/>
                          <a:cs typeface="Aharoni" panose="02010803020104030203" pitchFamily="2" charset="-79"/>
                        </a:rPr>
                        <a:t>Livro de registro de empregados</a:t>
                      </a:r>
                      <a:endParaRPr lang="pt-BR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ell MT" panose="02020503060305020303" pitchFamily="18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ell MT" panose="02020503060305020303" pitchFamily="18" charset="0"/>
                          <a:cs typeface="Aharoni" panose="02010803020104030203" pitchFamily="2" charset="-79"/>
                        </a:rPr>
                        <a:t>Indeterminado</a:t>
                      </a:r>
                      <a:endParaRPr lang="pt-BR" sz="20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ell MT" panose="02020503060305020303" pitchFamily="18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96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ell MT" panose="02020503060305020303" pitchFamily="18" charset="0"/>
                          <a:cs typeface="Aharoni" panose="02010803020104030203" pitchFamily="2" charset="-79"/>
                        </a:rPr>
                        <a:t>PPP – Perfil profissiográfico previdenciário</a:t>
                      </a:r>
                      <a:endParaRPr lang="pt-BR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ell MT" panose="02020503060305020303" pitchFamily="18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ell MT" panose="02020503060305020303" pitchFamily="18" charset="0"/>
                          <a:cs typeface="Aharoni" panose="02010803020104030203" pitchFamily="2" charset="-79"/>
                        </a:rPr>
                        <a:t>30 anos</a:t>
                      </a:r>
                      <a:endParaRPr lang="pt-BR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ell MT" panose="02020503060305020303" pitchFamily="18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96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ell MT" panose="02020503060305020303" pitchFamily="18" charset="0"/>
                          <a:cs typeface="Aharoni" panose="02010803020104030203" pitchFamily="2" charset="-79"/>
                        </a:rPr>
                        <a:t>Salário-família – documentos relacionados ao benefício</a:t>
                      </a:r>
                      <a:endParaRPr lang="pt-BR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ell MT" panose="02020503060305020303" pitchFamily="18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ell MT" panose="02020503060305020303" pitchFamily="18" charset="0"/>
                          <a:cs typeface="Aharoni" panose="02010803020104030203" pitchFamily="2" charset="-79"/>
                        </a:rPr>
                        <a:t>10 anos</a:t>
                      </a:r>
                      <a:endParaRPr lang="pt-BR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ell MT" panose="02020503060305020303" pitchFamily="18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96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ell MT" panose="02020503060305020303" pitchFamily="18" charset="0"/>
                          <a:cs typeface="Aharoni" panose="02010803020104030203" pitchFamily="2" charset="-79"/>
                        </a:rPr>
                        <a:t>Salário-educação – documentos relacionados ao benefício</a:t>
                      </a:r>
                      <a:endParaRPr lang="pt-BR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ell MT" panose="02020503060305020303" pitchFamily="18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Bell MT" panose="02020503060305020303" pitchFamily="18" charset="0"/>
                          <a:cs typeface="Aharoni" panose="02010803020104030203" pitchFamily="2" charset="-79"/>
                        </a:rPr>
                        <a:t>10 anos</a:t>
                      </a:r>
                      <a:endParaRPr lang="pt-BR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Bell MT" panose="02020503060305020303" pitchFamily="18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Elipse 4"/>
          <p:cNvSpPr/>
          <p:nvPr/>
        </p:nvSpPr>
        <p:spPr>
          <a:xfrm rot="20348330">
            <a:off x="9991491" y="2509294"/>
            <a:ext cx="2096431" cy="5352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Redução de custos </a:t>
            </a:r>
            <a:endParaRPr lang="pt-BR" dirty="0"/>
          </a:p>
        </p:txBody>
      </p:sp>
      <p:sp>
        <p:nvSpPr>
          <p:cNvPr id="6" name="Elipse 5"/>
          <p:cNvSpPr/>
          <p:nvPr/>
        </p:nvSpPr>
        <p:spPr>
          <a:xfrm rot="20258562">
            <a:off x="10026929" y="3778888"/>
            <a:ext cx="2096431" cy="5352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Segurança </a:t>
            </a:r>
            <a:endParaRPr lang="pt-BR" dirty="0"/>
          </a:p>
        </p:txBody>
      </p:sp>
      <p:sp>
        <p:nvSpPr>
          <p:cNvPr id="7" name="Elipse 6"/>
          <p:cNvSpPr/>
          <p:nvPr/>
        </p:nvSpPr>
        <p:spPr>
          <a:xfrm rot="20447201">
            <a:off x="10071534" y="5148732"/>
            <a:ext cx="2007223" cy="5352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Simplificação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0804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694" y="1058415"/>
            <a:ext cx="3037840" cy="2428240"/>
          </a:xfrm>
          <a:prstGeom prst="rect">
            <a:avLst/>
          </a:prstGeom>
          <a:ln>
            <a:noFill/>
          </a:ln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4866" y="1160015"/>
            <a:ext cx="2641600" cy="232664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7843" y="1414015"/>
            <a:ext cx="2499360" cy="2072640"/>
          </a:xfrm>
          <a:prstGeom prst="rect">
            <a:avLst/>
          </a:prstGeom>
          <a:ln>
            <a:noFill/>
          </a:ln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5346" y="4183486"/>
            <a:ext cx="2580640" cy="188976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0243" y="4173326"/>
            <a:ext cx="2550160" cy="189992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6304" y="3954886"/>
            <a:ext cx="3220720" cy="234696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074" y="118048"/>
            <a:ext cx="2802230" cy="6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2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concorrÃªncia l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052" y="1160576"/>
            <a:ext cx="668655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527717" y="4460489"/>
            <a:ext cx="94917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latin typeface="Berlin Sans FB" panose="020E0602020502020306" pitchFamily="34" charset="0"/>
              </a:rPr>
              <a:t>Melhoria do ambiente de negócios</a:t>
            </a:r>
          </a:p>
          <a:p>
            <a:pPr marL="285750" indent="-285750">
              <a:buFontTx/>
              <a:buChar char="-"/>
            </a:pPr>
            <a:r>
              <a:rPr lang="pt-BR" sz="3200" dirty="0" smtClean="0">
                <a:latin typeface="Berlin Sans FB" panose="020E0602020502020306" pitchFamily="34" charset="0"/>
              </a:rPr>
              <a:t>Aumento da eficácia da ação fiscalizadora do estado</a:t>
            </a:r>
          </a:p>
          <a:p>
            <a:pPr marL="285750" indent="-285750">
              <a:buFontTx/>
              <a:buChar char="-"/>
            </a:pPr>
            <a:r>
              <a:rPr lang="pt-BR" sz="3200" dirty="0" smtClean="0">
                <a:latin typeface="Berlin Sans FB" panose="020E0602020502020306" pitchFamily="34" charset="0"/>
              </a:rPr>
              <a:t>Condições de igualdade para os agentes econômicos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225644" y="476290"/>
            <a:ext cx="563136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Concorrência leal na economia</a:t>
            </a:r>
            <a:endParaRPr lang="pt-B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562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694" y="1058415"/>
            <a:ext cx="3037840" cy="2428240"/>
          </a:xfrm>
          <a:prstGeom prst="rect">
            <a:avLst/>
          </a:prstGeom>
          <a:ln>
            <a:noFill/>
          </a:ln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4866" y="1160015"/>
            <a:ext cx="2641600" cy="232664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7843" y="1414015"/>
            <a:ext cx="2499360" cy="2072640"/>
          </a:xfrm>
          <a:prstGeom prst="rect">
            <a:avLst/>
          </a:prstGeom>
          <a:ln>
            <a:noFill/>
          </a:ln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5346" y="4183486"/>
            <a:ext cx="2580640" cy="188976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0243" y="4173326"/>
            <a:ext cx="2550160" cy="189992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6304" y="3954886"/>
            <a:ext cx="3220720" cy="2346960"/>
          </a:xfrm>
          <a:prstGeom prst="rect">
            <a:avLst/>
          </a:prstGeom>
          <a:ln>
            <a:noFill/>
          </a:ln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074" y="118048"/>
            <a:ext cx="2802230" cy="6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84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7025" y="3978198"/>
            <a:ext cx="12153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rgbClr val="002060"/>
                </a:solidFill>
              </a:rPr>
              <a:t>Segurança para o empregador, para os empregados e para o Governo.</a:t>
            </a:r>
            <a:endParaRPr lang="pt-BR" sz="3200" b="1" dirty="0">
              <a:solidFill>
                <a:srgbClr val="00206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7025" y="4677008"/>
            <a:ext cx="99234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rgbClr val="002060"/>
                </a:solidFill>
              </a:rPr>
              <a:t>Uso dos dados em benefício da sociedade: </a:t>
            </a:r>
          </a:p>
          <a:p>
            <a:r>
              <a:rPr lang="pt-BR" sz="3200" b="1" dirty="0">
                <a:solidFill>
                  <a:srgbClr val="002060"/>
                </a:solidFill>
              </a:rPr>
              <a:t> </a:t>
            </a:r>
            <a:r>
              <a:rPr lang="pt-BR" sz="3200" b="1" dirty="0" smtClean="0">
                <a:solidFill>
                  <a:srgbClr val="002060"/>
                </a:solidFill>
              </a:rPr>
              <a:t>                                Novo FIES, empréstimos consignados,...</a:t>
            </a:r>
            <a:endParaRPr lang="pt-BR" sz="3200" b="1" dirty="0">
              <a:solidFill>
                <a:srgbClr val="002060"/>
              </a:solidFill>
            </a:endParaRPr>
          </a:p>
        </p:txBody>
      </p:sp>
      <p:sp>
        <p:nvSpPr>
          <p:cNvPr id="4" name="AutoShape 6" descr="Resultado de imagem para transparÃªnc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518" y="341352"/>
            <a:ext cx="9434482" cy="349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81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694" y="1058415"/>
            <a:ext cx="3037840" cy="2428240"/>
          </a:xfrm>
          <a:prstGeom prst="rect">
            <a:avLst/>
          </a:prstGeom>
          <a:ln>
            <a:noFill/>
          </a:ln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4866" y="1160015"/>
            <a:ext cx="2641600" cy="232664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7843" y="1414015"/>
            <a:ext cx="2499360" cy="2072640"/>
          </a:xfrm>
          <a:prstGeom prst="rect">
            <a:avLst/>
          </a:prstGeom>
          <a:ln>
            <a:noFill/>
          </a:ln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5346" y="4183486"/>
            <a:ext cx="2580640" cy="188976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0243" y="4173326"/>
            <a:ext cx="2550160" cy="189992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6304" y="3954886"/>
            <a:ext cx="3220720" cy="2346960"/>
          </a:xfrm>
          <a:prstGeom prst="rect">
            <a:avLst/>
          </a:prstGeom>
          <a:ln>
            <a:noFill/>
          </a:ln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074" y="118048"/>
            <a:ext cx="2802230" cy="6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0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1041400"/>
            <a:ext cx="11430000" cy="54102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8554" y="699372"/>
            <a:ext cx="4772691" cy="45545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4" y="0"/>
            <a:ext cx="7694946" cy="61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5790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integraÃ§Ã£o dos processos esoc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65" y="758824"/>
            <a:ext cx="440055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665" y="1223643"/>
            <a:ext cx="2876550" cy="280987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126480" y="4320540"/>
            <a:ext cx="5200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06600"/>
                </a:solidFill>
              </a:rPr>
              <a:t>Visão integrada da empresa</a:t>
            </a:r>
          </a:p>
          <a:p>
            <a:r>
              <a:rPr lang="pt-BR" sz="3200" b="1" dirty="0" smtClean="0">
                <a:solidFill>
                  <a:srgbClr val="006600"/>
                </a:solidFill>
              </a:rPr>
              <a:t>Modernização da gestão</a:t>
            </a:r>
          </a:p>
        </p:txBody>
      </p:sp>
    </p:spTree>
    <p:extLst>
      <p:ext uri="{BB962C8B-B14F-4D97-AF65-F5344CB8AC3E}">
        <p14:creationId xmlns:p14="http://schemas.microsoft.com/office/powerpoint/2010/main" val="2805499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330" y="0"/>
            <a:ext cx="4813670" cy="2705525"/>
          </a:xfrm>
          <a:prstGeom prst="rect">
            <a:avLst/>
          </a:prstGeom>
        </p:spPr>
      </p:pic>
      <p:sp>
        <p:nvSpPr>
          <p:cNvPr id="5" name="Retângulo de cantos arredondados 4"/>
          <p:cNvSpPr/>
          <p:nvPr/>
        </p:nvSpPr>
        <p:spPr>
          <a:xfrm>
            <a:off x="1025913" y="3587149"/>
            <a:ext cx="7047570" cy="81403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</a:rPr>
              <a:t>Tecnologia da informação sem empatia com usuário</a:t>
            </a:r>
            <a:endParaRPr lang="pt-BR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1906858" y="4929518"/>
            <a:ext cx="7136780" cy="81403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</a:rPr>
              <a:t>Comunicação insuficiente e </a:t>
            </a:r>
            <a:r>
              <a:rPr lang="pt-BR" sz="2400" b="1" dirty="0" err="1" smtClean="0">
                <a:solidFill>
                  <a:schemeClr val="accent3">
                    <a:lumMod val="50000"/>
                  </a:schemeClr>
                </a:solidFill>
              </a:rPr>
              <a:t>departamentalizada</a:t>
            </a:r>
            <a:endParaRPr lang="pt-BR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156117" y="2332298"/>
            <a:ext cx="7136780" cy="81403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</a:rPr>
              <a:t>Impactos gerados pelo novo sistema </a:t>
            </a:r>
            <a:endParaRPr lang="pt-BR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1304694" y="586485"/>
            <a:ext cx="4482790" cy="7102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chemeClr val="accent3">
                    <a:lumMod val="75000"/>
                  </a:schemeClr>
                </a:solidFill>
              </a:rPr>
              <a:t>Dificuldades identificadas</a:t>
            </a:r>
            <a:endParaRPr lang="pt-BR" sz="2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451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de cantos arredondados 12"/>
          <p:cNvSpPr/>
          <p:nvPr/>
        </p:nvSpPr>
        <p:spPr>
          <a:xfrm>
            <a:off x="1428749" y="1241811"/>
            <a:ext cx="2360295" cy="1277838"/>
          </a:xfrm>
          <a:prstGeom prst="roundRect">
            <a:avLst/>
          </a:prstGeom>
          <a:solidFill>
            <a:srgbClr val="C4E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Tratamento diferenciado para as micro e pequenas empresas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1403032" y="2670896"/>
            <a:ext cx="2411730" cy="1070728"/>
          </a:xfrm>
          <a:prstGeom prst="roundRect">
            <a:avLst/>
          </a:prstGeom>
          <a:solidFill>
            <a:srgbClr val="C4E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Simplificação do sistema -  versão 3.0 do leiaute</a:t>
            </a: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1403032" y="5321694"/>
            <a:ext cx="2411730" cy="1297722"/>
          </a:xfrm>
          <a:prstGeom prst="roundRect">
            <a:avLst/>
          </a:prstGeom>
          <a:solidFill>
            <a:srgbClr val="C4E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Novo plano de comunicação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1377315" y="3884948"/>
            <a:ext cx="2411730" cy="1268612"/>
          </a:xfrm>
          <a:prstGeom prst="roundRect">
            <a:avLst/>
          </a:prstGeom>
          <a:solidFill>
            <a:srgbClr val="C4E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Revisão do cronograma de implantação</a:t>
            </a:r>
          </a:p>
        </p:txBody>
      </p:sp>
      <p:sp>
        <p:nvSpPr>
          <p:cNvPr id="17" name="Seta para a direita 16"/>
          <p:cNvSpPr/>
          <p:nvPr/>
        </p:nvSpPr>
        <p:spPr>
          <a:xfrm>
            <a:off x="4082554" y="2921307"/>
            <a:ext cx="525780" cy="274320"/>
          </a:xfrm>
          <a:prstGeom prst="rightArrow">
            <a:avLst/>
          </a:prstGeom>
          <a:solidFill>
            <a:srgbClr val="C4E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a direita 17"/>
          <p:cNvSpPr/>
          <p:nvPr/>
        </p:nvSpPr>
        <p:spPr>
          <a:xfrm>
            <a:off x="4082554" y="3345449"/>
            <a:ext cx="525780" cy="274320"/>
          </a:xfrm>
          <a:prstGeom prst="rightArrow">
            <a:avLst/>
          </a:prstGeom>
          <a:solidFill>
            <a:srgbClr val="C4E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a direita 18"/>
          <p:cNvSpPr/>
          <p:nvPr/>
        </p:nvSpPr>
        <p:spPr>
          <a:xfrm>
            <a:off x="4082554" y="3839882"/>
            <a:ext cx="525780" cy="274320"/>
          </a:xfrm>
          <a:prstGeom prst="rightArrow">
            <a:avLst/>
          </a:prstGeom>
          <a:solidFill>
            <a:srgbClr val="C4E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a direita 19"/>
          <p:cNvSpPr/>
          <p:nvPr/>
        </p:nvSpPr>
        <p:spPr>
          <a:xfrm>
            <a:off x="4082554" y="4320540"/>
            <a:ext cx="525780" cy="274320"/>
          </a:xfrm>
          <a:prstGeom prst="rightArrow">
            <a:avLst/>
          </a:prstGeom>
          <a:solidFill>
            <a:srgbClr val="C4E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 para a direita 20"/>
          <p:cNvSpPr/>
          <p:nvPr/>
        </p:nvSpPr>
        <p:spPr>
          <a:xfrm>
            <a:off x="4082554" y="4759589"/>
            <a:ext cx="525780" cy="274320"/>
          </a:xfrm>
          <a:prstGeom prst="rightArrow">
            <a:avLst/>
          </a:prstGeom>
          <a:solidFill>
            <a:srgbClr val="C4E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 para a direita 21"/>
          <p:cNvSpPr/>
          <p:nvPr/>
        </p:nvSpPr>
        <p:spPr>
          <a:xfrm>
            <a:off x="4082554" y="6067684"/>
            <a:ext cx="525780" cy="274320"/>
          </a:xfrm>
          <a:prstGeom prst="rightArrow">
            <a:avLst/>
          </a:prstGeom>
          <a:solidFill>
            <a:srgbClr val="C4E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 para a direita 22"/>
          <p:cNvSpPr/>
          <p:nvPr/>
        </p:nvSpPr>
        <p:spPr>
          <a:xfrm>
            <a:off x="4082554" y="5562285"/>
            <a:ext cx="525780" cy="274320"/>
          </a:xfrm>
          <a:prstGeom prst="rightArrow">
            <a:avLst/>
          </a:prstGeom>
          <a:solidFill>
            <a:srgbClr val="C4E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eta para a direita 23"/>
          <p:cNvSpPr/>
          <p:nvPr/>
        </p:nvSpPr>
        <p:spPr>
          <a:xfrm>
            <a:off x="4082554" y="1589646"/>
            <a:ext cx="525780" cy="274320"/>
          </a:xfrm>
          <a:prstGeom prst="rightArrow">
            <a:avLst/>
          </a:prstGeom>
          <a:solidFill>
            <a:srgbClr val="C4E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 para a direita 24"/>
          <p:cNvSpPr/>
          <p:nvPr/>
        </p:nvSpPr>
        <p:spPr>
          <a:xfrm>
            <a:off x="4082554" y="2067145"/>
            <a:ext cx="525780" cy="274320"/>
          </a:xfrm>
          <a:prstGeom prst="rightArrow">
            <a:avLst/>
          </a:prstGeom>
          <a:solidFill>
            <a:srgbClr val="C4E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/>
          <p:cNvSpPr txBox="1"/>
          <p:nvPr/>
        </p:nvSpPr>
        <p:spPr>
          <a:xfrm>
            <a:off x="4743450" y="1527641"/>
            <a:ext cx="473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Portais simplificados: MEI e Segurado Especial</a:t>
            </a:r>
            <a:endParaRPr lang="pt-BR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4743450" y="4686551"/>
            <a:ext cx="5549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Definição do cronograma para os órgãos públicos</a:t>
            </a:r>
            <a:endParaRPr lang="pt-BR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4743450" y="2853606"/>
            <a:ext cx="473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Seminário de avaliação das declarações</a:t>
            </a:r>
            <a:endParaRPr lang="pt-BR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4782016" y="3310330"/>
            <a:ext cx="473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Publicação da versão 3.0 (simplificada)</a:t>
            </a:r>
            <a:endParaRPr lang="pt-BR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4743450" y="3828229"/>
            <a:ext cx="5990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Cronograma dos eventos de Segurança e Saúde no Trabalho</a:t>
            </a:r>
            <a:endParaRPr lang="pt-BR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4743450" y="2036960"/>
            <a:ext cx="473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Portal Simplificados MPE</a:t>
            </a:r>
            <a:endParaRPr lang="pt-BR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4743450" y="4280062"/>
            <a:ext cx="473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Unificação dos cronogramas das MPE</a:t>
            </a:r>
            <a:endParaRPr lang="pt-BR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4782016" y="5486614"/>
            <a:ext cx="473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Repaginação do sítio do </a:t>
            </a:r>
            <a:r>
              <a:rPr lang="pt-BR" dirty="0" err="1" smtClean="0"/>
              <a:t>eSocial</a:t>
            </a:r>
            <a:endParaRPr lang="pt-BR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4743450" y="5972672"/>
            <a:ext cx="473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Programa de formação de multiplicadores</a:t>
            </a:r>
            <a:endParaRPr lang="pt-BR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2196162" y="552584"/>
            <a:ext cx="7202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</a:rPr>
              <a:t>Plano de Simplificação do Processo de Implantação</a:t>
            </a:r>
            <a:endParaRPr lang="pt-BR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350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1067441" y="2035542"/>
            <a:ext cx="10864850" cy="3244116"/>
          </a:xfrm>
          <a:prstGeom prst="rect">
            <a:avLst/>
          </a:prstGeom>
        </p:spPr>
        <p:txBody>
          <a:bodyPr anchor="b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>
              <a:defRPr/>
            </a:pPr>
            <a:endParaRPr lang="pt-BR" sz="48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544888" y="4021130"/>
            <a:ext cx="6929205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b="1" i="1" dirty="0" smtClean="0">
                <a:solidFill>
                  <a:schemeClr val="accent3">
                    <a:lumMod val="50000"/>
                  </a:schemeClr>
                </a:solidFill>
              </a:rPr>
              <a:t>Altemir Linhares de Melo</a:t>
            </a:r>
          </a:p>
          <a:p>
            <a:pPr algn="ctr"/>
            <a:r>
              <a:rPr lang="pt-BR" sz="2400" i="1" dirty="0" smtClean="0">
                <a:solidFill>
                  <a:schemeClr val="accent3">
                    <a:lumMod val="50000"/>
                  </a:schemeClr>
                </a:solidFill>
              </a:rPr>
              <a:t>Auditor-Fiscal da Receita Federal do Brasil</a:t>
            </a:r>
          </a:p>
          <a:p>
            <a:pPr algn="ctr"/>
            <a:r>
              <a:rPr lang="pt-BR" sz="2400" i="1" dirty="0" smtClean="0">
                <a:solidFill>
                  <a:schemeClr val="accent3">
                    <a:lumMod val="50000"/>
                  </a:schemeClr>
                </a:solidFill>
              </a:rPr>
              <a:t>Assessor Especial para Cooperação e Integração Fiscal</a:t>
            </a:r>
          </a:p>
          <a:p>
            <a:pPr algn="ctr"/>
            <a:r>
              <a:rPr lang="pt-BR" sz="2400" i="1" dirty="0" smtClean="0">
                <a:solidFill>
                  <a:schemeClr val="accent3">
                    <a:lumMod val="50000"/>
                  </a:schemeClr>
                </a:solidFill>
              </a:rPr>
              <a:t>Representante da RFB no Comitê Gestor do </a:t>
            </a:r>
            <a:r>
              <a:rPr lang="pt-BR" sz="2400" i="1" dirty="0" err="1" smtClean="0">
                <a:solidFill>
                  <a:schemeClr val="accent3">
                    <a:lumMod val="50000"/>
                  </a:schemeClr>
                </a:solidFill>
              </a:rPr>
              <a:t>eSocial</a:t>
            </a:r>
            <a:endParaRPr lang="pt-BR" sz="2400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68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800" y="0"/>
            <a:ext cx="12369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4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60F0F-9DD5-4D75-BD25-4191A1C96EF9}" type="slidenum">
              <a:rPr lang="pt-BR" altLang="pt-BR" smtClean="0"/>
              <a:pPr>
                <a:defRPr/>
              </a:pPr>
              <a:t>4</a:t>
            </a:fld>
            <a:endParaRPr lang="pt-BR" alt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0" y="3296920"/>
            <a:ext cx="2184400" cy="72136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7315200"/>
          </a:xfrm>
          <a:prstGeom prst="rect">
            <a:avLst/>
          </a:prstGeom>
        </p:spPr>
      </p:pic>
      <p:sp>
        <p:nvSpPr>
          <p:cNvPr id="5" name="Retângulo de cantos arredondados 4"/>
          <p:cNvSpPr/>
          <p:nvPr/>
        </p:nvSpPr>
        <p:spPr>
          <a:xfrm>
            <a:off x="7553548" y="1706275"/>
            <a:ext cx="2652380" cy="3596461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5385" y="2503133"/>
            <a:ext cx="2008706" cy="510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159449" y="3503923"/>
            <a:ext cx="1440578" cy="1197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431637" y="-1"/>
            <a:ext cx="8744071" cy="5602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77692" tIns="38846" rIns="77692" bIns="38846"/>
          <a:lstStyle/>
          <a:p>
            <a:pPr>
              <a:spcBef>
                <a:spcPts val="270"/>
              </a:spcBef>
              <a:spcAft>
                <a:spcPts val="767"/>
              </a:spcAft>
              <a:tabLst>
                <a:tab pos="0" algn="l"/>
                <a:tab pos="386449" algn="l"/>
                <a:tab pos="774271" algn="l"/>
                <a:tab pos="1162091" algn="l"/>
                <a:tab pos="1549913" algn="l"/>
                <a:tab pos="1937733" algn="l"/>
                <a:tab pos="2325554" algn="l"/>
                <a:tab pos="2713374" algn="l"/>
                <a:tab pos="3101195" algn="l"/>
                <a:tab pos="3489015" algn="l"/>
                <a:tab pos="3876836" algn="l"/>
                <a:tab pos="4264657" algn="l"/>
                <a:tab pos="4652477" algn="l"/>
                <a:tab pos="5040298" algn="l"/>
                <a:tab pos="5428118" algn="l"/>
                <a:tab pos="5815939" algn="l"/>
                <a:tab pos="6203760" algn="l"/>
                <a:tab pos="6591580" algn="l"/>
                <a:tab pos="6979401" algn="l"/>
                <a:tab pos="7367221" algn="l"/>
                <a:tab pos="7755042" algn="l"/>
                <a:tab pos="7756412" algn="l"/>
                <a:tab pos="8144234" algn="l"/>
              </a:tabLst>
            </a:pPr>
            <a:r>
              <a:rPr lang="pt-BR" sz="3321" b="1" dirty="0" err="1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Webservice</a:t>
            </a:r>
            <a:r>
              <a:rPr lang="pt-BR" sz="3321" b="1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 – arquivos XML</a:t>
            </a:r>
          </a:p>
        </p:txBody>
      </p:sp>
      <p:pic>
        <p:nvPicPr>
          <p:cNvPr id="9" name="pasted-image.pd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1876087" y="1634865"/>
            <a:ext cx="2826025" cy="2757329"/>
          </a:xfrm>
          <a:prstGeom prst="rect">
            <a:avLst/>
          </a:prstGeom>
          <a:ln w="12700"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</p:pic>
      <p:sp>
        <p:nvSpPr>
          <p:cNvPr id="10" name="CaixaDeTexto 9"/>
          <p:cNvSpPr txBox="1"/>
          <p:nvPr/>
        </p:nvSpPr>
        <p:spPr>
          <a:xfrm>
            <a:off x="1876087" y="4392194"/>
            <a:ext cx="2829946" cy="73776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194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ERP</a:t>
            </a:r>
            <a:endParaRPr lang="pt-BR" sz="4194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771351" y="5652265"/>
            <a:ext cx="8744071" cy="949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77692" tIns="38846" rIns="77692" bIns="38846"/>
          <a:lstStyle/>
          <a:p>
            <a:pPr>
              <a:spcBef>
                <a:spcPts val="270"/>
              </a:spcBef>
              <a:spcAft>
                <a:spcPts val="767"/>
              </a:spcAft>
              <a:tabLst>
                <a:tab pos="0" algn="l"/>
                <a:tab pos="386449" algn="l"/>
                <a:tab pos="774271" algn="l"/>
                <a:tab pos="1162091" algn="l"/>
                <a:tab pos="1549913" algn="l"/>
                <a:tab pos="1937733" algn="l"/>
                <a:tab pos="2325554" algn="l"/>
                <a:tab pos="2713374" algn="l"/>
                <a:tab pos="3101195" algn="l"/>
                <a:tab pos="3489015" algn="l"/>
                <a:tab pos="3876836" algn="l"/>
                <a:tab pos="4264657" algn="l"/>
                <a:tab pos="4652477" algn="l"/>
                <a:tab pos="5040298" algn="l"/>
                <a:tab pos="5428118" algn="l"/>
                <a:tab pos="5815939" algn="l"/>
                <a:tab pos="6203760" algn="l"/>
                <a:tab pos="6591580" algn="l"/>
                <a:tab pos="6979401" algn="l"/>
                <a:tab pos="7367221" algn="l"/>
                <a:tab pos="7755042" algn="l"/>
                <a:tab pos="7756412" algn="l"/>
                <a:tab pos="8144234" algn="l"/>
              </a:tabLst>
            </a:pPr>
            <a:r>
              <a:rPr lang="pt-BR" sz="2447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* ERP - Enterprise Resource Planning – Sistema integrado de administração da empresa.</a:t>
            </a:r>
          </a:p>
        </p:txBody>
      </p:sp>
      <p:sp>
        <p:nvSpPr>
          <p:cNvPr id="12" name="Seta para a direita 11"/>
          <p:cNvSpPr/>
          <p:nvPr/>
        </p:nvSpPr>
        <p:spPr>
          <a:xfrm>
            <a:off x="5147831" y="3292760"/>
            <a:ext cx="1875532" cy="4234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esquerda 12"/>
          <p:cNvSpPr/>
          <p:nvPr/>
        </p:nvSpPr>
        <p:spPr>
          <a:xfrm>
            <a:off x="5158928" y="4102901"/>
            <a:ext cx="1853337" cy="42349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5301918" y="4875924"/>
            <a:ext cx="1662129" cy="64350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77692" tIns="38846" rIns="77692" bIns="38846"/>
          <a:lstStyle/>
          <a:p>
            <a:pPr algn="ctr">
              <a:spcBef>
                <a:spcPts val="270"/>
              </a:spcBef>
              <a:spcAft>
                <a:spcPts val="767"/>
              </a:spcAft>
              <a:tabLst>
                <a:tab pos="0" algn="l"/>
                <a:tab pos="386449" algn="l"/>
                <a:tab pos="774271" algn="l"/>
                <a:tab pos="1162091" algn="l"/>
                <a:tab pos="1549913" algn="l"/>
                <a:tab pos="1937733" algn="l"/>
                <a:tab pos="2325554" algn="l"/>
                <a:tab pos="2713374" algn="l"/>
                <a:tab pos="3101195" algn="l"/>
                <a:tab pos="3489015" algn="l"/>
                <a:tab pos="3876836" algn="l"/>
                <a:tab pos="4264657" algn="l"/>
                <a:tab pos="4652477" algn="l"/>
                <a:tab pos="5040298" algn="l"/>
                <a:tab pos="5428118" algn="l"/>
                <a:tab pos="5815939" algn="l"/>
                <a:tab pos="6203760" algn="l"/>
                <a:tab pos="6591580" algn="l"/>
                <a:tab pos="6979401" algn="l"/>
                <a:tab pos="7367221" algn="l"/>
                <a:tab pos="7755042" algn="l"/>
                <a:tab pos="7756412" algn="l"/>
                <a:tab pos="8144234" algn="l"/>
              </a:tabLst>
            </a:pPr>
            <a:r>
              <a:rPr lang="pt-BR" sz="2447" b="1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Sem PGD</a:t>
            </a:r>
          </a:p>
        </p:txBody>
      </p:sp>
    </p:spTree>
    <p:extLst>
      <p:ext uri="{BB962C8B-B14F-4D97-AF65-F5344CB8AC3E}">
        <p14:creationId xmlns:p14="http://schemas.microsoft.com/office/powerpoint/2010/main" val="159730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60F0F-9DD5-4D75-BD25-4191A1C96EF9}" type="slidenum">
              <a:rPr lang="pt-BR" altLang="pt-BR"/>
              <a:pPr>
                <a:defRPr/>
              </a:pPr>
              <a:t>5</a:t>
            </a:fld>
            <a:endParaRPr lang="pt-BR" alt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0" y="3296920"/>
            <a:ext cx="2184400" cy="72136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1873" y="32385"/>
            <a:ext cx="12403873" cy="7315200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932974971"/>
              </p:ext>
            </p:extLst>
          </p:nvPr>
        </p:nvGraphicFramePr>
        <p:xfrm>
          <a:off x="-1" y="898038"/>
          <a:ext cx="11348917" cy="5519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219200" y="32385"/>
            <a:ext cx="7295498" cy="716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53" b="1" dirty="0">
                <a:solidFill>
                  <a:srgbClr val="4BACC6">
                    <a:lumMod val="50000"/>
                  </a:srgbClr>
                </a:solidFill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Ambientes do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824" y="44297"/>
            <a:ext cx="2360554" cy="581474"/>
          </a:xfrm>
          <a:prstGeom prst="rect">
            <a:avLst/>
          </a:prstGeom>
        </p:spPr>
      </p:pic>
      <p:sp>
        <p:nvSpPr>
          <p:cNvPr id="8" name="Seta dobrada para cima 7"/>
          <p:cNvSpPr/>
          <p:nvPr/>
        </p:nvSpPr>
        <p:spPr>
          <a:xfrm rot="5400000">
            <a:off x="57912" y="1244778"/>
            <a:ext cx="1120140" cy="1202435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CaixaDeTexto 8"/>
          <p:cNvSpPr txBox="1"/>
          <p:nvPr/>
        </p:nvSpPr>
        <p:spPr>
          <a:xfrm>
            <a:off x="4378713" y="1338163"/>
            <a:ext cx="63115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002060"/>
                </a:solidFill>
              </a:rPr>
              <a:t>Ambiente padrão</a:t>
            </a:r>
          </a:p>
          <a:p>
            <a:r>
              <a:rPr lang="pt-BR" sz="2000" b="1" dirty="0" smtClean="0">
                <a:solidFill>
                  <a:srgbClr val="002060"/>
                </a:solidFill>
              </a:rPr>
              <a:t>Exige um sistema integrado de administração na empresa</a:t>
            </a:r>
          </a:p>
          <a:p>
            <a:r>
              <a:rPr lang="pt-BR" sz="2000" b="1" dirty="0" smtClean="0">
                <a:solidFill>
                  <a:srgbClr val="002060"/>
                </a:solidFill>
              </a:rPr>
              <a:t>Comunicação entre computadores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577123" y="3144129"/>
            <a:ext cx="4761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002060"/>
                </a:solidFill>
              </a:rPr>
              <a:t>Ambiente alternativo</a:t>
            </a:r>
          </a:p>
          <a:p>
            <a:r>
              <a:rPr lang="pt-BR" sz="2000" b="1" dirty="0" smtClean="0">
                <a:solidFill>
                  <a:srgbClr val="002060"/>
                </a:solidFill>
              </a:rPr>
              <a:t>Não necessita de um software específico</a:t>
            </a:r>
          </a:p>
          <a:p>
            <a:r>
              <a:rPr lang="pt-BR" sz="2000" b="1" dirty="0" smtClean="0">
                <a:solidFill>
                  <a:srgbClr val="002060"/>
                </a:solidFill>
              </a:rPr>
              <a:t>Preenchimento direto na página do </a:t>
            </a:r>
            <a:r>
              <a:rPr lang="pt-BR" sz="2000" b="1" dirty="0" err="1" smtClean="0">
                <a:solidFill>
                  <a:srgbClr val="002060"/>
                </a:solidFill>
              </a:rPr>
              <a:t>eSocial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047148" y="4697513"/>
            <a:ext cx="43017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002060"/>
                </a:solidFill>
              </a:rPr>
              <a:t>Ambiente simplificado</a:t>
            </a:r>
          </a:p>
          <a:p>
            <a:r>
              <a:rPr lang="pt-BR" sz="2000" b="1" dirty="0" smtClean="0">
                <a:solidFill>
                  <a:srgbClr val="002060"/>
                </a:solidFill>
              </a:rPr>
              <a:t>Para pequenos empregadores</a:t>
            </a:r>
          </a:p>
          <a:p>
            <a:r>
              <a:rPr lang="pt-BR" sz="2000" b="1" dirty="0" smtClean="0">
                <a:solidFill>
                  <a:srgbClr val="002060"/>
                </a:solidFill>
              </a:rPr>
              <a:t>Campos autopreenchidos e somados</a:t>
            </a:r>
          </a:p>
          <a:p>
            <a:r>
              <a:rPr lang="pt-BR" sz="2000" b="1" dirty="0" smtClean="0">
                <a:solidFill>
                  <a:srgbClr val="002060"/>
                </a:solidFill>
              </a:rPr>
              <a:t>Ex. Doméstico, MEI, Segurado Especial</a:t>
            </a:r>
          </a:p>
        </p:txBody>
      </p:sp>
    </p:spTree>
    <p:extLst>
      <p:ext uri="{BB962C8B-B14F-4D97-AF65-F5344CB8AC3E}">
        <p14:creationId xmlns:p14="http://schemas.microsoft.com/office/powerpoint/2010/main" val="294098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60F0F-9DD5-4D75-BD25-4191A1C96EF9}" type="slidenum">
              <a:rPr lang="pt-BR" altLang="pt-BR"/>
              <a:pPr>
                <a:defRPr/>
              </a:pPr>
              <a:t>6</a:t>
            </a:fld>
            <a:endParaRPr lang="pt-BR" alt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0" y="3296920"/>
            <a:ext cx="2184400" cy="72136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407" y="32385"/>
            <a:ext cx="9946163" cy="73152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211" y="354833"/>
            <a:ext cx="10176589" cy="585836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2463" y="2520513"/>
            <a:ext cx="9620265" cy="299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2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60F0F-9DD5-4D75-BD25-4191A1C96EF9}" type="slidenum">
              <a:rPr lang="pt-BR" altLang="pt-BR"/>
              <a:pPr>
                <a:defRPr/>
              </a:pPr>
              <a:t>7</a:t>
            </a:fld>
            <a:endParaRPr lang="pt-BR" alt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0" y="3296920"/>
            <a:ext cx="2184400" cy="72136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4176" y="-145624"/>
            <a:ext cx="12426176" cy="746082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420" y="662067"/>
            <a:ext cx="11641873" cy="594003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20" y="1509255"/>
            <a:ext cx="10526752" cy="4772721"/>
          </a:xfrm>
          <a:prstGeom prst="rect">
            <a:avLst/>
          </a:prstGeom>
        </p:spPr>
      </p:pic>
      <p:pic>
        <p:nvPicPr>
          <p:cNvPr id="5122" name="Picture 2" descr="Resultado de imagem para cert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893" y="2509025"/>
            <a:ext cx="941526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ultado de imagem para cert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893" y="3657600"/>
            <a:ext cx="941526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9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898094" y="2735898"/>
            <a:ext cx="3836267" cy="1304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938" dirty="0">
                <a:solidFill>
                  <a:prstClr val="white"/>
                </a:solidFill>
                <a:cs typeface="Arial" panose="020B0604020202020204" pitchFamily="34" charset="0"/>
              </a:rPr>
              <a:t>Projetos em desenvolvimento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4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694" y="1058415"/>
            <a:ext cx="3037840" cy="242824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4866" y="1160015"/>
            <a:ext cx="2641600" cy="232664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7843" y="1414015"/>
            <a:ext cx="2499360" cy="207264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5346" y="4183486"/>
            <a:ext cx="2580640" cy="188976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0243" y="4173326"/>
            <a:ext cx="2550160" cy="189992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6304" y="3954886"/>
            <a:ext cx="3220720" cy="234696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074" y="118048"/>
            <a:ext cx="2802230" cy="6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0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Violeta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ceita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Receita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Receita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Receita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2871</TotalTime>
  <Words>417</Words>
  <Application>Microsoft Office PowerPoint</Application>
  <PresentationFormat>Personalizar</PresentationFormat>
  <Paragraphs>94</Paragraphs>
  <Slides>23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5</vt:i4>
      </vt:variant>
      <vt:variant>
        <vt:lpstr>Títulos de slides</vt:lpstr>
      </vt:variant>
      <vt:variant>
        <vt:i4>23</vt:i4>
      </vt:variant>
    </vt:vector>
  </HeadingPairs>
  <TitlesOfParts>
    <vt:vector size="40" baseType="lpstr">
      <vt:lpstr>Arial Unicode MS</vt:lpstr>
      <vt:lpstr>Batang</vt:lpstr>
      <vt:lpstr>Microsoft YaHei</vt:lpstr>
      <vt:lpstr>Aharoni</vt:lpstr>
      <vt:lpstr>Arial</vt:lpstr>
      <vt:lpstr>Bell MT</vt:lpstr>
      <vt:lpstr>Berlin Sans FB</vt:lpstr>
      <vt:lpstr>Calibri</vt:lpstr>
      <vt:lpstr>Calibri Light</vt:lpstr>
      <vt:lpstr>Palatino Linotype</vt:lpstr>
      <vt:lpstr>Times New Roman</vt:lpstr>
      <vt:lpstr>Verdana</vt:lpstr>
      <vt:lpstr>Tema do Office</vt:lpstr>
      <vt:lpstr>Receita</vt:lpstr>
      <vt:lpstr>1_Receita</vt:lpstr>
      <vt:lpstr>2_Receita</vt:lpstr>
      <vt:lpstr>3_Receita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Secretaria de Receita Federal do Brasil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Felipe Zaiden Rezende</dc:creator>
  <cp:lastModifiedBy>Altemir Linhares de Melo</cp:lastModifiedBy>
  <cp:revision>89</cp:revision>
  <cp:lastPrinted>2019-05-06T13:26:40Z</cp:lastPrinted>
  <dcterms:created xsi:type="dcterms:W3CDTF">2018-03-12T15:07:45Z</dcterms:created>
  <dcterms:modified xsi:type="dcterms:W3CDTF">2019-05-08T20:44:39Z</dcterms:modified>
</cp:coreProperties>
</file>