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75" r:id="rId2"/>
  </p:sldMasterIdLst>
  <p:notesMasterIdLst>
    <p:notesMasterId r:id="rId26"/>
  </p:notesMasterIdLst>
  <p:handoutMasterIdLst>
    <p:handoutMasterId r:id="rId27"/>
  </p:handoutMasterIdLst>
  <p:sldIdLst>
    <p:sldId id="560" r:id="rId3"/>
    <p:sldId id="297" r:id="rId4"/>
    <p:sldId id="298" r:id="rId5"/>
    <p:sldId id="299" r:id="rId6"/>
    <p:sldId id="426" r:id="rId7"/>
    <p:sldId id="569" r:id="rId8"/>
    <p:sldId id="427" r:id="rId9"/>
    <p:sldId id="390" r:id="rId10"/>
    <p:sldId id="400" r:id="rId11"/>
    <p:sldId id="508" r:id="rId12"/>
    <p:sldId id="554" r:id="rId13"/>
    <p:sldId id="558" r:id="rId14"/>
    <p:sldId id="559" r:id="rId15"/>
    <p:sldId id="510" r:id="rId16"/>
    <p:sldId id="552" r:id="rId17"/>
    <p:sldId id="511" r:id="rId18"/>
    <p:sldId id="568" r:id="rId19"/>
    <p:sldId id="567" r:id="rId20"/>
    <p:sldId id="291" r:id="rId21"/>
    <p:sldId id="557" r:id="rId22"/>
    <p:sldId id="529" r:id="rId23"/>
    <p:sldId id="530" r:id="rId24"/>
    <p:sldId id="504" r:id="rId25"/>
  </p:sldIdLst>
  <p:sldSz cx="12192000" cy="6858000"/>
  <p:notesSz cx="6864350" cy="99980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F6F6F"/>
    <a:srgbClr val="6E6E6E"/>
    <a:srgbClr val="ACACAC"/>
    <a:srgbClr val="727272"/>
    <a:srgbClr val="83A7C9"/>
    <a:srgbClr val="7FA5C7"/>
    <a:srgbClr val="82A7C9"/>
    <a:srgbClr val="1D5394"/>
    <a:srgbClr val="003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37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Planilha1!$A$3</c:f>
              <c:strCache>
                <c:ptCount val="1"/>
                <c:pt idx="0">
                  <c:v>Norte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Planilha1!$B$2:$E$2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Planilha1!$B$3:$E$3</c:f>
              <c:numCache>
                <c:formatCode>General</c:formatCode>
                <c:ptCount val="4"/>
                <c:pt idx="0">
                  <c:v>0.54</c:v>
                </c:pt>
                <c:pt idx="1">
                  <c:v>0.55300000000000005</c:v>
                </c:pt>
                <c:pt idx="2">
                  <c:v>0.55700000000000005</c:v>
                </c:pt>
                <c:pt idx="3">
                  <c:v>0.55400000000000005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EDA-4379-8376-07924514310E}"/>
            </c:ext>
          </c:extLst>
        </c:ser>
        <c:ser>
          <c:idx val="1"/>
          <c:order val="1"/>
          <c:tx>
            <c:strRef>
              <c:f>Planilha1!$A$4</c:f>
              <c:strCache>
                <c:ptCount val="1"/>
                <c:pt idx="0">
                  <c:v>Nordeste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Planilha1!$B$2:$E$2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Planilha1!$B$4:$E$4</c:f>
              <c:numCache>
                <c:formatCode>General</c:formatCode>
                <c:ptCount val="4"/>
                <c:pt idx="0">
                  <c:v>0.54500000000000004</c:v>
                </c:pt>
                <c:pt idx="1">
                  <c:v>0.54300000000000004</c:v>
                </c:pt>
                <c:pt idx="2">
                  <c:v>0.54</c:v>
                </c:pt>
                <c:pt idx="3">
                  <c:v>0.54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EDA-4379-8376-07924514310E}"/>
            </c:ext>
          </c:extLst>
        </c:ser>
        <c:ser>
          <c:idx val="2"/>
          <c:order val="2"/>
          <c:tx>
            <c:strRef>
              <c:f>Planilha1!$A$5</c:f>
              <c:strCache>
                <c:ptCount val="1"/>
                <c:pt idx="0">
                  <c:v>Centro-Oeste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Planilha1!$B$2:$E$2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Planilha1!$B$5:$E$5</c:f>
              <c:numCache>
                <c:formatCode>General</c:formatCode>
                <c:ptCount val="4"/>
                <c:pt idx="0">
                  <c:v>0.58399999999999996</c:v>
                </c:pt>
                <c:pt idx="1">
                  <c:v>0.58199999999999996</c:v>
                </c:pt>
                <c:pt idx="2">
                  <c:v>0.57999999999999996</c:v>
                </c:pt>
                <c:pt idx="3">
                  <c:v>0.57799999999999996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EDA-4379-8376-07924514310E}"/>
            </c:ext>
          </c:extLst>
        </c:ser>
        <c:ser>
          <c:idx val="3"/>
          <c:order val="3"/>
          <c:tx>
            <c:strRef>
              <c:f>Planilha1!$A$6</c:f>
              <c:strCache>
                <c:ptCount val="1"/>
                <c:pt idx="0">
                  <c:v>Sudeste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Planilha1!$B$2:$E$2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Planilha1!$B$6:$E$6</c:f>
              <c:numCache>
                <c:formatCode>General</c:formatCode>
                <c:ptCount val="4"/>
                <c:pt idx="0">
                  <c:v>0.64600000000000002</c:v>
                </c:pt>
                <c:pt idx="1">
                  <c:v>0.64200000000000002</c:v>
                </c:pt>
                <c:pt idx="2">
                  <c:v>0.64</c:v>
                </c:pt>
                <c:pt idx="3">
                  <c:v>0.64300000000000002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EDA-4379-8376-07924514310E}"/>
            </c:ext>
          </c:extLst>
        </c:ser>
        <c:ser>
          <c:idx val="4"/>
          <c:order val="4"/>
          <c:tx>
            <c:strRef>
              <c:f>Planilha1!$A$7</c:f>
              <c:strCache>
                <c:ptCount val="1"/>
                <c:pt idx="0">
                  <c:v>Sul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Planilha1!$B$2:$E$2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Planilha1!$B$7:$E$7</c:f>
              <c:numCache>
                <c:formatCode>General</c:formatCode>
                <c:ptCount val="4"/>
                <c:pt idx="0">
                  <c:v>0.67800000000000005</c:v>
                </c:pt>
                <c:pt idx="1">
                  <c:v>0.68</c:v>
                </c:pt>
                <c:pt idx="2">
                  <c:v>0.67200000000000004</c:v>
                </c:pt>
                <c:pt idx="3">
                  <c:v>0.67400000000000004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EDA-4379-8376-079245143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6931416"/>
        <c:axId val="316925928"/>
      </c:scatterChart>
      <c:valAx>
        <c:axId val="316931416"/>
        <c:scaling>
          <c:orientation val="minMax"/>
          <c:max val="2019"/>
          <c:min val="20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925928"/>
        <c:crosses val="autoZero"/>
        <c:crossBetween val="midCat"/>
        <c:majorUnit val="1"/>
        <c:minorUnit val="1"/>
      </c:valAx>
      <c:valAx>
        <c:axId val="316925928"/>
        <c:scaling>
          <c:orientation val="minMax"/>
          <c:max val="0.7500000000000001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931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Acima de 250 mil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Planilha1!$B$1:$E$1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Planilha1!$B$2:$E$2</c:f>
              <c:numCache>
                <c:formatCode>General</c:formatCode>
                <c:ptCount val="4"/>
                <c:pt idx="0">
                  <c:v>0.65100000000000002</c:v>
                </c:pt>
                <c:pt idx="1">
                  <c:v>0.65800000000000003</c:v>
                </c:pt>
                <c:pt idx="2">
                  <c:v>0.66500000000000004</c:v>
                </c:pt>
                <c:pt idx="3">
                  <c:v>0.66600000000000004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4F4-4E54-AE39-1C9226532D71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Entre 100 e 250 mil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Planilha1!$B$1:$E$1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Planilha1!$B$3:$E$3</c:f>
              <c:numCache>
                <c:formatCode>General</c:formatCode>
                <c:ptCount val="4"/>
                <c:pt idx="0">
                  <c:v>0.65200000000000002</c:v>
                </c:pt>
                <c:pt idx="1">
                  <c:v>0.65500000000000003</c:v>
                </c:pt>
                <c:pt idx="2">
                  <c:v>0.65800000000000003</c:v>
                </c:pt>
                <c:pt idx="3">
                  <c:v>0.65800000000000003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4F4-4E54-AE39-1C9226532D71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Entre 50 e 100 mil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Planilha1!$B$1:$E$1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Planilha1!$B$4:$E$4</c:f>
              <c:numCache>
                <c:formatCode>General</c:formatCode>
                <c:ptCount val="4"/>
                <c:pt idx="0">
                  <c:v>0.61699999999999999</c:v>
                </c:pt>
                <c:pt idx="1">
                  <c:v>0.61799999999999999</c:v>
                </c:pt>
                <c:pt idx="2">
                  <c:v>0.622</c:v>
                </c:pt>
                <c:pt idx="3">
                  <c:v>0.624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4F4-4E54-AE39-1C9226532D71}"/>
            </c:ext>
          </c:extLst>
        </c:ser>
        <c:ser>
          <c:idx val="3"/>
          <c:order val="3"/>
          <c:tx>
            <c:strRef>
              <c:f>Planilha1!$A$5</c:f>
              <c:strCache>
                <c:ptCount val="1"/>
                <c:pt idx="0">
                  <c:v>Menos que 50 mil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Planilha1!$B$1:$E$1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xVal>
          <c:yVal>
            <c:numRef>
              <c:f>Planilha1!$B$5:$E$5</c:f>
              <c:numCache>
                <c:formatCode>General</c:formatCode>
                <c:ptCount val="4"/>
                <c:pt idx="0">
                  <c:v>0.61799999999999999</c:v>
                </c:pt>
                <c:pt idx="1">
                  <c:v>0.61299999999999999</c:v>
                </c:pt>
                <c:pt idx="2">
                  <c:v>0.61199999999999999</c:v>
                </c:pt>
                <c:pt idx="3">
                  <c:v>0.61199999999999999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4F4-4E54-AE39-1C9226532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6927104"/>
        <c:axId val="316930632"/>
      </c:scatterChart>
      <c:valAx>
        <c:axId val="316927104"/>
        <c:scaling>
          <c:orientation val="minMax"/>
          <c:max val="2019"/>
          <c:min val="20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930632"/>
        <c:crosses val="autoZero"/>
        <c:crossBetween val="midCat"/>
        <c:majorUnit val="1"/>
        <c:minorUnit val="1"/>
      </c:valAx>
      <c:valAx>
        <c:axId val="316930632"/>
        <c:scaling>
          <c:orientation val="minMax"/>
          <c:max val="0.75000000000000011"/>
          <c:min val="0.55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927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7A2EE-4D79-4FD2-A127-2E45C711DAA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7488FCF0-0732-4ABE-854A-28C8A306C8E4}">
      <dgm:prSet phldrT="[Texto]" custT="1"/>
      <dgm:spPr>
        <a:solidFill>
          <a:schemeClr val="tx2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05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A77E6245-44A4-4221-851C-CACF722E7130}" type="parTrans" cxnId="{19F38A43-D4C0-4027-87F8-CADD1D9CE127}">
      <dgm:prSet/>
      <dgm:spPr/>
      <dgm:t>
        <a:bodyPr/>
        <a:lstStyle/>
        <a:p>
          <a:endParaRPr lang="pt-BR"/>
        </a:p>
      </dgm:t>
    </dgm:pt>
    <dgm:pt modelId="{C183FA07-2941-4985-B797-9176C3286112}" type="sibTrans" cxnId="{19F38A43-D4C0-4027-87F8-CADD1D9CE127}">
      <dgm:prSet/>
      <dgm:spPr/>
      <dgm:t>
        <a:bodyPr/>
        <a:lstStyle/>
        <a:p>
          <a:endParaRPr lang="pt-BR"/>
        </a:p>
      </dgm:t>
    </dgm:pt>
    <dgm:pt modelId="{D3888C0E-36FD-4DC7-ACBA-C06A5326D4DE}">
      <dgm:prSet phldrT="[Texto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Proteção Ambiental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(Evitar a Contaminação)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Destinação Final Adequada</a:t>
          </a:r>
        </a:p>
      </dgm:t>
    </dgm:pt>
    <dgm:pt modelId="{01EAB2C5-7F40-43E8-AA72-05C36FDA578D}" type="parTrans" cxnId="{99B565A3-038D-4ED8-B5CC-7A02F2EC4347}">
      <dgm:prSet/>
      <dgm:spPr/>
      <dgm:t>
        <a:bodyPr/>
        <a:lstStyle/>
        <a:p>
          <a:endParaRPr lang="pt-BR"/>
        </a:p>
      </dgm:t>
    </dgm:pt>
    <dgm:pt modelId="{E274DC70-723F-4E84-9B96-B97DEC78DA9C}" type="sibTrans" cxnId="{99B565A3-038D-4ED8-B5CC-7A02F2EC4347}">
      <dgm:prSet/>
      <dgm:spPr/>
      <dgm:t>
        <a:bodyPr/>
        <a:lstStyle/>
        <a:p>
          <a:endParaRPr lang="pt-BR"/>
        </a:p>
      </dgm:t>
    </dgm:pt>
    <dgm:pt modelId="{54E4592A-3CE3-4921-A9E3-7A25ADEB4354}">
      <dgm:prSet phldrT="[Texto]" custT="1"/>
      <dgm:spPr>
        <a:solidFill>
          <a:srgbClr val="FFC00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0480" tIns="30480" rIns="30480" bIns="30480" numCol="1" spcCol="1270" anchor="ctr" anchorCtr="0"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Saúde Pública 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Coleta (afastamento)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CC2AE75E-FF79-4F18-82E1-3AC420C60A87}" type="parTrans" cxnId="{B543F777-5D60-4667-B7A6-A319B44299DE}">
      <dgm:prSet/>
      <dgm:spPr/>
      <dgm:t>
        <a:bodyPr/>
        <a:lstStyle/>
        <a:p>
          <a:endParaRPr lang="pt-BR"/>
        </a:p>
      </dgm:t>
    </dgm:pt>
    <dgm:pt modelId="{D4BF2FDB-8A79-44A1-A0B5-C6A68EF2B5F5}" type="sibTrans" cxnId="{B543F777-5D60-4667-B7A6-A319B44299DE}">
      <dgm:prSet/>
      <dgm:spPr/>
      <dgm:t>
        <a:bodyPr/>
        <a:lstStyle/>
        <a:p>
          <a:endParaRPr lang="pt-BR"/>
        </a:p>
      </dgm:t>
    </dgm:pt>
    <dgm:pt modelId="{37367EA1-03B6-4DBA-9F18-55018628ED49}" type="pres">
      <dgm:prSet presAssocID="{83B7A2EE-4D79-4FD2-A127-2E45C711DAA4}" presName="Name0" presStyleCnt="0">
        <dgm:presLayoutVars>
          <dgm:dir/>
          <dgm:animLvl val="lvl"/>
          <dgm:resizeHandles val="exact"/>
        </dgm:presLayoutVars>
      </dgm:prSet>
      <dgm:spPr/>
    </dgm:pt>
    <dgm:pt modelId="{46DA8ECD-51A1-48B5-8470-3C235BB9B28A}" type="pres">
      <dgm:prSet presAssocID="{7488FCF0-0732-4ABE-854A-28C8A306C8E4}" presName="Name8" presStyleCnt="0"/>
      <dgm:spPr/>
    </dgm:pt>
    <dgm:pt modelId="{1E0D1D48-4913-43F8-B8B0-48616AB1E55E}" type="pres">
      <dgm:prSet presAssocID="{7488FCF0-0732-4ABE-854A-28C8A306C8E4}" presName="level" presStyleLbl="node1" presStyleIdx="0" presStyleCnt="3">
        <dgm:presLayoutVars>
          <dgm:chMax val="1"/>
          <dgm:bulletEnabled val="1"/>
        </dgm:presLayoutVars>
      </dgm:prSet>
      <dgm:spPr/>
    </dgm:pt>
    <dgm:pt modelId="{C0288A41-60AB-479B-9496-1D4DAC6A52BE}" type="pres">
      <dgm:prSet presAssocID="{7488FCF0-0732-4ABE-854A-28C8A306C8E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AB66B2A-DC96-437B-B116-67E950E918D9}" type="pres">
      <dgm:prSet presAssocID="{D3888C0E-36FD-4DC7-ACBA-C06A5326D4DE}" presName="Name8" presStyleCnt="0"/>
      <dgm:spPr/>
    </dgm:pt>
    <dgm:pt modelId="{14847DAF-DB0F-4B86-9146-69D32D128368}" type="pres">
      <dgm:prSet presAssocID="{D3888C0E-36FD-4DC7-ACBA-C06A5326D4DE}" presName="level" presStyleLbl="node1" presStyleIdx="1" presStyleCnt="3">
        <dgm:presLayoutVars>
          <dgm:chMax val="1"/>
          <dgm:bulletEnabled val="1"/>
        </dgm:presLayoutVars>
      </dgm:prSet>
      <dgm:spPr/>
    </dgm:pt>
    <dgm:pt modelId="{AA0858D7-2365-4FA9-AA7E-DC2AEEDD4C2A}" type="pres">
      <dgm:prSet presAssocID="{D3888C0E-36FD-4DC7-ACBA-C06A5326D4D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585FAEB-DCF0-49C5-A93A-4E1C0BBFE4C3}" type="pres">
      <dgm:prSet presAssocID="{54E4592A-3CE3-4921-A9E3-7A25ADEB4354}" presName="Name8" presStyleCnt="0"/>
      <dgm:spPr/>
    </dgm:pt>
    <dgm:pt modelId="{D350870A-CABB-4537-88A1-7E18A5A8C36F}" type="pres">
      <dgm:prSet presAssocID="{54E4592A-3CE3-4921-A9E3-7A25ADEB4354}" presName="level" presStyleLbl="node1" presStyleIdx="2" presStyleCnt="3">
        <dgm:presLayoutVars>
          <dgm:chMax val="1"/>
          <dgm:bulletEnabled val="1"/>
        </dgm:presLayoutVars>
      </dgm:prSet>
      <dgm:spPr/>
    </dgm:pt>
    <dgm:pt modelId="{FE23F7ED-7616-40E1-8583-D1BDCF51E602}" type="pres">
      <dgm:prSet presAssocID="{54E4592A-3CE3-4921-A9E3-7A25ADEB435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ACDE502-768F-4C6B-A77B-90689FA01F5A}" type="presOf" srcId="{7488FCF0-0732-4ABE-854A-28C8A306C8E4}" destId="{C0288A41-60AB-479B-9496-1D4DAC6A52BE}" srcOrd="1" destOrd="0" presId="urn:microsoft.com/office/officeart/2005/8/layout/pyramid1"/>
    <dgm:cxn modelId="{590A0907-4CB9-4AA6-8BBA-E40724DDF035}" type="presOf" srcId="{D3888C0E-36FD-4DC7-ACBA-C06A5326D4DE}" destId="{14847DAF-DB0F-4B86-9146-69D32D128368}" srcOrd="0" destOrd="0" presId="urn:microsoft.com/office/officeart/2005/8/layout/pyramid1"/>
    <dgm:cxn modelId="{29976842-5DA1-4659-A783-4034E4204660}" type="presOf" srcId="{83B7A2EE-4D79-4FD2-A127-2E45C711DAA4}" destId="{37367EA1-03B6-4DBA-9F18-55018628ED49}" srcOrd="0" destOrd="0" presId="urn:microsoft.com/office/officeart/2005/8/layout/pyramid1"/>
    <dgm:cxn modelId="{19F38A43-D4C0-4027-87F8-CADD1D9CE127}" srcId="{83B7A2EE-4D79-4FD2-A127-2E45C711DAA4}" destId="{7488FCF0-0732-4ABE-854A-28C8A306C8E4}" srcOrd="0" destOrd="0" parTransId="{A77E6245-44A4-4221-851C-CACF722E7130}" sibTransId="{C183FA07-2941-4985-B797-9176C3286112}"/>
    <dgm:cxn modelId="{B543F777-5D60-4667-B7A6-A319B44299DE}" srcId="{83B7A2EE-4D79-4FD2-A127-2E45C711DAA4}" destId="{54E4592A-3CE3-4921-A9E3-7A25ADEB4354}" srcOrd="2" destOrd="0" parTransId="{CC2AE75E-FF79-4F18-82E1-3AC420C60A87}" sibTransId="{D4BF2FDB-8A79-44A1-A0B5-C6A68EF2B5F5}"/>
    <dgm:cxn modelId="{EADAEC9F-D564-478B-8302-0499470607BB}" type="presOf" srcId="{7488FCF0-0732-4ABE-854A-28C8A306C8E4}" destId="{1E0D1D48-4913-43F8-B8B0-48616AB1E55E}" srcOrd="0" destOrd="0" presId="urn:microsoft.com/office/officeart/2005/8/layout/pyramid1"/>
    <dgm:cxn modelId="{99B565A3-038D-4ED8-B5CC-7A02F2EC4347}" srcId="{83B7A2EE-4D79-4FD2-A127-2E45C711DAA4}" destId="{D3888C0E-36FD-4DC7-ACBA-C06A5326D4DE}" srcOrd="1" destOrd="0" parTransId="{01EAB2C5-7F40-43E8-AA72-05C36FDA578D}" sibTransId="{E274DC70-723F-4E84-9B96-B97DEC78DA9C}"/>
    <dgm:cxn modelId="{880235BF-7302-483A-99B9-D14336482DF4}" type="presOf" srcId="{54E4592A-3CE3-4921-A9E3-7A25ADEB4354}" destId="{D350870A-CABB-4537-88A1-7E18A5A8C36F}" srcOrd="0" destOrd="0" presId="urn:microsoft.com/office/officeart/2005/8/layout/pyramid1"/>
    <dgm:cxn modelId="{77353FCE-B8A6-482C-A0B6-5FDA729892AA}" type="presOf" srcId="{D3888C0E-36FD-4DC7-ACBA-C06A5326D4DE}" destId="{AA0858D7-2365-4FA9-AA7E-DC2AEEDD4C2A}" srcOrd="1" destOrd="0" presId="urn:microsoft.com/office/officeart/2005/8/layout/pyramid1"/>
    <dgm:cxn modelId="{077586F0-414A-4869-A7C7-4EFA13A9A7A0}" type="presOf" srcId="{54E4592A-3CE3-4921-A9E3-7A25ADEB4354}" destId="{FE23F7ED-7616-40E1-8583-D1BDCF51E602}" srcOrd="1" destOrd="0" presId="urn:microsoft.com/office/officeart/2005/8/layout/pyramid1"/>
    <dgm:cxn modelId="{5B93CF3F-DE22-4A09-8FD3-A3E4989B9296}" type="presParOf" srcId="{37367EA1-03B6-4DBA-9F18-55018628ED49}" destId="{46DA8ECD-51A1-48B5-8470-3C235BB9B28A}" srcOrd="0" destOrd="0" presId="urn:microsoft.com/office/officeart/2005/8/layout/pyramid1"/>
    <dgm:cxn modelId="{3E0CDF64-4BAD-48C9-8CB7-E22DA4AE3A6B}" type="presParOf" srcId="{46DA8ECD-51A1-48B5-8470-3C235BB9B28A}" destId="{1E0D1D48-4913-43F8-B8B0-48616AB1E55E}" srcOrd="0" destOrd="0" presId="urn:microsoft.com/office/officeart/2005/8/layout/pyramid1"/>
    <dgm:cxn modelId="{13D8CD5E-6A7D-413B-AC2B-38A93F074A8A}" type="presParOf" srcId="{46DA8ECD-51A1-48B5-8470-3C235BB9B28A}" destId="{C0288A41-60AB-479B-9496-1D4DAC6A52BE}" srcOrd="1" destOrd="0" presId="urn:microsoft.com/office/officeart/2005/8/layout/pyramid1"/>
    <dgm:cxn modelId="{9BB8E2C3-40B3-445E-B142-A36A61F711E4}" type="presParOf" srcId="{37367EA1-03B6-4DBA-9F18-55018628ED49}" destId="{3AB66B2A-DC96-437B-B116-67E950E918D9}" srcOrd="1" destOrd="0" presId="urn:microsoft.com/office/officeart/2005/8/layout/pyramid1"/>
    <dgm:cxn modelId="{9C53D59C-EDFD-4E40-AFFB-0F604962F4FC}" type="presParOf" srcId="{3AB66B2A-DC96-437B-B116-67E950E918D9}" destId="{14847DAF-DB0F-4B86-9146-69D32D128368}" srcOrd="0" destOrd="0" presId="urn:microsoft.com/office/officeart/2005/8/layout/pyramid1"/>
    <dgm:cxn modelId="{0CB63904-8469-45B0-9326-4B1AFFD093C0}" type="presParOf" srcId="{3AB66B2A-DC96-437B-B116-67E950E918D9}" destId="{AA0858D7-2365-4FA9-AA7E-DC2AEEDD4C2A}" srcOrd="1" destOrd="0" presId="urn:microsoft.com/office/officeart/2005/8/layout/pyramid1"/>
    <dgm:cxn modelId="{D7D55286-7240-4F8E-B70D-C117A6EB008C}" type="presParOf" srcId="{37367EA1-03B6-4DBA-9F18-55018628ED49}" destId="{A585FAEB-DCF0-49C5-A93A-4E1C0BBFE4C3}" srcOrd="2" destOrd="0" presId="urn:microsoft.com/office/officeart/2005/8/layout/pyramid1"/>
    <dgm:cxn modelId="{D5525A6D-EEFA-417E-98CA-DD80DA7C322D}" type="presParOf" srcId="{A585FAEB-DCF0-49C5-A93A-4E1C0BBFE4C3}" destId="{D350870A-CABB-4537-88A1-7E18A5A8C36F}" srcOrd="0" destOrd="0" presId="urn:microsoft.com/office/officeart/2005/8/layout/pyramid1"/>
    <dgm:cxn modelId="{5E3036C8-5D50-4CAB-B804-671FED5A5FBE}" type="presParOf" srcId="{A585FAEB-DCF0-49C5-A93A-4E1C0BBFE4C3}" destId="{FE23F7ED-7616-40E1-8583-D1BDCF51E60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5B87E6-B3FF-4086-A268-098E265D7AC5}" type="doc">
      <dgm:prSet loTypeId="urn:microsoft.com/office/officeart/2005/8/layout/pyramid3" loCatId="pyramid" qsTypeId="urn:microsoft.com/office/officeart/2005/8/quickstyle/simple1" qsCatId="simple" csTypeId="urn:microsoft.com/office/officeart/2005/8/colors/accent2_2" csCatId="accent2" phldr="1"/>
      <dgm:spPr/>
    </dgm:pt>
    <dgm:pt modelId="{14F5533D-0436-446B-B144-A88E4F570632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t-BR" sz="2400" dirty="0"/>
            <a:t>Reduzir e Reutilizar</a:t>
          </a:r>
        </a:p>
      </dgm:t>
    </dgm:pt>
    <dgm:pt modelId="{3A02F81E-9E6E-41A3-84A3-38DDE2D60748}" type="parTrans" cxnId="{BB9F088D-9DBE-449E-A0EE-90BDB24C0D85}">
      <dgm:prSet/>
      <dgm:spPr/>
      <dgm:t>
        <a:bodyPr/>
        <a:lstStyle/>
        <a:p>
          <a:endParaRPr lang="pt-BR" sz="800"/>
        </a:p>
      </dgm:t>
    </dgm:pt>
    <dgm:pt modelId="{67A2A47F-DB1E-4FB8-996F-32F08E579046}" type="sibTrans" cxnId="{BB9F088D-9DBE-449E-A0EE-90BDB24C0D85}">
      <dgm:prSet/>
      <dgm:spPr/>
      <dgm:t>
        <a:bodyPr/>
        <a:lstStyle/>
        <a:p>
          <a:endParaRPr lang="pt-BR" sz="800"/>
        </a:p>
      </dgm:t>
    </dgm:pt>
    <dgm:pt modelId="{F6EE4A3F-42E8-49A3-8E08-3C599A461F86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2400" dirty="0"/>
            <a:t>Reciclagem</a:t>
          </a:r>
        </a:p>
      </dgm:t>
    </dgm:pt>
    <dgm:pt modelId="{BAB3290C-D94E-4473-B7D5-E3A7EE388FF1}" type="parTrans" cxnId="{C95729A8-8478-40BC-BE88-04A468F5401B}">
      <dgm:prSet/>
      <dgm:spPr/>
      <dgm:t>
        <a:bodyPr/>
        <a:lstStyle/>
        <a:p>
          <a:endParaRPr lang="pt-BR" sz="800"/>
        </a:p>
      </dgm:t>
    </dgm:pt>
    <dgm:pt modelId="{530BFD4A-712F-46DA-86C0-4A631458C60C}" type="sibTrans" cxnId="{C95729A8-8478-40BC-BE88-04A468F5401B}">
      <dgm:prSet/>
      <dgm:spPr/>
      <dgm:t>
        <a:bodyPr/>
        <a:lstStyle/>
        <a:p>
          <a:endParaRPr lang="pt-BR" sz="800"/>
        </a:p>
      </dgm:t>
    </dgm:pt>
    <dgm:pt modelId="{19F9FECF-FCFB-4116-A0D9-FD83B1A5E56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t-BR" sz="1800" dirty="0"/>
            <a:t>Recuperação / Reciclagem Energética</a:t>
          </a:r>
        </a:p>
      </dgm:t>
    </dgm:pt>
    <dgm:pt modelId="{5BE2CC93-9E9C-47BD-935F-57804BA634E4}" type="parTrans" cxnId="{B95A53DB-4408-403E-97C8-BEE4939E1349}">
      <dgm:prSet/>
      <dgm:spPr/>
      <dgm:t>
        <a:bodyPr/>
        <a:lstStyle/>
        <a:p>
          <a:endParaRPr lang="pt-BR" sz="800"/>
        </a:p>
      </dgm:t>
    </dgm:pt>
    <dgm:pt modelId="{BEA84D40-AD49-4A82-9F73-A06F1FE71D2D}" type="sibTrans" cxnId="{B95A53DB-4408-403E-97C8-BEE4939E1349}">
      <dgm:prSet/>
      <dgm:spPr/>
      <dgm:t>
        <a:bodyPr/>
        <a:lstStyle/>
        <a:p>
          <a:endParaRPr lang="pt-BR" sz="800"/>
        </a:p>
      </dgm:t>
    </dgm:pt>
    <dgm:pt modelId="{FE2620AF-447C-41EB-87DC-8C64B4BF2B74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endParaRPr lang="pt-BR" sz="1100" dirty="0">
            <a:solidFill>
              <a:schemeClr val="accent1"/>
            </a:solidFill>
          </a:endParaRPr>
        </a:p>
      </dgm:t>
    </dgm:pt>
    <dgm:pt modelId="{41686320-A615-437A-BCC9-5DEE2D15EDFC}" type="sibTrans" cxnId="{A0E08844-6859-4298-9744-4C81CF3C540A}">
      <dgm:prSet/>
      <dgm:spPr/>
      <dgm:t>
        <a:bodyPr/>
        <a:lstStyle/>
        <a:p>
          <a:endParaRPr lang="pt-BR" sz="800"/>
        </a:p>
      </dgm:t>
    </dgm:pt>
    <dgm:pt modelId="{193CFE7C-ABFD-4CD6-976D-977362F31037}" type="parTrans" cxnId="{A0E08844-6859-4298-9744-4C81CF3C540A}">
      <dgm:prSet/>
      <dgm:spPr/>
      <dgm:t>
        <a:bodyPr/>
        <a:lstStyle/>
        <a:p>
          <a:endParaRPr lang="pt-BR" sz="800"/>
        </a:p>
      </dgm:t>
    </dgm:pt>
    <dgm:pt modelId="{380EF695-7BAE-43B5-8C67-B6DA4434E89A}" type="pres">
      <dgm:prSet presAssocID="{A65B87E6-B3FF-4086-A268-098E265D7AC5}" presName="Name0" presStyleCnt="0">
        <dgm:presLayoutVars>
          <dgm:dir/>
          <dgm:animLvl val="lvl"/>
          <dgm:resizeHandles val="exact"/>
        </dgm:presLayoutVars>
      </dgm:prSet>
      <dgm:spPr/>
    </dgm:pt>
    <dgm:pt modelId="{AF6DFBDA-5EB9-4881-891E-0DA28713019D}" type="pres">
      <dgm:prSet presAssocID="{14F5533D-0436-446B-B144-A88E4F570632}" presName="Name8" presStyleCnt="0"/>
      <dgm:spPr/>
    </dgm:pt>
    <dgm:pt modelId="{8C13102C-0D01-40BC-A30B-18FA73D86240}" type="pres">
      <dgm:prSet presAssocID="{14F5533D-0436-446B-B144-A88E4F570632}" presName="level" presStyleLbl="node1" presStyleIdx="0" presStyleCnt="4" custLinFactNeighborX="-187">
        <dgm:presLayoutVars>
          <dgm:chMax val="1"/>
          <dgm:bulletEnabled val="1"/>
        </dgm:presLayoutVars>
      </dgm:prSet>
      <dgm:spPr/>
    </dgm:pt>
    <dgm:pt modelId="{29A834BA-E0CE-4569-B350-0436904294F4}" type="pres">
      <dgm:prSet presAssocID="{14F5533D-0436-446B-B144-A88E4F5706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2648C3-B1AB-44BE-9BBA-AAC338908C62}" type="pres">
      <dgm:prSet presAssocID="{F6EE4A3F-42E8-49A3-8E08-3C599A461F86}" presName="Name8" presStyleCnt="0"/>
      <dgm:spPr/>
    </dgm:pt>
    <dgm:pt modelId="{BFD27591-F866-4857-8576-8880CE15B561}" type="pres">
      <dgm:prSet presAssocID="{F6EE4A3F-42E8-49A3-8E08-3C599A461F86}" presName="level" presStyleLbl="node1" presStyleIdx="1" presStyleCnt="4" custScaleX="100237">
        <dgm:presLayoutVars>
          <dgm:chMax val="1"/>
          <dgm:bulletEnabled val="1"/>
        </dgm:presLayoutVars>
      </dgm:prSet>
      <dgm:spPr/>
    </dgm:pt>
    <dgm:pt modelId="{A3B5AE57-9E89-4445-BA47-D706E2E9A5D6}" type="pres">
      <dgm:prSet presAssocID="{F6EE4A3F-42E8-49A3-8E08-3C599A461F8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B52858-2507-40F1-BB4A-A34984EB1C81}" type="pres">
      <dgm:prSet presAssocID="{19F9FECF-FCFB-4116-A0D9-FD83B1A5E565}" presName="Name8" presStyleCnt="0"/>
      <dgm:spPr/>
    </dgm:pt>
    <dgm:pt modelId="{89D0E47C-18C4-451C-8498-300CC29597A0}" type="pres">
      <dgm:prSet presAssocID="{19F9FECF-FCFB-4116-A0D9-FD83B1A5E565}" presName="level" presStyleLbl="node1" presStyleIdx="2" presStyleCnt="4">
        <dgm:presLayoutVars>
          <dgm:chMax val="1"/>
          <dgm:bulletEnabled val="1"/>
        </dgm:presLayoutVars>
      </dgm:prSet>
      <dgm:spPr/>
    </dgm:pt>
    <dgm:pt modelId="{7B612764-01AD-43D6-AE83-8F3D1D817FD8}" type="pres">
      <dgm:prSet presAssocID="{19F9FECF-FCFB-4116-A0D9-FD83B1A5E56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782EE86-A98E-4873-A6F7-6EB532EF0C64}" type="pres">
      <dgm:prSet presAssocID="{FE2620AF-447C-41EB-87DC-8C64B4BF2B74}" presName="Name8" presStyleCnt="0"/>
      <dgm:spPr/>
    </dgm:pt>
    <dgm:pt modelId="{27B98BC4-C57D-42B1-9DDC-D0BE11FCEE9C}" type="pres">
      <dgm:prSet presAssocID="{FE2620AF-447C-41EB-87DC-8C64B4BF2B74}" presName="level" presStyleLbl="node1" presStyleIdx="3" presStyleCnt="4">
        <dgm:presLayoutVars>
          <dgm:chMax val="1"/>
          <dgm:bulletEnabled val="1"/>
        </dgm:presLayoutVars>
      </dgm:prSet>
      <dgm:spPr/>
    </dgm:pt>
    <dgm:pt modelId="{5816EBC4-87D6-4CDE-BAC8-E12E27520704}" type="pres">
      <dgm:prSet presAssocID="{FE2620AF-447C-41EB-87DC-8C64B4BF2B7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C4F6A02-7DF8-41EA-BF4E-F0F2059C685B}" type="presOf" srcId="{19F9FECF-FCFB-4116-A0D9-FD83B1A5E565}" destId="{7B612764-01AD-43D6-AE83-8F3D1D817FD8}" srcOrd="1" destOrd="0" presId="urn:microsoft.com/office/officeart/2005/8/layout/pyramid3"/>
    <dgm:cxn modelId="{85E0A81E-E662-4959-9DC9-778A33F41286}" type="presOf" srcId="{19F9FECF-FCFB-4116-A0D9-FD83B1A5E565}" destId="{89D0E47C-18C4-451C-8498-300CC29597A0}" srcOrd="0" destOrd="0" presId="urn:microsoft.com/office/officeart/2005/8/layout/pyramid3"/>
    <dgm:cxn modelId="{80543B35-6A08-4E21-83E6-B1BC41A04C33}" type="presOf" srcId="{F6EE4A3F-42E8-49A3-8E08-3C599A461F86}" destId="{A3B5AE57-9E89-4445-BA47-D706E2E9A5D6}" srcOrd="1" destOrd="0" presId="urn:microsoft.com/office/officeart/2005/8/layout/pyramid3"/>
    <dgm:cxn modelId="{A0E08844-6859-4298-9744-4C81CF3C540A}" srcId="{A65B87E6-B3FF-4086-A268-098E265D7AC5}" destId="{FE2620AF-447C-41EB-87DC-8C64B4BF2B74}" srcOrd="3" destOrd="0" parTransId="{193CFE7C-ABFD-4CD6-976D-977362F31037}" sibTransId="{41686320-A615-437A-BCC9-5DEE2D15EDFC}"/>
    <dgm:cxn modelId="{467E6947-EBD2-42EE-9B5F-F9405383B301}" type="presOf" srcId="{14F5533D-0436-446B-B144-A88E4F570632}" destId="{8C13102C-0D01-40BC-A30B-18FA73D86240}" srcOrd="0" destOrd="0" presId="urn:microsoft.com/office/officeart/2005/8/layout/pyramid3"/>
    <dgm:cxn modelId="{D104E68C-C289-456A-99D7-0F70BFFA2F1B}" type="presOf" srcId="{FE2620AF-447C-41EB-87DC-8C64B4BF2B74}" destId="{27B98BC4-C57D-42B1-9DDC-D0BE11FCEE9C}" srcOrd="0" destOrd="0" presId="urn:microsoft.com/office/officeart/2005/8/layout/pyramid3"/>
    <dgm:cxn modelId="{BB9F088D-9DBE-449E-A0EE-90BDB24C0D85}" srcId="{A65B87E6-B3FF-4086-A268-098E265D7AC5}" destId="{14F5533D-0436-446B-B144-A88E4F570632}" srcOrd="0" destOrd="0" parTransId="{3A02F81E-9E6E-41A3-84A3-38DDE2D60748}" sibTransId="{67A2A47F-DB1E-4FB8-996F-32F08E579046}"/>
    <dgm:cxn modelId="{4AD19FA2-8289-4164-99F6-24A7193D875A}" type="presOf" srcId="{14F5533D-0436-446B-B144-A88E4F570632}" destId="{29A834BA-E0CE-4569-B350-0436904294F4}" srcOrd="1" destOrd="0" presId="urn:microsoft.com/office/officeart/2005/8/layout/pyramid3"/>
    <dgm:cxn modelId="{C95729A8-8478-40BC-BE88-04A468F5401B}" srcId="{A65B87E6-B3FF-4086-A268-098E265D7AC5}" destId="{F6EE4A3F-42E8-49A3-8E08-3C599A461F86}" srcOrd="1" destOrd="0" parTransId="{BAB3290C-D94E-4473-B7D5-E3A7EE388FF1}" sibTransId="{530BFD4A-712F-46DA-86C0-4A631458C60C}"/>
    <dgm:cxn modelId="{B07EA9BC-58C6-4DF3-AC0F-3DF228870BC7}" type="presOf" srcId="{F6EE4A3F-42E8-49A3-8E08-3C599A461F86}" destId="{BFD27591-F866-4857-8576-8880CE15B561}" srcOrd="0" destOrd="0" presId="urn:microsoft.com/office/officeart/2005/8/layout/pyramid3"/>
    <dgm:cxn modelId="{B95A53DB-4408-403E-97C8-BEE4939E1349}" srcId="{A65B87E6-B3FF-4086-A268-098E265D7AC5}" destId="{19F9FECF-FCFB-4116-A0D9-FD83B1A5E565}" srcOrd="2" destOrd="0" parTransId="{5BE2CC93-9E9C-47BD-935F-57804BA634E4}" sibTransId="{BEA84D40-AD49-4A82-9F73-A06F1FE71D2D}"/>
    <dgm:cxn modelId="{DB2661F8-D190-40BB-BCA3-66EE90868279}" type="presOf" srcId="{FE2620AF-447C-41EB-87DC-8C64B4BF2B74}" destId="{5816EBC4-87D6-4CDE-BAC8-E12E27520704}" srcOrd="1" destOrd="0" presId="urn:microsoft.com/office/officeart/2005/8/layout/pyramid3"/>
    <dgm:cxn modelId="{8F7DC2FC-C66A-413F-BB85-0CEF2D1F2723}" type="presOf" srcId="{A65B87E6-B3FF-4086-A268-098E265D7AC5}" destId="{380EF695-7BAE-43B5-8C67-B6DA4434E89A}" srcOrd="0" destOrd="0" presId="urn:microsoft.com/office/officeart/2005/8/layout/pyramid3"/>
    <dgm:cxn modelId="{BE46417E-1FF7-4395-92A3-748F00309855}" type="presParOf" srcId="{380EF695-7BAE-43B5-8C67-B6DA4434E89A}" destId="{AF6DFBDA-5EB9-4881-891E-0DA28713019D}" srcOrd="0" destOrd="0" presId="urn:microsoft.com/office/officeart/2005/8/layout/pyramid3"/>
    <dgm:cxn modelId="{4C455273-A7D7-4CA8-9520-81306CB110EA}" type="presParOf" srcId="{AF6DFBDA-5EB9-4881-891E-0DA28713019D}" destId="{8C13102C-0D01-40BC-A30B-18FA73D86240}" srcOrd="0" destOrd="0" presId="urn:microsoft.com/office/officeart/2005/8/layout/pyramid3"/>
    <dgm:cxn modelId="{FCAD9C96-0C93-4B5A-9583-8A3F6B2BDA29}" type="presParOf" srcId="{AF6DFBDA-5EB9-4881-891E-0DA28713019D}" destId="{29A834BA-E0CE-4569-B350-0436904294F4}" srcOrd="1" destOrd="0" presId="urn:microsoft.com/office/officeart/2005/8/layout/pyramid3"/>
    <dgm:cxn modelId="{ACD2EE7D-8C43-4BB2-BB99-0C1F6E0C67BD}" type="presParOf" srcId="{380EF695-7BAE-43B5-8C67-B6DA4434E89A}" destId="{872648C3-B1AB-44BE-9BBA-AAC338908C62}" srcOrd="1" destOrd="0" presId="urn:microsoft.com/office/officeart/2005/8/layout/pyramid3"/>
    <dgm:cxn modelId="{08017A7B-02E4-48B7-BAB8-84D3711246D8}" type="presParOf" srcId="{872648C3-B1AB-44BE-9BBA-AAC338908C62}" destId="{BFD27591-F866-4857-8576-8880CE15B561}" srcOrd="0" destOrd="0" presId="urn:microsoft.com/office/officeart/2005/8/layout/pyramid3"/>
    <dgm:cxn modelId="{DEB5130C-5FD5-4127-A570-EF5106AC4546}" type="presParOf" srcId="{872648C3-B1AB-44BE-9BBA-AAC338908C62}" destId="{A3B5AE57-9E89-4445-BA47-D706E2E9A5D6}" srcOrd="1" destOrd="0" presId="urn:microsoft.com/office/officeart/2005/8/layout/pyramid3"/>
    <dgm:cxn modelId="{B7283D89-9773-4B7B-B664-7561BF212FDD}" type="presParOf" srcId="{380EF695-7BAE-43B5-8C67-B6DA4434E89A}" destId="{E4B52858-2507-40F1-BB4A-A34984EB1C81}" srcOrd="2" destOrd="0" presId="urn:microsoft.com/office/officeart/2005/8/layout/pyramid3"/>
    <dgm:cxn modelId="{2AC4156E-6ADE-499C-9080-A0A7C2B51D42}" type="presParOf" srcId="{E4B52858-2507-40F1-BB4A-A34984EB1C81}" destId="{89D0E47C-18C4-451C-8498-300CC29597A0}" srcOrd="0" destOrd="0" presId="urn:microsoft.com/office/officeart/2005/8/layout/pyramid3"/>
    <dgm:cxn modelId="{7B3928D1-11DA-430A-8F09-DBF34DCD8BE7}" type="presParOf" srcId="{E4B52858-2507-40F1-BB4A-A34984EB1C81}" destId="{7B612764-01AD-43D6-AE83-8F3D1D817FD8}" srcOrd="1" destOrd="0" presId="urn:microsoft.com/office/officeart/2005/8/layout/pyramid3"/>
    <dgm:cxn modelId="{B729897B-E392-458C-AC96-E961A76E1D5C}" type="presParOf" srcId="{380EF695-7BAE-43B5-8C67-B6DA4434E89A}" destId="{E782EE86-A98E-4873-A6F7-6EB532EF0C64}" srcOrd="3" destOrd="0" presId="urn:microsoft.com/office/officeart/2005/8/layout/pyramid3"/>
    <dgm:cxn modelId="{21234DC8-DD5D-499D-9237-9D130D458B1F}" type="presParOf" srcId="{E782EE86-A98E-4873-A6F7-6EB532EF0C64}" destId="{27B98BC4-C57D-42B1-9DDC-D0BE11FCEE9C}" srcOrd="0" destOrd="0" presId="urn:microsoft.com/office/officeart/2005/8/layout/pyramid3"/>
    <dgm:cxn modelId="{C3120166-1E2F-439F-B404-BE8313856E3D}" type="presParOf" srcId="{E782EE86-A98E-4873-A6F7-6EB532EF0C64}" destId="{5816EBC4-87D6-4CDE-BAC8-E12E27520704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D1D48-4913-43F8-B8B0-48616AB1E55E}">
      <dsp:nvSpPr>
        <dsp:cNvPr id="0" name=""/>
        <dsp:cNvSpPr/>
      </dsp:nvSpPr>
      <dsp:spPr>
        <a:xfrm>
          <a:off x="1754634" y="0"/>
          <a:ext cx="1754634" cy="987312"/>
        </a:xfrm>
        <a:prstGeom prst="trapezoid">
          <a:avLst>
            <a:gd name="adj" fmla="val 88859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05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1754634" y="0"/>
        <a:ext cx="1754634" cy="987312"/>
      </dsp:txXfrm>
    </dsp:sp>
    <dsp:sp modelId="{14847DAF-DB0F-4B86-9146-69D32D128368}">
      <dsp:nvSpPr>
        <dsp:cNvPr id="0" name=""/>
        <dsp:cNvSpPr/>
      </dsp:nvSpPr>
      <dsp:spPr>
        <a:xfrm>
          <a:off x="877317" y="987312"/>
          <a:ext cx="3509268" cy="987312"/>
        </a:xfrm>
        <a:prstGeom prst="trapezoid">
          <a:avLst>
            <a:gd name="adj" fmla="val 88859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Proteção Ambiental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(Evitar a Contaminação)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Destinação Final Adequada</a:t>
          </a:r>
        </a:p>
      </dsp:txBody>
      <dsp:txXfrm>
        <a:off x="1491438" y="987312"/>
        <a:ext cx="2281024" cy="987312"/>
      </dsp:txXfrm>
    </dsp:sp>
    <dsp:sp modelId="{D350870A-CABB-4537-88A1-7E18A5A8C36F}">
      <dsp:nvSpPr>
        <dsp:cNvPr id="0" name=""/>
        <dsp:cNvSpPr/>
      </dsp:nvSpPr>
      <dsp:spPr>
        <a:xfrm>
          <a:off x="0" y="1974624"/>
          <a:ext cx="5263902" cy="987312"/>
        </a:xfrm>
        <a:prstGeom prst="trapezoid">
          <a:avLst>
            <a:gd name="adj" fmla="val 88859"/>
          </a:avLst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Saúde Pública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Coleta (afastamento)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921182" y="1974624"/>
        <a:ext cx="3421536" cy="987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3102C-0D01-40BC-A30B-18FA73D86240}">
      <dsp:nvSpPr>
        <dsp:cNvPr id="0" name=""/>
        <dsp:cNvSpPr/>
      </dsp:nvSpPr>
      <dsp:spPr>
        <a:xfrm rot="10800000">
          <a:off x="0" y="0"/>
          <a:ext cx="4640849" cy="714872"/>
        </a:xfrm>
        <a:prstGeom prst="trapezoid">
          <a:avLst>
            <a:gd name="adj" fmla="val 81148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Reduzir e Reutilizar</a:t>
          </a:r>
        </a:p>
      </dsp:txBody>
      <dsp:txXfrm rot="-10800000">
        <a:off x="812148" y="0"/>
        <a:ext cx="3016551" cy="714872"/>
      </dsp:txXfrm>
    </dsp:sp>
    <dsp:sp modelId="{BFD27591-F866-4857-8576-8880CE15B561}">
      <dsp:nvSpPr>
        <dsp:cNvPr id="0" name=""/>
        <dsp:cNvSpPr/>
      </dsp:nvSpPr>
      <dsp:spPr>
        <a:xfrm rot="10800000">
          <a:off x="575981" y="714871"/>
          <a:ext cx="3488885" cy="714872"/>
        </a:xfrm>
        <a:prstGeom prst="trapezoid">
          <a:avLst>
            <a:gd name="adj" fmla="val 81148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Reciclagem</a:t>
          </a:r>
        </a:p>
      </dsp:txBody>
      <dsp:txXfrm rot="-10800000">
        <a:off x="1186536" y="714871"/>
        <a:ext cx="2267775" cy="714872"/>
      </dsp:txXfrm>
    </dsp:sp>
    <dsp:sp modelId="{89D0E47C-18C4-451C-8498-300CC29597A0}">
      <dsp:nvSpPr>
        <dsp:cNvPr id="0" name=""/>
        <dsp:cNvSpPr/>
      </dsp:nvSpPr>
      <dsp:spPr>
        <a:xfrm rot="10800000">
          <a:off x="1160212" y="1429744"/>
          <a:ext cx="2320424" cy="714872"/>
        </a:xfrm>
        <a:prstGeom prst="trapezoid">
          <a:avLst>
            <a:gd name="adj" fmla="val 81148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Recuperação / Reciclagem Energética</a:t>
          </a:r>
        </a:p>
      </dsp:txBody>
      <dsp:txXfrm rot="-10800000">
        <a:off x="1566286" y="1429744"/>
        <a:ext cx="1508275" cy="714872"/>
      </dsp:txXfrm>
    </dsp:sp>
    <dsp:sp modelId="{27B98BC4-C57D-42B1-9DDC-D0BE11FCEE9C}">
      <dsp:nvSpPr>
        <dsp:cNvPr id="0" name=""/>
        <dsp:cNvSpPr/>
      </dsp:nvSpPr>
      <dsp:spPr>
        <a:xfrm rot="10800000">
          <a:off x="1740318" y="2144616"/>
          <a:ext cx="1160212" cy="714872"/>
        </a:xfrm>
        <a:prstGeom prst="trapezoid">
          <a:avLst>
            <a:gd name="adj" fmla="val 81148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pt-BR" sz="1100" kern="1200" dirty="0">
            <a:solidFill>
              <a:schemeClr val="accent1"/>
            </a:solidFill>
          </a:endParaRPr>
        </a:p>
      </dsp:txBody>
      <dsp:txXfrm rot="-10800000">
        <a:off x="1740318" y="2144616"/>
        <a:ext cx="1160212" cy="714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2" cy="501640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501640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fld id="{13180B1C-D6FD-4222-9D89-EEA8E37CF8B1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96438"/>
            <a:ext cx="2974552" cy="501639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8210" y="9496438"/>
            <a:ext cx="2974552" cy="501639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fld id="{D557D891-E823-4953-82F7-2D66FA30A1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212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2" cy="501640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640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fld id="{A4B533C8-C931-434A-90A4-A2AC3A35F545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3" tIns="46237" rIns="92473" bIns="46237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6435" y="4811574"/>
            <a:ext cx="5491480" cy="3936743"/>
          </a:xfrm>
          <a:prstGeom prst="rect">
            <a:avLst/>
          </a:prstGeom>
        </p:spPr>
        <p:txBody>
          <a:bodyPr vert="horz" lIns="92473" tIns="46237" rIns="92473" bIns="46237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96438"/>
            <a:ext cx="2974552" cy="501639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8210" y="9496438"/>
            <a:ext cx="2974552" cy="501639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fld id="{59BA0DA6-B54F-45B8-8957-0DBE0F59E7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2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638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175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402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840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4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2681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F15D8-B058-4997-AD30-5412A2D83EC5}" type="slidenum">
              <a:rPr lang="pt-BR" smtClean="0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0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349-F922-477F-A5A5-3AE489205674}" type="datetime1">
              <a:rPr lang="en-US" smtClean="0"/>
              <a:t>8/28/2019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/>
          <p:cNvSpPr txBox="1">
            <a:spLocks/>
          </p:cNvSpPr>
          <p:nvPr userDrawn="1"/>
        </p:nvSpPr>
        <p:spPr>
          <a:xfrm>
            <a:off x="327727" y="6552510"/>
            <a:ext cx="720053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/>
              <a:t>SELURB | COMITÊ DE RESÍDUOS SÓLIDOS</a:t>
            </a:r>
          </a:p>
        </p:txBody>
      </p:sp>
    </p:spTree>
    <p:extLst>
      <p:ext uri="{BB962C8B-B14F-4D97-AF65-F5344CB8AC3E}">
        <p14:creationId xmlns:p14="http://schemas.microsoft.com/office/powerpoint/2010/main" val="124759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D305-FC43-4589-AB27-ECE46901406B}" type="datetime1">
              <a:rPr lang="en-US" smtClean="0"/>
              <a:t>8/28/2019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07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4464-FE68-41E3-ACD0-9CD4E6CA370C}" type="datetime1">
              <a:rPr lang="en-US" smtClean="0"/>
              <a:t>8/28/2019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942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48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85800"/>
            <a:ext cx="1076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pt-BR" noProof="0" dirty="0"/>
              <a:t>Click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edit</a:t>
            </a:r>
            <a:r>
              <a:rPr lang="pt-BR" noProof="0" dirty="0"/>
              <a:t> Master </a:t>
            </a:r>
            <a:r>
              <a:rPr lang="pt-BR" noProof="0" dirty="0" err="1"/>
              <a:t>title</a:t>
            </a:r>
            <a:r>
              <a:rPr lang="pt-BR" noProof="0" dirty="0"/>
              <a:t> </a:t>
            </a:r>
            <a:r>
              <a:rPr lang="pt-BR" noProof="0" dirty="0" err="1"/>
              <a:t>style</a:t>
            </a:r>
            <a:endParaRPr lang="pt-BR" noProof="0" dirty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711200" y="1752600"/>
            <a:ext cx="10769600" cy="441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pt-BR" noProof="0" dirty="0"/>
              <a:t>Click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edit</a:t>
            </a:r>
            <a:r>
              <a:rPr lang="pt-BR" noProof="0" dirty="0"/>
              <a:t> Master </a:t>
            </a:r>
            <a:r>
              <a:rPr lang="pt-BR" noProof="0" dirty="0" err="1"/>
              <a:t>text</a:t>
            </a:r>
            <a:r>
              <a:rPr lang="pt-BR" noProof="0" dirty="0"/>
              <a:t> </a:t>
            </a:r>
            <a:r>
              <a:rPr lang="pt-BR" noProof="0" dirty="0" err="1"/>
              <a:t>styles</a:t>
            </a:r>
            <a:endParaRPr lang="pt-BR" noProof="0" dirty="0"/>
          </a:p>
          <a:p>
            <a:pPr lvl="1"/>
            <a:r>
              <a:rPr lang="pt-BR" noProof="0" dirty="0" err="1"/>
              <a:t>Second</a:t>
            </a:r>
            <a:r>
              <a:rPr lang="pt-BR" noProof="0" dirty="0"/>
              <a:t> </a:t>
            </a:r>
            <a:r>
              <a:rPr lang="pt-BR" noProof="0" dirty="0" err="1"/>
              <a:t>level</a:t>
            </a:r>
            <a:endParaRPr lang="pt-BR" noProof="0" dirty="0"/>
          </a:p>
          <a:p>
            <a:pPr lvl="2"/>
            <a:r>
              <a:rPr lang="pt-BR" noProof="0" dirty="0" err="1"/>
              <a:t>Third</a:t>
            </a:r>
            <a:r>
              <a:rPr lang="pt-BR" noProof="0" dirty="0"/>
              <a:t> </a:t>
            </a:r>
            <a:r>
              <a:rPr lang="pt-BR" noProof="0" dirty="0" err="1"/>
              <a:t>level</a:t>
            </a:r>
            <a:endParaRPr lang="pt-BR" noProof="0" dirty="0"/>
          </a:p>
          <a:p>
            <a:pPr lvl="3"/>
            <a:r>
              <a:rPr lang="pt-BR" noProof="0" dirty="0" err="1"/>
              <a:t>Fourth</a:t>
            </a:r>
            <a:r>
              <a:rPr lang="pt-BR" noProof="0" dirty="0"/>
              <a:t> </a:t>
            </a:r>
            <a:r>
              <a:rPr lang="pt-BR" noProof="0" dirty="0" err="1"/>
              <a:t>level</a:t>
            </a:r>
            <a:endParaRPr lang="pt-BR" noProof="0" dirty="0"/>
          </a:p>
          <a:p>
            <a:pPr lvl="4"/>
            <a:r>
              <a:rPr lang="pt-BR" noProof="0" dirty="0" err="1"/>
              <a:t>Fifth</a:t>
            </a:r>
            <a:r>
              <a:rPr lang="pt-BR" noProof="0" dirty="0"/>
              <a:t> </a:t>
            </a:r>
            <a:r>
              <a:rPr lang="pt-BR" noProof="0" dirty="0" err="1"/>
              <a:t>level</a:t>
            </a:r>
            <a:endParaRPr lang="pt-BR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DEC6BE7-6778-48CE-9347-103A33535225}" type="datetime1">
              <a:rPr lang="en-US" smtClean="0"/>
              <a:t>8/28/2019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0505C57B-4A18-4B6D-A23D-135BA55E514E}"/>
              </a:ext>
            </a:extLst>
          </p:cNvPr>
          <p:cNvSpPr txBox="1">
            <a:spLocks/>
          </p:cNvSpPr>
          <p:nvPr userDrawn="1"/>
        </p:nvSpPr>
        <p:spPr>
          <a:xfrm>
            <a:off x="623292" y="6524802"/>
            <a:ext cx="720053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/>
              <a:t>SELURB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8"/>
          </p:nvPr>
        </p:nvSpPr>
        <p:spPr>
          <a:xfrm>
            <a:off x="9171940" y="6324600"/>
            <a:ext cx="2743200" cy="365125"/>
          </a:xfrm>
        </p:spPr>
        <p:txBody>
          <a:bodyPr/>
          <a:lstStyle>
            <a:lvl1pPr>
              <a:defRPr sz="2000" b="1">
                <a:solidFill>
                  <a:srgbClr val="003E6B"/>
                </a:solidFill>
              </a:defRPr>
            </a:lvl1pPr>
          </a:lstStyle>
          <a:p>
            <a:fld id="{17F39514-26F9-48E3-B199-8BAFD37362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792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F23B4-A0F7-48AB-AD71-D001572A35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8"/>
          </p:nvPr>
        </p:nvSpPr>
        <p:spPr>
          <a:xfrm>
            <a:off x="9171940" y="6289814"/>
            <a:ext cx="2743200" cy="365125"/>
          </a:xfrm>
        </p:spPr>
        <p:txBody>
          <a:bodyPr/>
          <a:lstStyle>
            <a:lvl1pPr>
              <a:defRPr b="1">
                <a:solidFill>
                  <a:srgbClr val="003E6B"/>
                </a:solidFill>
              </a:defRPr>
            </a:lvl1pPr>
          </a:lstStyle>
          <a:p>
            <a:fld id="{17F39514-26F9-48E3-B199-8BAFD37362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3154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3763" y="690504"/>
            <a:ext cx="4644475" cy="615553"/>
          </a:xfr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League Spartan"/>
                <a:cs typeface="League Spart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8408" y="2132880"/>
            <a:ext cx="10495183" cy="338554"/>
          </a:xfrm>
        </p:spPr>
        <p:txBody>
          <a:bodyPr lIns="0" tIns="0" rIns="0" bIns="0"/>
          <a:lstStyle>
            <a:lvl1pPr>
              <a:defRPr sz="2200" b="0" i="0">
                <a:solidFill>
                  <a:srgbClr val="1C97EC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3F1DA-399D-4856-A5CA-D4E1D03CFE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bject 17"/>
          <p:cNvSpPr/>
          <p:nvPr userDrawn="1"/>
        </p:nvSpPr>
        <p:spPr>
          <a:xfrm>
            <a:off x="0" y="6400800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8288000" h="685800">
                <a:moveTo>
                  <a:pt x="0" y="685799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685799"/>
                </a:lnTo>
                <a:lnTo>
                  <a:pt x="0" y="685799"/>
                </a:lnTo>
                <a:close/>
              </a:path>
            </a:pathLst>
          </a:custGeom>
          <a:solidFill>
            <a:srgbClr val="004389"/>
          </a:solid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</a:endParaRPr>
          </a:p>
        </p:txBody>
      </p:sp>
      <p:sp>
        <p:nvSpPr>
          <p:cNvPr id="8" name="object 6"/>
          <p:cNvSpPr txBox="1"/>
          <p:nvPr userDrawn="1"/>
        </p:nvSpPr>
        <p:spPr>
          <a:xfrm>
            <a:off x="7061200" y="6533989"/>
            <a:ext cx="486010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7">
              <a:lnSpc>
                <a:spcPts val="1367"/>
              </a:lnSpc>
            </a:pPr>
            <a:r>
              <a:rPr lang="pt-BR" sz="1200" b="1" spc="23" dirty="0">
                <a:solidFill>
                  <a:srgbClr val="FFFFFF"/>
                </a:solidFill>
                <a:latin typeface="Arial Narrow"/>
                <a:cs typeface="Arial Narrow"/>
              </a:rPr>
              <a:t>SELUR</a:t>
            </a:r>
            <a:r>
              <a:rPr sz="1200" b="1" spc="23" dirty="0">
                <a:solidFill>
                  <a:srgbClr val="FFFFFF"/>
                </a:solidFill>
                <a:latin typeface="Arial Narrow"/>
                <a:cs typeface="Arial Narrow"/>
              </a:rPr>
              <a:t>  </a:t>
            </a:r>
            <a:r>
              <a:rPr sz="1200" b="1" spc="20" dirty="0">
                <a:solidFill>
                  <a:srgbClr val="FFFFFF"/>
                </a:solidFill>
                <a:latin typeface="Arial Narrow"/>
                <a:cs typeface="Arial Narrow"/>
              </a:rPr>
              <a:t>|  </a:t>
            </a:r>
            <a:r>
              <a:rPr lang="pt-BR" sz="1200" b="1" spc="90" dirty="0">
                <a:solidFill>
                  <a:srgbClr val="FFFFFF"/>
                </a:solidFill>
                <a:latin typeface="Arial Narrow"/>
                <a:cs typeface="Arial Narrow"/>
              </a:rPr>
              <a:t>DISPOSIÇÃO FINAL RESÍDUOS NO ESTADO DE SÃO PAULO</a:t>
            </a:r>
            <a:endParaRPr sz="1200" b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9" name="Retângulo 8"/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rgbClr val="004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54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004389"/>
          </a:solid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3763" y="690504"/>
            <a:ext cx="4644475" cy="615553"/>
          </a:xfr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League Spartan"/>
                <a:cs typeface="League Spart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2573" y="2015868"/>
            <a:ext cx="255905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82498" y="2015868"/>
            <a:ext cx="255905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AE4E5-C328-4390-B12E-70EC58E456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2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3763" y="690504"/>
            <a:ext cx="4644475" cy="615553"/>
          </a:xfr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League Spartan"/>
                <a:cs typeface="League Spart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AA0CA-C4F2-4C40-8CDD-9A99D9ECDC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8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24BA5-220A-4C32-8DC7-DD14A12BA0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20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055100" y="6356353"/>
            <a:ext cx="2743200" cy="276999"/>
          </a:xfrm>
          <a:prstGeom prst="rect">
            <a:avLst/>
          </a:prstGeom>
        </p:spPr>
        <p:txBody>
          <a:bodyPr/>
          <a:lstStyle/>
          <a:p>
            <a:fld id="{B66A0B44-33FB-44A7-B996-2CD6FB67E9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2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0605A-375B-45CE-A48E-6ECE125DBEE9}" type="datetime1">
              <a:rPr lang="en-US" smtClean="0"/>
              <a:t>8/28/2019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pt-BR" sz="1800" b="1" kern="120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E4B4551-797E-4A84-A6C5-9D65B7CEA5A0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3F2546B5-09B7-479A-96C1-401D940B1883}"/>
              </a:ext>
            </a:extLst>
          </p:cNvPr>
          <p:cNvSpPr txBox="1">
            <a:spLocks/>
          </p:cNvSpPr>
          <p:nvPr userDrawn="1"/>
        </p:nvSpPr>
        <p:spPr>
          <a:xfrm>
            <a:off x="438335" y="5447146"/>
            <a:ext cx="720053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200" dirty="0"/>
          </a:p>
        </p:txBody>
      </p:sp>
      <p:sp>
        <p:nvSpPr>
          <p:cNvPr id="16" name="Espaço Reservado para Rodapé 4">
            <a:extLst>
              <a:ext uri="{FF2B5EF4-FFF2-40B4-BE49-F238E27FC236}">
                <a16:creationId xmlns:a16="http://schemas.microsoft.com/office/drawing/2014/main" id="{29881889-1709-43EE-AB38-E7C81D9280AE}"/>
              </a:ext>
            </a:extLst>
          </p:cNvPr>
          <p:cNvSpPr txBox="1">
            <a:spLocks/>
          </p:cNvSpPr>
          <p:nvPr userDrawn="1"/>
        </p:nvSpPr>
        <p:spPr>
          <a:xfrm>
            <a:off x="623292" y="6524802"/>
            <a:ext cx="720053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/>
              <a:t>SELURB</a:t>
            </a:r>
          </a:p>
        </p:txBody>
      </p:sp>
    </p:spTree>
    <p:extLst>
      <p:ext uri="{BB962C8B-B14F-4D97-AF65-F5344CB8AC3E}">
        <p14:creationId xmlns:p14="http://schemas.microsoft.com/office/powerpoint/2010/main" val="146222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E6A16-C8E6-413F-A4A5-D68156AE0249}" type="datetime1">
              <a:rPr lang="en-US" smtClean="0"/>
              <a:t>8/28/2019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/>
          <p:cNvSpPr txBox="1">
            <a:spLocks/>
          </p:cNvSpPr>
          <p:nvPr userDrawn="1"/>
        </p:nvSpPr>
        <p:spPr>
          <a:xfrm>
            <a:off x="327727" y="6596054"/>
            <a:ext cx="720053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dirty="0"/>
              <a:t>SELUR | COMITÊ DE RESÍDUOS SÓLIDOS</a:t>
            </a:r>
          </a:p>
        </p:txBody>
      </p:sp>
    </p:spTree>
    <p:extLst>
      <p:ext uri="{BB962C8B-B14F-4D97-AF65-F5344CB8AC3E}">
        <p14:creationId xmlns:p14="http://schemas.microsoft.com/office/powerpoint/2010/main" val="43283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4B0F-3F63-41FE-A78B-62387992EEF0}" type="datetime1">
              <a:rPr lang="en-US" smtClean="0"/>
              <a:t>8/28/2019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15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4546-73D4-4076-9B13-7FBE58E989F2}" type="datetime1">
              <a:rPr lang="en-US" smtClean="0"/>
              <a:t>8/28/2019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059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38EF-670C-48DA-A3AD-D1BBDA403C8D}" type="datetime1">
              <a:rPr lang="en-US" smtClean="0"/>
              <a:t>8/28/2019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62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CF10-08CF-4780-B384-EA2FE1387D75}" type="datetime1">
              <a:rPr lang="en-US" smtClean="0"/>
              <a:t>8/28/2019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14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5CB-9601-49F3-8D04-2082F9C57635}" type="datetime1">
              <a:rPr lang="en-US" smtClean="0"/>
              <a:t>8/28/2019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39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364-5292-46F3-B033-03829FB2311A}" type="datetime1">
              <a:rPr lang="en-US" smtClean="0"/>
              <a:t>8/28/2019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44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B05D-7377-465E-A749-6A925CE15424}" type="datetime1">
              <a:rPr lang="en-US" smtClean="0"/>
              <a:t>8/28/2019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B4551-797E-4A84-A6C5-9D65B7CEA5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97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8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3763" y="690504"/>
            <a:ext cx="464447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League Spartan"/>
                <a:cs typeface="League Spart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8408" y="2132880"/>
            <a:ext cx="10495183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1C97EC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19B65-0257-43F6-B8A8-3C8684B610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248140" y="628981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E6B"/>
                </a:solidFill>
              </a:defRPr>
            </a:lvl1pPr>
          </a:lstStyle>
          <a:p>
            <a:fld id="{17F39514-26F9-48E3-B199-8BAFD37362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997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7.jpeg"/><Relationship Id="rId7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jpeg"/><Relationship Id="rId7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diagramColors" Target="../diagrams/colors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openxmlformats.org/officeDocument/2006/relationships/diagramQuickStyle" Target="../diagrams/quickStyle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Layout" Target="../diagrams/layout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5.jpeg"/><Relationship Id="rId10" Type="http://schemas.openxmlformats.org/officeDocument/2006/relationships/diagramData" Target="../diagrams/data2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Relationship Id="rId14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11" Type="http://schemas.openxmlformats.org/officeDocument/2006/relationships/image" Target="../media/image10.png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image" Target="../media/image50.png"/><Relationship Id="rId9" Type="http://schemas.openxmlformats.org/officeDocument/2006/relationships/image" Target="../media/image60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m para image of brasilia braz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9" b="3283"/>
          <a:stretch/>
        </p:blipFill>
        <p:spPr bwMode="auto">
          <a:xfrm>
            <a:off x="-32084" y="1"/>
            <a:ext cx="12255058" cy="69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1B08D66-2B93-4015-86DC-DF5A226B2656}"/>
              </a:ext>
            </a:extLst>
          </p:cNvPr>
          <p:cNvSpPr/>
          <p:nvPr/>
        </p:nvSpPr>
        <p:spPr>
          <a:xfrm>
            <a:off x="6583681" y="0"/>
            <a:ext cx="3759200" cy="4409440"/>
          </a:xfrm>
          <a:prstGeom prst="rect">
            <a:avLst/>
          </a:prstGeom>
          <a:solidFill>
            <a:srgbClr val="1D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6755131" y="630295"/>
            <a:ext cx="35877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3200" b="1" dirty="0">
                <a:solidFill>
                  <a:srgbClr val="FFFFFF"/>
                </a:solidFill>
                <a:latin typeface="+mn-lt"/>
                <a:cs typeface="Tahoma" charset="0"/>
              </a:rPr>
              <a:t>Implementação da Política Nacional de Resíduos Sólidos</a:t>
            </a:r>
          </a:p>
          <a:p>
            <a:pPr algn="ctr" eaLnBrk="1" hangingPunct="1"/>
            <a:r>
              <a:rPr lang="pt-BR" sz="3600" b="1" dirty="0">
                <a:solidFill>
                  <a:srgbClr val="FFFFFF"/>
                </a:solidFill>
                <a:latin typeface="+mn-lt"/>
                <a:cs typeface="Tahoma" charset="0"/>
              </a:rPr>
              <a:t>PNRS</a:t>
            </a:r>
          </a:p>
          <a:p>
            <a:pPr algn="ctr" eaLnBrk="1" hangingPunct="1"/>
            <a:r>
              <a:rPr lang="pt-BR" sz="3600" b="1" dirty="0">
                <a:solidFill>
                  <a:srgbClr val="FFFFFF"/>
                </a:solidFill>
                <a:latin typeface="+mn-lt"/>
                <a:cs typeface="Tahoma" charset="0"/>
              </a:rPr>
              <a:t>ISLU 2019</a:t>
            </a:r>
            <a:endParaRPr lang="pt-BR" sz="3200" b="1" dirty="0">
              <a:solidFill>
                <a:srgbClr val="FFFFFF"/>
              </a:solidFill>
              <a:latin typeface="Tahoma" charset="0"/>
              <a:cs typeface="Tahoma" charset="0"/>
            </a:endParaRPr>
          </a:p>
        </p:txBody>
      </p:sp>
      <p:pic>
        <p:nvPicPr>
          <p:cNvPr id="6" name="Imagem 5" descr="Uma imagem contendo céu&#10;&#10;Descrição gerada automaticamente">
            <a:extLst>
              <a:ext uri="{FF2B5EF4-FFF2-40B4-BE49-F238E27FC236}">
                <a16:creationId xmlns:a16="http://schemas.microsoft.com/office/drawing/2014/main" id="{72BE2787-9C60-45FB-A0EE-0F9DE6A58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81" y="3293176"/>
            <a:ext cx="1187101" cy="740344"/>
          </a:xfrm>
          <a:prstGeom prst="rect">
            <a:avLst/>
          </a:prstGeom>
        </p:spPr>
      </p:pic>
      <p:pic>
        <p:nvPicPr>
          <p:cNvPr id="3074" name="Picture 2" descr="Resultado de imagem para logo camera deputados">
            <a:extLst>
              <a:ext uri="{FF2B5EF4-FFF2-40B4-BE49-F238E27FC236}">
                <a16:creationId xmlns:a16="http://schemas.microsoft.com/office/drawing/2014/main" id="{82D812EC-6268-4184-939A-0B75512AA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1" y="207862"/>
            <a:ext cx="2241600" cy="6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98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919459" y="568010"/>
            <a:ext cx="3638452" cy="43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  <a:latin typeface="+mj-lt"/>
                <a:ea typeface="+mj-ea"/>
                <a:cs typeface="+mj-cs"/>
              </a:rPr>
              <a:t>Base de dados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00" y="1083340"/>
            <a:ext cx="9803369" cy="252125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00" y="3862001"/>
            <a:ext cx="9803369" cy="231706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5597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Box 40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51398" y="5638225"/>
            <a:ext cx="744292" cy="21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415" tIns="0" rIns="73898" bIns="0">
            <a:spAutoFit/>
          </a:bodyPr>
          <a:lstStyle/>
          <a:p>
            <a:pPr algn="ctr" defTabSz="1042683">
              <a:spcBef>
                <a:spcPct val="5000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ISLU</a:t>
            </a:r>
          </a:p>
        </p:txBody>
      </p:sp>
      <p:sp>
        <p:nvSpPr>
          <p:cNvPr id="5" name="Rectangle 4"/>
          <p:cNvSpPr/>
          <p:nvPr/>
        </p:nvSpPr>
        <p:spPr>
          <a:xfrm>
            <a:off x="652837" y="1457053"/>
            <a:ext cx="37941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240">
              <a:spcAft>
                <a:spcPts val="900"/>
              </a:spcAft>
            </a:pPr>
            <a:r>
              <a:rPr lang="pt-BR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O que é Índice de Sustentabilidade da Limpeza Urbana (ISLU)?</a:t>
            </a:r>
          </a:p>
        </p:txBody>
      </p:sp>
      <p:sp>
        <p:nvSpPr>
          <p:cNvPr id="8" name="Rectangle 7"/>
          <p:cNvSpPr/>
          <p:nvPr/>
        </p:nvSpPr>
        <p:spPr>
          <a:xfrm>
            <a:off x="652836" y="2876788"/>
            <a:ext cx="33101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240">
              <a:spcAft>
                <a:spcPts val="900"/>
              </a:spcAft>
            </a:pPr>
            <a:r>
              <a:rPr lang="pt-BR" sz="2000" dirty="0">
                <a:latin typeface="+mj-lt"/>
              </a:rPr>
              <a:t>É um “termômetro” que mede a aderência dos municípios brasileiros à PNRS.  Utiliza o método estatístico: Análise fatorial (ex. IDH).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87" y="863600"/>
            <a:ext cx="6300408" cy="58484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B4729C3-BADB-47BE-BCFF-A9034ADFF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056" y="2024062"/>
            <a:ext cx="1813292" cy="4514850"/>
          </a:xfrm>
          <a:prstGeom prst="rect">
            <a:avLst/>
          </a:prstGeom>
        </p:spPr>
      </p:pic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919459" y="568010"/>
            <a:ext cx="351919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Descrição do Índice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7F39514-26F9-48E3-B199-8BAFD3736203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943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DCD9543-B8EF-4593-A5B6-C2D809AB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" y="1511689"/>
            <a:ext cx="1947903" cy="485001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81C0792A-7F9C-4EA9-998B-E947D0435C95}"/>
              </a:ext>
            </a:extLst>
          </p:cNvPr>
          <p:cNvGrpSpPr/>
          <p:nvPr/>
        </p:nvGrpSpPr>
        <p:grpSpPr>
          <a:xfrm>
            <a:off x="2371223" y="1208489"/>
            <a:ext cx="6977077" cy="4145831"/>
            <a:chOff x="2371223" y="1208489"/>
            <a:chExt cx="6977077" cy="4145831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FD6F54A6-81F2-45A8-B94F-A80852A788AA}"/>
                </a:ext>
              </a:extLst>
            </p:cNvPr>
            <p:cNvSpPr/>
            <p:nvPr/>
          </p:nvSpPr>
          <p:spPr>
            <a:xfrm>
              <a:off x="2371223" y="1208489"/>
              <a:ext cx="6977002" cy="810810"/>
            </a:xfrm>
            <a:prstGeom prst="rect">
              <a:avLst/>
            </a:prstGeom>
            <a:solidFill>
              <a:srgbClr val="31A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38338973-BE97-4DFE-8148-03330923E839}"/>
                </a:ext>
              </a:extLst>
            </p:cNvPr>
            <p:cNvSpPr/>
            <p:nvPr/>
          </p:nvSpPr>
          <p:spPr>
            <a:xfrm>
              <a:off x="2371500" y="2019301"/>
              <a:ext cx="6976800" cy="1665542"/>
            </a:xfrm>
            <a:prstGeom prst="rect">
              <a:avLst/>
            </a:prstGeom>
            <a:solidFill>
              <a:srgbClr val="FFF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42069093-DE8D-4401-B9E7-6A62B18595F1}"/>
                </a:ext>
              </a:extLst>
            </p:cNvPr>
            <p:cNvSpPr/>
            <p:nvPr/>
          </p:nvSpPr>
          <p:spPr>
            <a:xfrm>
              <a:off x="2371500" y="3684843"/>
              <a:ext cx="6976800" cy="1669477"/>
            </a:xfrm>
            <a:prstGeom prst="rect">
              <a:avLst/>
            </a:prstGeom>
            <a:solidFill>
              <a:srgbClr val="FF7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3E409C37-37EE-41D4-8CAB-E6E00013E5D1}"/>
              </a:ext>
            </a:extLst>
          </p:cNvPr>
          <p:cNvGraphicFramePr>
            <a:graphicFrameLocks/>
          </p:cNvGraphicFramePr>
          <p:nvPr/>
        </p:nvGraphicFramePr>
        <p:xfrm>
          <a:off x="1657350" y="1003227"/>
          <a:ext cx="8058150" cy="4850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919458" y="568010"/>
            <a:ext cx="9500891" cy="43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200" b="1" dirty="0">
                <a:solidFill>
                  <a:srgbClr val="2C46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 por região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C3C6EF-87D8-4B1B-9C21-D42AA43BF981}"/>
              </a:ext>
            </a:extLst>
          </p:cNvPr>
          <p:cNvSpPr txBox="1">
            <a:spLocks/>
          </p:cNvSpPr>
          <p:nvPr/>
        </p:nvSpPr>
        <p:spPr>
          <a:xfrm>
            <a:off x="2224383" y="6058503"/>
            <a:ext cx="9500891" cy="43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400" b="1" i="1" dirty="0">
                <a:solidFill>
                  <a:srgbClr val="2C46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Considera apenas as cidades participantes por edição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AA8AC59-2A2D-4285-8E36-3E2CA144189D}"/>
              </a:ext>
            </a:extLst>
          </p:cNvPr>
          <p:cNvSpPr txBox="1">
            <a:spLocks/>
          </p:cNvSpPr>
          <p:nvPr/>
        </p:nvSpPr>
        <p:spPr>
          <a:xfrm>
            <a:off x="9459986" y="2315740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CB43A103-4BE6-4370-B99B-E96573D56E66}"/>
              </a:ext>
            </a:extLst>
          </p:cNvPr>
          <p:cNvSpPr txBox="1">
            <a:spLocks/>
          </p:cNvSpPr>
          <p:nvPr/>
        </p:nvSpPr>
        <p:spPr>
          <a:xfrm>
            <a:off x="9459985" y="2845210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Sudeste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E4CEB5D9-BBCD-4C13-9DA5-47E1615BCE7C}"/>
              </a:ext>
            </a:extLst>
          </p:cNvPr>
          <p:cNvSpPr txBox="1">
            <a:spLocks/>
          </p:cNvSpPr>
          <p:nvPr/>
        </p:nvSpPr>
        <p:spPr>
          <a:xfrm>
            <a:off x="9409185" y="4306075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Norte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CC59D3B2-8417-4EAE-A970-1F29503CE825}"/>
              </a:ext>
            </a:extLst>
          </p:cNvPr>
          <p:cNvSpPr txBox="1">
            <a:spLocks/>
          </p:cNvSpPr>
          <p:nvPr/>
        </p:nvSpPr>
        <p:spPr>
          <a:xfrm>
            <a:off x="9409185" y="4582368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Nordeste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49AEECB1-F27C-4C43-B7DA-1E85E7921289}"/>
              </a:ext>
            </a:extLst>
          </p:cNvPr>
          <p:cNvSpPr txBox="1">
            <a:spLocks/>
          </p:cNvSpPr>
          <p:nvPr/>
        </p:nvSpPr>
        <p:spPr>
          <a:xfrm>
            <a:off x="9409185" y="3949285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Centro-Oeste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912495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6988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DCD9543-B8EF-4593-A5B6-C2D809AB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" y="1511689"/>
            <a:ext cx="1947903" cy="4850013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B884F15-ED1E-431C-86B6-D6FE8D89B1EA}"/>
              </a:ext>
            </a:extLst>
          </p:cNvPr>
          <p:cNvGrpSpPr/>
          <p:nvPr/>
        </p:nvGrpSpPr>
        <p:grpSpPr>
          <a:xfrm>
            <a:off x="2371223" y="1208489"/>
            <a:ext cx="6977077" cy="4145831"/>
            <a:chOff x="2371223" y="1208489"/>
            <a:chExt cx="6977077" cy="4145831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D8D246C0-5C5F-4B87-A4B9-8A6A43BB462C}"/>
                </a:ext>
              </a:extLst>
            </p:cNvPr>
            <p:cNvSpPr/>
            <p:nvPr/>
          </p:nvSpPr>
          <p:spPr>
            <a:xfrm>
              <a:off x="2371223" y="1208489"/>
              <a:ext cx="6977002" cy="810810"/>
            </a:xfrm>
            <a:prstGeom prst="rect">
              <a:avLst/>
            </a:prstGeom>
            <a:solidFill>
              <a:srgbClr val="31A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00114CA3-460B-463A-9C35-CDA22EA68B6B}"/>
                </a:ext>
              </a:extLst>
            </p:cNvPr>
            <p:cNvSpPr/>
            <p:nvPr/>
          </p:nvSpPr>
          <p:spPr>
            <a:xfrm>
              <a:off x="2371500" y="2019301"/>
              <a:ext cx="6976800" cy="1665542"/>
            </a:xfrm>
            <a:prstGeom prst="rect">
              <a:avLst/>
            </a:prstGeom>
            <a:solidFill>
              <a:srgbClr val="FFF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FCE69C1E-62F8-4E93-8A4E-66134237EA0C}"/>
                </a:ext>
              </a:extLst>
            </p:cNvPr>
            <p:cNvSpPr/>
            <p:nvPr/>
          </p:nvSpPr>
          <p:spPr>
            <a:xfrm>
              <a:off x="2371500" y="3684843"/>
              <a:ext cx="6976800" cy="1669477"/>
            </a:xfrm>
            <a:prstGeom prst="rect">
              <a:avLst/>
            </a:prstGeom>
            <a:solidFill>
              <a:srgbClr val="FF7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1542817D-CFB1-42DC-94A8-69E3802AC1FE}"/>
              </a:ext>
            </a:extLst>
          </p:cNvPr>
          <p:cNvGraphicFramePr>
            <a:graphicFrameLocks/>
          </p:cNvGraphicFramePr>
          <p:nvPr/>
        </p:nvGraphicFramePr>
        <p:xfrm>
          <a:off x="1729740" y="1003226"/>
          <a:ext cx="7985760" cy="4850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919458" y="568010"/>
            <a:ext cx="9500891" cy="43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200" b="1" dirty="0">
                <a:solidFill>
                  <a:srgbClr val="2C46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 por tamanho de população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C3C6EF-87D8-4B1B-9C21-D42AA43BF981}"/>
              </a:ext>
            </a:extLst>
          </p:cNvPr>
          <p:cNvSpPr txBox="1">
            <a:spLocks/>
          </p:cNvSpPr>
          <p:nvPr/>
        </p:nvSpPr>
        <p:spPr>
          <a:xfrm>
            <a:off x="2224383" y="6058503"/>
            <a:ext cx="9500891" cy="43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400" b="1" i="1" dirty="0">
                <a:solidFill>
                  <a:srgbClr val="2C46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Considera apenas as cidades participantes por edição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AA8AC59-2A2D-4285-8E36-3E2CA144189D}"/>
              </a:ext>
            </a:extLst>
          </p:cNvPr>
          <p:cNvSpPr txBox="1">
            <a:spLocks/>
          </p:cNvSpPr>
          <p:nvPr/>
        </p:nvSpPr>
        <p:spPr>
          <a:xfrm>
            <a:off x="9459986" y="2753890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Acima de 250 mil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CB43A103-4BE6-4370-B99B-E96573D56E66}"/>
              </a:ext>
            </a:extLst>
          </p:cNvPr>
          <p:cNvSpPr txBox="1">
            <a:spLocks/>
          </p:cNvSpPr>
          <p:nvPr/>
        </p:nvSpPr>
        <p:spPr>
          <a:xfrm>
            <a:off x="9459985" y="2988085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100 e 250 mil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E4CEB5D9-BBCD-4C13-9DA5-47E1615BCE7C}"/>
              </a:ext>
            </a:extLst>
          </p:cNvPr>
          <p:cNvSpPr txBox="1">
            <a:spLocks/>
          </p:cNvSpPr>
          <p:nvPr/>
        </p:nvSpPr>
        <p:spPr>
          <a:xfrm>
            <a:off x="9409186" y="3651519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50 e 100 mil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CC59D3B2-8417-4EAE-A970-1F29503CE825}"/>
              </a:ext>
            </a:extLst>
          </p:cNvPr>
          <p:cNvSpPr txBox="1">
            <a:spLocks/>
          </p:cNvSpPr>
          <p:nvPr/>
        </p:nvSpPr>
        <p:spPr>
          <a:xfrm>
            <a:off x="9409185" y="3957659"/>
            <a:ext cx="1992239" cy="34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200" b="1" dirty="0">
                <a:solidFill>
                  <a:srgbClr val="FF7D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Menos que 50 mil</a:t>
            </a:r>
          </a:p>
        </p:txBody>
      </p:sp>
      <p:sp>
        <p:nvSpPr>
          <p:cNvPr id="5" name="Seta: para a Direita Listrada 4">
            <a:extLst>
              <a:ext uri="{FF2B5EF4-FFF2-40B4-BE49-F238E27FC236}">
                <a16:creationId xmlns:a16="http://schemas.microsoft.com/office/drawing/2014/main" id="{E4B9F3BC-A351-4C71-BB19-B4AADD8C00BC}"/>
              </a:ext>
            </a:extLst>
          </p:cNvPr>
          <p:cNvSpPr/>
          <p:nvPr/>
        </p:nvSpPr>
        <p:spPr>
          <a:xfrm rot="16200000">
            <a:off x="10493611" y="2608908"/>
            <a:ext cx="1735552" cy="784933"/>
          </a:xfrm>
          <a:prstGeom prst="stripedRightArrow">
            <a:avLst>
              <a:gd name="adj1" fmla="val 50000"/>
              <a:gd name="adj2" fmla="val 657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Listrada 21">
            <a:extLst>
              <a:ext uri="{FF2B5EF4-FFF2-40B4-BE49-F238E27FC236}">
                <a16:creationId xmlns:a16="http://schemas.microsoft.com/office/drawing/2014/main" id="{517A154C-B427-4F28-9152-D0C5AA9B5628}"/>
              </a:ext>
            </a:extLst>
          </p:cNvPr>
          <p:cNvSpPr/>
          <p:nvPr/>
        </p:nvSpPr>
        <p:spPr>
          <a:xfrm rot="5400000">
            <a:off x="10497344" y="4475324"/>
            <a:ext cx="1735553" cy="784933"/>
          </a:xfrm>
          <a:prstGeom prst="stripedRightArrow">
            <a:avLst>
              <a:gd name="adj1" fmla="val 50000"/>
              <a:gd name="adj2" fmla="val 65775"/>
            </a:avLst>
          </a:prstGeom>
          <a:solidFill>
            <a:srgbClr val="FF7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9784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97CE5C3-C721-48B8-9927-52530DC182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506452"/>
              </p:ext>
            </p:extLst>
          </p:nvPr>
        </p:nvGraphicFramePr>
        <p:xfrm>
          <a:off x="1843854" y="1150517"/>
          <a:ext cx="7787883" cy="5311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Worksheet" r:id="rId3" imgW="7029536" imgH="4794257" progId="Excel.Sheet.12">
                  <p:embed/>
                </p:oleObj>
              </mc:Choice>
              <mc:Fallback>
                <p:oleObj name="Worksheet" r:id="rId3" imgW="7029536" imgH="4794257" progId="Excel.Sheet.12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F97CE5C3-C721-48B8-9927-52530DC18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3854" y="1150517"/>
                        <a:ext cx="7787883" cy="5311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eta: para a Esquerda 11">
            <a:extLst>
              <a:ext uri="{FF2B5EF4-FFF2-40B4-BE49-F238E27FC236}">
                <a16:creationId xmlns:a16="http://schemas.microsoft.com/office/drawing/2014/main" id="{1406B353-43FB-42EB-B325-2CD45E99C867}"/>
              </a:ext>
            </a:extLst>
          </p:cNvPr>
          <p:cNvSpPr/>
          <p:nvPr/>
        </p:nvSpPr>
        <p:spPr>
          <a:xfrm>
            <a:off x="9631737" y="5211097"/>
            <a:ext cx="609600" cy="373626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Esquerda 13">
            <a:extLst>
              <a:ext uri="{FF2B5EF4-FFF2-40B4-BE49-F238E27FC236}">
                <a16:creationId xmlns:a16="http://schemas.microsoft.com/office/drawing/2014/main" id="{6A9EBB69-91D3-4708-8DBE-75D1B10B3825}"/>
              </a:ext>
            </a:extLst>
          </p:cNvPr>
          <p:cNvSpPr/>
          <p:nvPr/>
        </p:nvSpPr>
        <p:spPr>
          <a:xfrm>
            <a:off x="9631737" y="6204154"/>
            <a:ext cx="609600" cy="373626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919458" y="568010"/>
            <a:ext cx="1032004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Histórico dos Resultados por Região Geográfica e população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5775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28" y="895350"/>
            <a:ext cx="8578321" cy="5813188"/>
          </a:xfrm>
          <a:prstGeom prst="rect">
            <a:avLst/>
          </a:prstGeom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919458" y="568010"/>
            <a:ext cx="7005341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Regionalização (ex. Estado de São Paulo)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910590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5221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6">
            <a:extLst>
              <a:ext uri="{FF2B5EF4-FFF2-40B4-BE49-F238E27FC236}">
                <a16:creationId xmlns:a16="http://schemas.microsoft.com/office/drawing/2014/main" id="{19E36244-A2C0-4C0D-997F-90C37315F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256" y="1804398"/>
            <a:ext cx="882339" cy="943481"/>
          </a:xfrm>
          <a:prstGeom prst="rect">
            <a:avLst/>
          </a:prstGeom>
        </p:spPr>
      </p:pic>
      <p:pic>
        <p:nvPicPr>
          <p:cNvPr id="27" name="Picture 47">
            <a:extLst>
              <a:ext uri="{FF2B5EF4-FFF2-40B4-BE49-F238E27FC236}">
                <a16:creationId xmlns:a16="http://schemas.microsoft.com/office/drawing/2014/main" id="{30CB7E79-1B53-47FB-A433-B0CBECC35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3980" y="1716430"/>
            <a:ext cx="1154236" cy="1031449"/>
          </a:xfrm>
          <a:prstGeom prst="rect">
            <a:avLst/>
          </a:prstGeom>
        </p:spPr>
      </p:pic>
      <p:sp>
        <p:nvSpPr>
          <p:cNvPr id="28" name="Freeform 4927">
            <a:extLst>
              <a:ext uri="{FF2B5EF4-FFF2-40B4-BE49-F238E27FC236}">
                <a16:creationId xmlns:a16="http://schemas.microsoft.com/office/drawing/2014/main" id="{9FA31F8D-D74D-4962-BC45-4E01334F2624}"/>
              </a:ext>
            </a:extLst>
          </p:cNvPr>
          <p:cNvSpPr>
            <a:spLocks noEditPoints="1"/>
          </p:cNvSpPr>
          <p:nvPr/>
        </p:nvSpPr>
        <p:spPr bwMode="auto">
          <a:xfrm>
            <a:off x="10042828" y="1914139"/>
            <a:ext cx="802225" cy="721682"/>
          </a:xfrm>
          <a:custGeom>
            <a:avLst/>
            <a:gdLst>
              <a:gd name="T0" fmla="*/ 254 w 360"/>
              <a:gd name="T1" fmla="*/ 120 h 340"/>
              <a:gd name="T2" fmla="*/ 188 w 360"/>
              <a:gd name="T3" fmla="*/ 102 h 340"/>
              <a:gd name="T4" fmla="*/ 190 w 360"/>
              <a:gd name="T5" fmla="*/ 92 h 340"/>
              <a:gd name="T6" fmla="*/ 166 w 360"/>
              <a:gd name="T7" fmla="*/ 18 h 340"/>
              <a:gd name="T8" fmla="*/ 154 w 360"/>
              <a:gd name="T9" fmla="*/ 12 h 340"/>
              <a:gd name="T10" fmla="*/ 146 w 360"/>
              <a:gd name="T11" fmla="*/ 20 h 340"/>
              <a:gd name="T12" fmla="*/ 120 w 360"/>
              <a:gd name="T13" fmla="*/ 146 h 340"/>
              <a:gd name="T14" fmla="*/ 78 w 360"/>
              <a:gd name="T15" fmla="*/ 130 h 340"/>
              <a:gd name="T16" fmla="*/ 76 w 360"/>
              <a:gd name="T17" fmla="*/ 120 h 340"/>
              <a:gd name="T18" fmla="*/ 144 w 360"/>
              <a:gd name="T19" fmla="*/ 4 h 340"/>
              <a:gd name="T20" fmla="*/ 146 w 360"/>
              <a:gd name="T21" fmla="*/ 2 h 340"/>
              <a:gd name="T22" fmla="*/ 146 w 360"/>
              <a:gd name="T23" fmla="*/ 0 h 340"/>
              <a:gd name="T24" fmla="*/ 148 w 360"/>
              <a:gd name="T25" fmla="*/ 0 h 340"/>
              <a:gd name="T26" fmla="*/ 214 w 360"/>
              <a:gd name="T27" fmla="*/ 0 h 340"/>
              <a:gd name="T28" fmla="*/ 264 w 360"/>
              <a:gd name="T29" fmla="*/ 48 h 340"/>
              <a:gd name="T30" fmla="*/ 274 w 360"/>
              <a:gd name="T31" fmla="*/ 50 h 340"/>
              <a:gd name="T32" fmla="*/ 360 w 360"/>
              <a:gd name="T33" fmla="*/ 254 h 340"/>
              <a:gd name="T34" fmla="*/ 360 w 360"/>
              <a:gd name="T35" fmla="*/ 252 h 340"/>
              <a:gd name="T36" fmla="*/ 292 w 360"/>
              <a:gd name="T37" fmla="*/ 134 h 340"/>
              <a:gd name="T38" fmla="*/ 250 w 360"/>
              <a:gd name="T39" fmla="*/ 150 h 340"/>
              <a:gd name="T40" fmla="*/ 294 w 360"/>
              <a:gd name="T41" fmla="*/ 240 h 340"/>
              <a:gd name="T42" fmla="*/ 344 w 360"/>
              <a:gd name="T43" fmla="*/ 244 h 340"/>
              <a:gd name="T44" fmla="*/ 346 w 360"/>
              <a:gd name="T45" fmla="*/ 256 h 340"/>
              <a:gd name="T46" fmla="*/ 306 w 360"/>
              <a:gd name="T47" fmla="*/ 264 h 340"/>
              <a:gd name="T48" fmla="*/ 260 w 360"/>
              <a:gd name="T49" fmla="*/ 248 h 340"/>
              <a:gd name="T50" fmla="*/ 252 w 360"/>
              <a:gd name="T51" fmla="*/ 240 h 340"/>
              <a:gd name="T52" fmla="*/ 204 w 360"/>
              <a:gd name="T53" fmla="*/ 290 h 340"/>
              <a:gd name="T54" fmla="*/ 254 w 360"/>
              <a:gd name="T55" fmla="*/ 340 h 340"/>
              <a:gd name="T56" fmla="*/ 260 w 360"/>
              <a:gd name="T57" fmla="*/ 336 h 340"/>
              <a:gd name="T58" fmla="*/ 322 w 360"/>
              <a:gd name="T59" fmla="*/ 316 h 340"/>
              <a:gd name="T60" fmla="*/ 360 w 360"/>
              <a:gd name="T61" fmla="*/ 260 h 340"/>
              <a:gd name="T62" fmla="*/ 360 w 360"/>
              <a:gd name="T63" fmla="*/ 256 h 340"/>
              <a:gd name="T64" fmla="*/ 360 w 360"/>
              <a:gd name="T65" fmla="*/ 256 h 340"/>
              <a:gd name="T66" fmla="*/ 80 w 360"/>
              <a:gd name="T67" fmla="*/ 264 h 340"/>
              <a:gd name="T68" fmla="*/ 48 w 360"/>
              <a:gd name="T69" fmla="*/ 306 h 340"/>
              <a:gd name="T70" fmla="*/ 40 w 360"/>
              <a:gd name="T71" fmla="*/ 302 h 340"/>
              <a:gd name="T72" fmla="*/ 54 w 360"/>
              <a:gd name="T73" fmla="*/ 264 h 340"/>
              <a:gd name="T74" fmla="*/ 90 w 360"/>
              <a:gd name="T75" fmla="*/ 234 h 340"/>
              <a:gd name="T76" fmla="*/ 102 w 360"/>
              <a:gd name="T77" fmla="*/ 230 h 340"/>
              <a:gd name="T78" fmla="*/ 82 w 360"/>
              <a:gd name="T79" fmla="*/ 162 h 340"/>
              <a:gd name="T80" fmla="*/ 14 w 360"/>
              <a:gd name="T81" fmla="*/ 180 h 340"/>
              <a:gd name="T82" fmla="*/ 14 w 360"/>
              <a:gd name="T83" fmla="*/ 188 h 340"/>
              <a:gd name="T84" fmla="*/ 0 w 360"/>
              <a:gd name="T85" fmla="*/ 252 h 340"/>
              <a:gd name="T86" fmla="*/ 32 w 360"/>
              <a:gd name="T87" fmla="*/ 312 h 340"/>
              <a:gd name="T88" fmla="*/ 32 w 360"/>
              <a:gd name="T89" fmla="*/ 314 h 340"/>
              <a:gd name="T90" fmla="*/ 34 w 360"/>
              <a:gd name="T91" fmla="*/ 316 h 340"/>
              <a:gd name="T92" fmla="*/ 36 w 360"/>
              <a:gd name="T93" fmla="*/ 316 h 340"/>
              <a:gd name="T94" fmla="*/ 172 w 360"/>
              <a:gd name="T95" fmla="*/ 316 h 340"/>
              <a:gd name="T96" fmla="*/ 180 w 360"/>
              <a:gd name="T97" fmla="*/ 308 h 340"/>
              <a:gd name="T98" fmla="*/ 172 w 360"/>
              <a:gd name="T99" fmla="*/ 264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" h="340">
                <a:moveTo>
                  <a:pt x="274" y="56"/>
                </a:moveTo>
                <a:lnTo>
                  <a:pt x="258" y="116"/>
                </a:lnTo>
                <a:lnTo>
                  <a:pt x="258" y="116"/>
                </a:lnTo>
                <a:lnTo>
                  <a:pt x="254" y="120"/>
                </a:lnTo>
                <a:lnTo>
                  <a:pt x="250" y="120"/>
                </a:lnTo>
                <a:lnTo>
                  <a:pt x="190" y="104"/>
                </a:lnTo>
                <a:lnTo>
                  <a:pt x="190" y="104"/>
                </a:lnTo>
                <a:lnTo>
                  <a:pt x="188" y="102"/>
                </a:lnTo>
                <a:lnTo>
                  <a:pt x="186" y="98"/>
                </a:lnTo>
                <a:lnTo>
                  <a:pt x="186" y="98"/>
                </a:lnTo>
                <a:lnTo>
                  <a:pt x="186" y="94"/>
                </a:lnTo>
                <a:lnTo>
                  <a:pt x="190" y="92"/>
                </a:lnTo>
                <a:lnTo>
                  <a:pt x="204" y="82"/>
                </a:lnTo>
                <a:lnTo>
                  <a:pt x="180" y="42"/>
                </a:lnTo>
                <a:lnTo>
                  <a:pt x="180" y="42"/>
                </a:lnTo>
                <a:lnTo>
                  <a:pt x="166" y="18"/>
                </a:lnTo>
                <a:lnTo>
                  <a:pt x="166" y="18"/>
                </a:lnTo>
                <a:lnTo>
                  <a:pt x="164" y="14"/>
                </a:lnTo>
                <a:lnTo>
                  <a:pt x="160" y="12"/>
                </a:lnTo>
                <a:lnTo>
                  <a:pt x="154" y="12"/>
                </a:lnTo>
                <a:lnTo>
                  <a:pt x="150" y="14"/>
                </a:lnTo>
                <a:lnTo>
                  <a:pt x="150" y="14"/>
                </a:lnTo>
                <a:lnTo>
                  <a:pt x="148" y="16"/>
                </a:lnTo>
                <a:lnTo>
                  <a:pt x="146" y="20"/>
                </a:lnTo>
                <a:lnTo>
                  <a:pt x="146" y="26"/>
                </a:lnTo>
                <a:lnTo>
                  <a:pt x="146" y="30"/>
                </a:lnTo>
                <a:lnTo>
                  <a:pt x="168" y="66"/>
                </a:lnTo>
                <a:lnTo>
                  <a:pt x="120" y="146"/>
                </a:lnTo>
                <a:lnTo>
                  <a:pt x="120" y="146"/>
                </a:lnTo>
                <a:lnTo>
                  <a:pt x="116" y="150"/>
                </a:lnTo>
                <a:lnTo>
                  <a:pt x="110" y="150"/>
                </a:lnTo>
                <a:lnTo>
                  <a:pt x="78" y="130"/>
                </a:lnTo>
                <a:lnTo>
                  <a:pt x="78" y="130"/>
                </a:lnTo>
                <a:lnTo>
                  <a:pt x="76" y="126"/>
                </a:lnTo>
                <a:lnTo>
                  <a:pt x="76" y="126"/>
                </a:lnTo>
                <a:lnTo>
                  <a:pt x="76" y="120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0"/>
                </a:lnTo>
                <a:lnTo>
                  <a:pt x="146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50" y="0"/>
                </a:lnTo>
                <a:lnTo>
                  <a:pt x="210" y="0"/>
                </a:lnTo>
                <a:lnTo>
                  <a:pt x="210" y="0"/>
                </a:lnTo>
                <a:lnTo>
                  <a:pt x="214" y="0"/>
                </a:lnTo>
                <a:lnTo>
                  <a:pt x="218" y="4"/>
                </a:lnTo>
                <a:lnTo>
                  <a:pt x="248" y="58"/>
                </a:lnTo>
                <a:lnTo>
                  <a:pt x="264" y="48"/>
                </a:lnTo>
                <a:lnTo>
                  <a:pt x="264" y="48"/>
                </a:lnTo>
                <a:lnTo>
                  <a:pt x="268" y="48"/>
                </a:lnTo>
                <a:lnTo>
                  <a:pt x="272" y="48"/>
                </a:lnTo>
                <a:lnTo>
                  <a:pt x="272" y="48"/>
                </a:lnTo>
                <a:lnTo>
                  <a:pt x="274" y="50"/>
                </a:lnTo>
                <a:lnTo>
                  <a:pt x="274" y="50"/>
                </a:lnTo>
                <a:lnTo>
                  <a:pt x="274" y="56"/>
                </a:lnTo>
                <a:lnTo>
                  <a:pt x="274" y="56"/>
                </a:lnTo>
                <a:close/>
                <a:moveTo>
                  <a:pt x="360" y="254"/>
                </a:moveTo>
                <a:lnTo>
                  <a:pt x="360" y="254"/>
                </a:lnTo>
                <a:lnTo>
                  <a:pt x="360" y="254"/>
                </a:lnTo>
                <a:lnTo>
                  <a:pt x="360" y="254"/>
                </a:lnTo>
                <a:lnTo>
                  <a:pt x="360" y="252"/>
                </a:lnTo>
                <a:lnTo>
                  <a:pt x="360" y="252"/>
                </a:lnTo>
                <a:lnTo>
                  <a:pt x="360" y="252"/>
                </a:lnTo>
                <a:lnTo>
                  <a:pt x="292" y="134"/>
                </a:lnTo>
                <a:lnTo>
                  <a:pt x="292" y="134"/>
                </a:lnTo>
                <a:lnTo>
                  <a:pt x="286" y="132"/>
                </a:lnTo>
                <a:lnTo>
                  <a:pt x="286" y="132"/>
                </a:lnTo>
                <a:lnTo>
                  <a:pt x="282" y="132"/>
                </a:lnTo>
                <a:lnTo>
                  <a:pt x="250" y="150"/>
                </a:lnTo>
                <a:lnTo>
                  <a:pt x="250" y="150"/>
                </a:lnTo>
                <a:lnTo>
                  <a:pt x="246" y="154"/>
                </a:lnTo>
                <a:lnTo>
                  <a:pt x="246" y="160"/>
                </a:lnTo>
                <a:lnTo>
                  <a:pt x="294" y="240"/>
                </a:lnTo>
                <a:lnTo>
                  <a:pt x="336" y="240"/>
                </a:lnTo>
                <a:lnTo>
                  <a:pt x="336" y="240"/>
                </a:lnTo>
                <a:lnTo>
                  <a:pt x="340" y="242"/>
                </a:lnTo>
                <a:lnTo>
                  <a:pt x="344" y="244"/>
                </a:lnTo>
                <a:lnTo>
                  <a:pt x="346" y="248"/>
                </a:lnTo>
                <a:lnTo>
                  <a:pt x="346" y="252"/>
                </a:lnTo>
                <a:lnTo>
                  <a:pt x="346" y="252"/>
                </a:lnTo>
                <a:lnTo>
                  <a:pt x="346" y="256"/>
                </a:lnTo>
                <a:lnTo>
                  <a:pt x="344" y="260"/>
                </a:lnTo>
                <a:lnTo>
                  <a:pt x="340" y="262"/>
                </a:lnTo>
                <a:lnTo>
                  <a:pt x="336" y="264"/>
                </a:lnTo>
                <a:lnTo>
                  <a:pt x="306" y="264"/>
                </a:lnTo>
                <a:lnTo>
                  <a:pt x="306" y="264"/>
                </a:lnTo>
                <a:lnTo>
                  <a:pt x="260" y="264"/>
                </a:lnTo>
                <a:lnTo>
                  <a:pt x="260" y="248"/>
                </a:lnTo>
                <a:lnTo>
                  <a:pt x="260" y="248"/>
                </a:lnTo>
                <a:lnTo>
                  <a:pt x="260" y="242"/>
                </a:lnTo>
                <a:lnTo>
                  <a:pt x="256" y="240"/>
                </a:lnTo>
                <a:lnTo>
                  <a:pt x="256" y="240"/>
                </a:lnTo>
                <a:lnTo>
                  <a:pt x="252" y="240"/>
                </a:lnTo>
                <a:lnTo>
                  <a:pt x="248" y="242"/>
                </a:lnTo>
                <a:lnTo>
                  <a:pt x="206" y="284"/>
                </a:lnTo>
                <a:lnTo>
                  <a:pt x="206" y="284"/>
                </a:lnTo>
                <a:lnTo>
                  <a:pt x="204" y="290"/>
                </a:lnTo>
                <a:lnTo>
                  <a:pt x="206" y="296"/>
                </a:lnTo>
                <a:lnTo>
                  <a:pt x="248" y="338"/>
                </a:lnTo>
                <a:lnTo>
                  <a:pt x="248" y="338"/>
                </a:lnTo>
                <a:lnTo>
                  <a:pt x="254" y="340"/>
                </a:lnTo>
                <a:lnTo>
                  <a:pt x="254" y="340"/>
                </a:lnTo>
                <a:lnTo>
                  <a:pt x="256" y="340"/>
                </a:lnTo>
                <a:lnTo>
                  <a:pt x="256" y="340"/>
                </a:lnTo>
                <a:lnTo>
                  <a:pt x="260" y="336"/>
                </a:lnTo>
                <a:lnTo>
                  <a:pt x="260" y="332"/>
                </a:lnTo>
                <a:lnTo>
                  <a:pt x="260" y="316"/>
                </a:lnTo>
                <a:lnTo>
                  <a:pt x="322" y="316"/>
                </a:lnTo>
                <a:lnTo>
                  <a:pt x="322" y="316"/>
                </a:lnTo>
                <a:lnTo>
                  <a:pt x="326" y="314"/>
                </a:lnTo>
                <a:lnTo>
                  <a:pt x="328" y="312"/>
                </a:lnTo>
                <a:lnTo>
                  <a:pt x="360" y="260"/>
                </a:lnTo>
                <a:lnTo>
                  <a:pt x="360" y="260"/>
                </a:lnTo>
                <a:lnTo>
                  <a:pt x="360" y="258"/>
                </a:lnTo>
                <a:lnTo>
                  <a:pt x="360" y="258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4"/>
                </a:lnTo>
                <a:lnTo>
                  <a:pt x="360" y="254"/>
                </a:lnTo>
                <a:close/>
                <a:moveTo>
                  <a:pt x="172" y="264"/>
                </a:moveTo>
                <a:lnTo>
                  <a:pt x="80" y="264"/>
                </a:lnTo>
                <a:lnTo>
                  <a:pt x="58" y="300"/>
                </a:lnTo>
                <a:lnTo>
                  <a:pt x="58" y="300"/>
                </a:lnTo>
                <a:lnTo>
                  <a:pt x="54" y="304"/>
                </a:lnTo>
                <a:lnTo>
                  <a:pt x="48" y="306"/>
                </a:lnTo>
                <a:lnTo>
                  <a:pt x="48" y="306"/>
                </a:lnTo>
                <a:lnTo>
                  <a:pt x="44" y="304"/>
                </a:lnTo>
                <a:lnTo>
                  <a:pt x="44" y="304"/>
                </a:lnTo>
                <a:lnTo>
                  <a:pt x="40" y="302"/>
                </a:lnTo>
                <a:lnTo>
                  <a:pt x="38" y="298"/>
                </a:lnTo>
                <a:lnTo>
                  <a:pt x="38" y="294"/>
                </a:lnTo>
                <a:lnTo>
                  <a:pt x="38" y="290"/>
                </a:lnTo>
                <a:lnTo>
                  <a:pt x="54" y="264"/>
                </a:lnTo>
                <a:lnTo>
                  <a:pt x="54" y="264"/>
                </a:lnTo>
                <a:lnTo>
                  <a:pt x="76" y="224"/>
                </a:lnTo>
                <a:lnTo>
                  <a:pt x="90" y="234"/>
                </a:lnTo>
                <a:lnTo>
                  <a:pt x="90" y="234"/>
                </a:lnTo>
                <a:lnTo>
                  <a:pt x="94" y="234"/>
                </a:lnTo>
                <a:lnTo>
                  <a:pt x="98" y="232"/>
                </a:lnTo>
                <a:lnTo>
                  <a:pt x="98" y="232"/>
                </a:lnTo>
                <a:lnTo>
                  <a:pt x="102" y="230"/>
                </a:lnTo>
                <a:lnTo>
                  <a:pt x="102" y="224"/>
                </a:lnTo>
                <a:lnTo>
                  <a:pt x="86" y="166"/>
                </a:lnTo>
                <a:lnTo>
                  <a:pt x="86" y="166"/>
                </a:lnTo>
                <a:lnTo>
                  <a:pt x="82" y="162"/>
                </a:lnTo>
                <a:lnTo>
                  <a:pt x="76" y="162"/>
                </a:lnTo>
                <a:lnTo>
                  <a:pt x="18" y="176"/>
                </a:lnTo>
                <a:lnTo>
                  <a:pt x="18" y="176"/>
                </a:lnTo>
                <a:lnTo>
                  <a:pt x="14" y="180"/>
                </a:lnTo>
                <a:lnTo>
                  <a:pt x="14" y="180"/>
                </a:lnTo>
                <a:lnTo>
                  <a:pt x="14" y="184"/>
                </a:lnTo>
                <a:lnTo>
                  <a:pt x="14" y="184"/>
                </a:lnTo>
                <a:lnTo>
                  <a:pt x="14" y="188"/>
                </a:lnTo>
                <a:lnTo>
                  <a:pt x="16" y="190"/>
                </a:lnTo>
                <a:lnTo>
                  <a:pt x="32" y="200"/>
                </a:lnTo>
                <a:lnTo>
                  <a:pt x="0" y="252"/>
                </a:lnTo>
                <a:lnTo>
                  <a:pt x="0" y="252"/>
                </a:lnTo>
                <a:lnTo>
                  <a:pt x="0" y="256"/>
                </a:lnTo>
                <a:lnTo>
                  <a:pt x="0" y="260"/>
                </a:lnTo>
                <a:lnTo>
                  <a:pt x="32" y="312"/>
                </a:lnTo>
                <a:lnTo>
                  <a:pt x="32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4" y="314"/>
                </a:lnTo>
                <a:lnTo>
                  <a:pt x="34" y="314"/>
                </a:lnTo>
                <a:lnTo>
                  <a:pt x="34" y="316"/>
                </a:lnTo>
                <a:lnTo>
                  <a:pt x="34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8" y="316"/>
                </a:lnTo>
                <a:lnTo>
                  <a:pt x="38" y="316"/>
                </a:lnTo>
                <a:lnTo>
                  <a:pt x="38" y="316"/>
                </a:lnTo>
                <a:lnTo>
                  <a:pt x="172" y="316"/>
                </a:lnTo>
                <a:lnTo>
                  <a:pt x="172" y="316"/>
                </a:lnTo>
                <a:lnTo>
                  <a:pt x="178" y="314"/>
                </a:lnTo>
                <a:lnTo>
                  <a:pt x="178" y="314"/>
                </a:lnTo>
                <a:lnTo>
                  <a:pt x="180" y="308"/>
                </a:lnTo>
                <a:lnTo>
                  <a:pt x="180" y="272"/>
                </a:lnTo>
                <a:lnTo>
                  <a:pt x="180" y="272"/>
                </a:lnTo>
                <a:lnTo>
                  <a:pt x="178" y="266"/>
                </a:lnTo>
                <a:lnTo>
                  <a:pt x="172" y="264"/>
                </a:lnTo>
                <a:lnTo>
                  <a:pt x="172" y="264"/>
                </a:lnTo>
                <a:close/>
              </a:path>
            </a:pathLst>
          </a:custGeom>
          <a:solidFill>
            <a:srgbClr val="82A7C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A1610B3-44A3-48B2-AC41-42FE0EE53284}"/>
              </a:ext>
            </a:extLst>
          </p:cNvPr>
          <p:cNvGrpSpPr/>
          <p:nvPr/>
        </p:nvGrpSpPr>
        <p:grpSpPr>
          <a:xfrm>
            <a:off x="2970642" y="1620154"/>
            <a:ext cx="1557928" cy="1045881"/>
            <a:chOff x="2970642" y="1620154"/>
            <a:chExt cx="1557928" cy="1045881"/>
          </a:xfrm>
        </p:grpSpPr>
        <p:pic>
          <p:nvPicPr>
            <p:cNvPr id="25" name="Picture 30">
              <a:extLst>
                <a:ext uri="{FF2B5EF4-FFF2-40B4-BE49-F238E27FC236}">
                  <a16:creationId xmlns:a16="http://schemas.microsoft.com/office/drawing/2014/main" id="{B640F973-2945-4814-BE1D-887C084B5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6642" y="1634586"/>
              <a:ext cx="1251928" cy="1031449"/>
            </a:xfrm>
            <a:prstGeom prst="rect">
              <a:avLst/>
            </a:prstGeom>
          </p:spPr>
        </p:pic>
        <p:sp>
          <p:nvSpPr>
            <p:cNvPr id="31" name="Oval 163">
              <a:extLst>
                <a:ext uri="{FF2B5EF4-FFF2-40B4-BE49-F238E27FC236}">
                  <a16:creationId xmlns:a16="http://schemas.microsoft.com/office/drawing/2014/main" id="{66C8D9DE-1F06-478E-8BF9-22A036531159}"/>
                </a:ext>
              </a:extLst>
            </p:cNvPr>
            <p:cNvSpPr/>
            <p:nvPr/>
          </p:nvSpPr>
          <p:spPr bwMode="ltGray">
            <a:xfrm>
              <a:off x="2970642" y="1620154"/>
              <a:ext cx="612000" cy="612000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rgbClr val="A9B9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32" name="Freeform 4851">
              <a:extLst>
                <a:ext uri="{FF2B5EF4-FFF2-40B4-BE49-F238E27FC236}">
                  <a16:creationId xmlns:a16="http://schemas.microsoft.com/office/drawing/2014/main" id="{53611A57-B062-401B-917A-2EC935E86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6919" y="1747875"/>
              <a:ext cx="438669" cy="463039"/>
            </a:xfrm>
            <a:custGeom>
              <a:avLst/>
              <a:gdLst>
                <a:gd name="T0" fmla="*/ 248 w 360"/>
                <a:gd name="T1" fmla="*/ 8 h 380"/>
                <a:gd name="T2" fmla="*/ 274 w 360"/>
                <a:gd name="T3" fmla="*/ 0 h 380"/>
                <a:gd name="T4" fmla="*/ 298 w 360"/>
                <a:gd name="T5" fmla="*/ 28 h 380"/>
                <a:gd name="T6" fmla="*/ 280 w 360"/>
                <a:gd name="T7" fmla="*/ 56 h 380"/>
                <a:gd name="T8" fmla="*/ 258 w 360"/>
                <a:gd name="T9" fmla="*/ 56 h 380"/>
                <a:gd name="T10" fmla="*/ 240 w 360"/>
                <a:gd name="T11" fmla="*/ 28 h 380"/>
                <a:gd name="T12" fmla="*/ 344 w 360"/>
                <a:gd name="T13" fmla="*/ 88 h 380"/>
                <a:gd name="T14" fmla="*/ 288 w 360"/>
                <a:gd name="T15" fmla="*/ 68 h 380"/>
                <a:gd name="T16" fmla="*/ 214 w 360"/>
                <a:gd name="T17" fmla="*/ 70 h 380"/>
                <a:gd name="T18" fmla="*/ 194 w 360"/>
                <a:gd name="T19" fmla="*/ 90 h 380"/>
                <a:gd name="T20" fmla="*/ 224 w 360"/>
                <a:gd name="T21" fmla="*/ 114 h 380"/>
                <a:gd name="T22" fmla="*/ 248 w 360"/>
                <a:gd name="T23" fmla="*/ 166 h 380"/>
                <a:gd name="T24" fmla="*/ 234 w 360"/>
                <a:gd name="T25" fmla="*/ 208 h 380"/>
                <a:gd name="T26" fmla="*/ 278 w 360"/>
                <a:gd name="T27" fmla="*/ 214 h 380"/>
                <a:gd name="T28" fmla="*/ 310 w 360"/>
                <a:gd name="T29" fmla="*/ 244 h 380"/>
                <a:gd name="T30" fmla="*/ 332 w 360"/>
                <a:gd name="T31" fmla="*/ 200 h 380"/>
                <a:gd name="T32" fmla="*/ 348 w 360"/>
                <a:gd name="T33" fmla="*/ 208 h 380"/>
                <a:gd name="T34" fmla="*/ 360 w 360"/>
                <a:gd name="T35" fmla="*/ 190 h 380"/>
                <a:gd name="T36" fmla="*/ 102 w 360"/>
                <a:gd name="T37" fmla="*/ 56 h 380"/>
                <a:gd name="T38" fmla="*/ 120 w 360"/>
                <a:gd name="T39" fmla="*/ 28 h 380"/>
                <a:gd name="T40" fmla="*/ 98 w 360"/>
                <a:gd name="T41" fmla="*/ 0 h 380"/>
                <a:gd name="T42" fmla="*/ 70 w 360"/>
                <a:gd name="T43" fmla="*/ 8 h 380"/>
                <a:gd name="T44" fmla="*/ 62 w 360"/>
                <a:gd name="T45" fmla="*/ 34 h 380"/>
                <a:gd name="T46" fmla="*/ 92 w 360"/>
                <a:gd name="T47" fmla="*/ 58 h 380"/>
                <a:gd name="T48" fmla="*/ 50 w 360"/>
                <a:gd name="T49" fmla="*/ 244 h 380"/>
                <a:gd name="T50" fmla="*/ 74 w 360"/>
                <a:gd name="T51" fmla="*/ 218 h 380"/>
                <a:gd name="T52" fmla="*/ 126 w 360"/>
                <a:gd name="T53" fmla="*/ 208 h 380"/>
                <a:gd name="T54" fmla="*/ 112 w 360"/>
                <a:gd name="T55" fmla="*/ 166 h 380"/>
                <a:gd name="T56" fmla="*/ 128 w 360"/>
                <a:gd name="T57" fmla="*/ 122 h 380"/>
                <a:gd name="T58" fmla="*/ 166 w 360"/>
                <a:gd name="T59" fmla="*/ 90 h 380"/>
                <a:gd name="T60" fmla="*/ 154 w 360"/>
                <a:gd name="T61" fmla="*/ 74 h 380"/>
                <a:gd name="T62" fmla="*/ 72 w 360"/>
                <a:gd name="T63" fmla="*/ 68 h 380"/>
                <a:gd name="T64" fmla="*/ 20 w 360"/>
                <a:gd name="T65" fmla="*/ 80 h 380"/>
                <a:gd name="T66" fmla="*/ 0 w 360"/>
                <a:gd name="T67" fmla="*/ 190 h 380"/>
                <a:gd name="T68" fmla="*/ 12 w 360"/>
                <a:gd name="T69" fmla="*/ 208 h 380"/>
                <a:gd name="T70" fmla="*/ 28 w 360"/>
                <a:gd name="T71" fmla="*/ 200 h 380"/>
                <a:gd name="T72" fmla="*/ 170 w 360"/>
                <a:gd name="T73" fmla="*/ 118 h 380"/>
                <a:gd name="T74" fmla="*/ 136 w 360"/>
                <a:gd name="T75" fmla="*/ 146 h 380"/>
                <a:gd name="T76" fmla="*/ 136 w 360"/>
                <a:gd name="T77" fmla="*/ 184 h 380"/>
                <a:gd name="T78" fmla="*/ 170 w 360"/>
                <a:gd name="T79" fmla="*/ 214 h 380"/>
                <a:gd name="T80" fmla="*/ 208 w 360"/>
                <a:gd name="T81" fmla="*/ 206 h 380"/>
                <a:gd name="T82" fmla="*/ 228 w 360"/>
                <a:gd name="T83" fmla="*/ 166 h 380"/>
                <a:gd name="T84" fmla="*/ 214 w 360"/>
                <a:gd name="T85" fmla="*/ 132 h 380"/>
                <a:gd name="T86" fmla="*/ 296 w 360"/>
                <a:gd name="T87" fmla="*/ 260 h 380"/>
                <a:gd name="T88" fmla="*/ 288 w 360"/>
                <a:gd name="T89" fmla="*/ 246 h 380"/>
                <a:gd name="T90" fmla="*/ 180 w 360"/>
                <a:gd name="T91" fmla="*/ 278 h 380"/>
                <a:gd name="T92" fmla="*/ 82 w 360"/>
                <a:gd name="T93" fmla="*/ 236 h 380"/>
                <a:gd name="T94" fmla="*/ 64 w 360"/>
                <a:gd name="T95" fmla="*/ 260 h 380"/>
                <a:gd name="T96" fmla="*/ 106 w 360"/>
                <a:gd name="T97" fmla="*/ 304 h 380"/>
                <a:gd name="T98" fmla="*/ 146 w 360"/>
                <a:gd name="T99" fmla="*/ 378 h 380"/>
                <a:gd name="T100" fmla="*/ 214 w 360"/>
                <a:gd name="T101" fmla="*/ 378 h 380"/>
                <a:gd name="T102" fmla="*/ 264 w 360"/>
                <a:gd name="T103" fmla="*/ 362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0" h="380">
                  <a:moveTo>
                    <a:pt x="240" y="28"/>
                  </a:moveTo>
                  <a:lnTo>
                    <a:pt x="240" y="28"/>
                  </a:lnTo>
                  <a:lnTo>
                    <a:pt x="240" y="22"/>
                  </a:lnTo>
                  <a:lnTo>
                    <a:pt x="242" y="18"/>
                  </a:lnTo>
                  <a:lnTo>
                    <a:pt x="248" y="8"/>
                  </a:lnTo>
                  <a:lnTo>
                    <a:pt x="258" y="2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74" y="0"/>
                  </a:lnTo>
                  <a:lnTo>
                    <a:pt x="280" y="2"/>
                  </a:lnTo>
                  <a:lnTo>
                    <a:pt x="290" y="8"/>
                  </a:lnTo>
                  <a:lnTo>
                    <a:pt x="296" y="18"/>
                  </a:lnTo>
                  <a:lnTo>
                    <a:pt x="298" y="22"/>
                  </a:lnTo>
                  <a:lnTo>
                    <a:pt x="298" y="28"/>
                  </a:lnTo>
                  <a:lnTo>
                    <a:pt x="298" y="28"/>
                  </a:lnTo>
                  <a:lnTo>
                    <a:pt x="298" y="34"/>
                  </a:lnTo>
                  <a:lnTo>
                    <a:pt x="296" y="40"/>
                  </a:lnTo>
                  <a:lnTo>
                    <a:pt x="290" y="50"/>
                  </a:lnTo>
                  <a:lnTo>
                    <a:pt x="280" y="56"/>
                  </a:lnTo>
                  <a:lnTo>
                    <a:pt x="274" y="58"/>
                  </a:lnTo>
                  <a:lnTo>
                    <a:pt x="268" y="58"/>
                  </a:lnTo>
                  <a:lnTo>
                    <a:pt x="268" y="58"/>
                  </a:lnTo>
                  <a:lnTo>
                    <a:pt x="262" y="58"/>
                  </a:lnTo>
                  <a:lnTo>
                    <a:pt x="258" y="56"/>
                  </a:lnTo>
                  <a:lnTo>
                    <a:pt x="248" y="50"/>
                  </a:lnTo>
                  <a:lnTo>
                    <a:pt x="242" y="40"/>
                  </a:lnTo>
                  <a:lnTo>
                    <a:pt x="240" y="34"/>
                  </a:lnTo>
                  <a:lnTo>
                    <a:pt x="240" y="28"/>
                  </a:lnTo>
                  <a:lnTo>
                    <a:pt x="240" y="28"/>
                  </a:lnTo>
                  <a:close/>
                  <a:moveTo>
                    <a:pt x="360" y="190"/>
                  </a:moveTo>
                  <a:lnTo>
                    <a:pt x="344" y="90"/>
                  </a:lnTo>
                  <a:lnTo>
                    <a:pt x="344" y="90"/>
                  </a:lnTo>
                  <a:lnTo>
                    <a:pt x="344" y="88"/>
                  </a:lnTo>
                  <a:lnTo>
                    <a:pt x="344" y="88"/>
                  </a:lnTo>
                  <a:lnTo>
                    <a:pt x="340" y="80"/>
                  </a:lnTo>
                  <a:lnTo>
                    <a:pt x="332" y="74"/>
                  </a:lnTo>
                  <a:lnTo>
                    <a:pt x="324" y="70"/>
                  </a:lnTo>
                  <a:lnTo>
                    <a:pt x="314" y="68"/>
                  </a:lnTo>
                  <a:lnTo>
                    <a:pt x="288" y="68"/>
                  </a:lnTo>
                  <a:lnTo>
                    <a:pt x="270" y="102"/>
                  </a:lnTo>
                  <a:lnTo>
                    <a:pt x="250" y="68"/>
                  </a:lnTo>
                  <a:lnTo>
                    <a:pt x="222" y="68"/>
                  </a:lnTo>
                  <a:lnTo>
                    <a:pt x="222" y="68"/>
                  </a:lnTo>
                  <a:lnTo>
                    <a:pt x="214" y="70"/>
                  </a:lnTo>
                  <a:lnTo>
                    <a:pt x="206" y="74"/>
                  </a:lnTo>
                  <a:lnTo>
                    <a:pt x="198" y="80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4" y="90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204" y="102"/>
                  </a:lnTo>
                  <a:lnTo>
                    <a:pt x="214" y="106"/>
                  </a:lnTo>
                  <a:lnTo>
                    <a:pt x="224" y="114"/>
                  </a:lnTo>
                  <a:lnTo>
                    <a:pt x="232" y="122"/>
                  </a:lnTo>
                  <a:lnTo>
                    <a:pt x="240" y="132"/>
                  </a:lnTo>
                  <a:lnTo>
                    <a:pt x="244" y="142"/>
                  </a:lnTo>
                  <a:lnTo>
                    <a:pt x="248" y="154"/>
                  </a:lnTo>
                  <a:lnTo>
                    <a:pt x="248" y="166"/>
                  </a:lnTo>
                  <a:lnTo>
                    <a:pt x="248" y="166"/>
                  </a:lnTo>
                  <a:lnTo>
                    <a:pt x="248" y="178"/>
                  </a:lnTo>
                  <a:lnTo>
                    <a:pt x="246" y="188"/>
                  </a:lnTo>
                  <a:lnTo>
                    <a:pt x="240" y="198"/>
                  </a:lnTo>
                  <a:lnTo>
                    <a:pt x="234" y="208"/>
                  </a:lnTo>
                  <a:lnTo>
                    <a:pt x="250" y="208"/>
                  </a:lnTo>
                  <a:lnTo>
                    <a:pt x="250" y="208"/>
                  </a:lnTo>
                  <a:lnTo>
                    <a:pt x="260" y="208"/>
                  </a:lnTo>
                  <a:lnTo>
                    <a:pt x="270" y="210"/>
                  </a:lnTo>
                  <a:lnTo>
                    <a:pt x="278" y="214"/>
                  </a:lnTo>
                  <a:lnTo>
                    <a:pt x="286" y="218"/>
                  </a:lnTo>
                  <a:lnTo>
                    <a:pt x="294" y="222"/>
                  </a:lnTo>
                  <a:lnTo>
                    <a:pt x="300" y="228"/>
                  </a:lnTo>
                  <a:lnTo>
                    <a:pt x="306" y="236"/>
                  </a:lnTo>
                  <a:lnTo>
                    <a:pt x="310" y="244"/>
                  </a:lnTo>
                  <a:lnTo>
                    <a:pt x="308" y="118"/>
                  </a:lnTo>
                  <a:lnTo>
                    <a:pt x="318" y="118"/>
                  </a:lnTo>
                  <a:lnTo>
                    <a:pt x="330" y="196"/>
                  </a:lnTo>
                  <a:lnTo>
                    <a:pt x="330" y="196"/>
                  </a:lnTo>
                  <a:lnTo>
                    <a:pt x="332" y="200"/>
                  </a:lnTo>
                  <a:lnTo>
                    <a:pt x="336" y="204"/>
                  </a:lnTo>
                  <a:lnTo>
                    <a:pt x="340" y="208"/>
                  </a:lnTo>
                  <a:lnTo>
                    <a:pt x="346" y="208"/>
                  </a:lnTo>
                  <a:lnTo>
                    <a:pt x="346" y="208"/>
                  </a:lnTo>
                  <a:lnTo>
                    <a:pt x="348" y="208"/>
                  </a:lnTo>
                  <a:lnTo>
                    <a:pt x="348" y="208"/>
                  </a:lnTo>
                  <a:lnTo>
                    <a:pt x="354" y="206"/>
                  </a:lnTo>
                  <a:lnTo>
                    <a:pt x="358" y="202"/>
                  </a:lnTo>
                  <a:lnTo>
                    <a:pt x="360" y="196"/>
                  </a:lnTo>
                  <a:lnTo>
                    <a:pt x="360" y="190"/>
                  </a:lnTo>
                  <a:lnTo>
                    <a:pt x="360" y="190"/>
                  </a:lnTo>
                  <a:close/>
                  <a:moveTo>
                    <a:pt x="92" y="58"/>
                  </a:moveTo>
                  <a:lnTo>
                    <a:pt x="92" y="58"/>
                  </a:lnTo>
                  <a:lnTo>
                    <a:pt x="98" y="58"/>
                  </a:lnTo>
                  <a:lnTo>
                    <a:pt x="102" y="56"/>
                  </a:lnTo>
                  <a:lnTo>
                    <a:pt x="112" y="50"/>
                  </a:lnTo>
                  <a:lnTo>
                    <a:pt x="118" y="40"/>
                  </a:lnTo>
                  <a:lnTo>
                    <a:pt x="120" y="34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2"/>
                  </a:lnTo>
                  <a:lnTo>
                    <a:pt x="118" y="18"/>
                  </a:lnTo>
                  <a:lnTo>
                    <a:pt x="112" y="8"/>
                  </a:lnTo>
                  <a:lnTo>
                    <a:pt x="102" y="2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0" y="2"/>
                  </a:lnTo>
                  <a:lnTo>
                    <a:pt x="70" y="8"/>
                  </a:lnTo>
                  <a:lnTo>
                    <a:pt x="64" y="18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4"/>
                  </a:lnTo>
                  <a:lnTo>
                    <a:pt x="64" y="40"/>
                  </a:lnTo>
                  <a:lnTo>
                    <a:pt x="70" y="50"/>
                  </a:lnTo>
                  <a:lnTo>
                    <a:pt x="80" y="56"/>
                  </a:lnTo>
                  <a:lnTo>
                    <a:pt x="86" y="58"/>
                  </a:lnTo>
                  <a:lnTo>
                    <a:pt x="92" y="58"/>
                  </a:lnTo>
                  <a:lnTo>
                    <a:pt x="92" y="58"/>
                  </a:lnTo>
                  <a:close/>
                  <a:moveTo>
                    <a:pt x="30" y="196"/>
                  </a:moveTo>
                  <a:lnTo>
                    <a:pt x="42" y="118"/>
                  </a:lnTo>
                  <a:lnTo>
                    <a:pt x="52" y="118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4" y="236"/>
                  </a:lnTo>
                  <a:lnTo>
                    <a:pt x="60" y="228"/>
                  </a:lnTo>
                  <a:lnTo>
                    <a:pt x="66" y="222"/>
                  </a:lnTo>
                  <a:lnTo>
                    <a:pt x="74" y="218"/>
                  </a:lnTo>
                  <a:lnTo>
                    <a:pt x="82" y="214"/>
                  </a:lnTo>
                  <a:lnTo>
                    <a:pt x="90" y="210"/>
                  </a:lnTo>
                  <a:lnTo>
                    <a:pt x="100" y="208"/>
                  </a:lnTo>
                  <a:lnTo>
                    <a:pt x="110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0" y="198"/>
                  </a:lnTo>
                  <a:lnTo>
                    <a:pt x="114" y="188"/>
                  </a:lnTo>
                  <a:lnTo>
                    <a:pt x="112" y="17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54"/>
                  </a:lnTo>
                  <a:lnTo>
                    <a:pt x="116" y="142"/>
                  </a:lnTo>
                  <a:lnTo>
                    <a:pt x="120" y="132"/>
                  </a:lnTo>
                  <a:lnTo>
                    <a:pt x="128" y="122"/>
                  </a:lnTo>
                  <a:lnTo>
                    <a:pt x="136" y="114"/>
                  </a:lnTo>
                  <a:lnTo>
                    <a:pt x="146" y="106"/>
                  </a:lnTo>
                  <a:lnTo>
                    <a:pt x="156" y="102"/>
                  </a:lnTo>
                  <a:lnTo>
                    <a:pt x="168" y="98"/>
                  </a:lnTo>
                  <a:lnTo>
                    <a:pt x="166" y="90"/>
                  </a:lnTo>
                  <a:lnTo>
                    <a:pt x="166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2" y="80"/>
                  </a:lnTo>
                  <a:lnTo>
                    <a:pt x="154" y="74"/>
                  </a:lnTo>
                  <a:lnTo>
                    <a:pt x="146" y="70"/>
                  </a:lnTo>
                  <a:lnTo>
                    <a:pt x="138" y="68"/>
                  </a:lnTo>
                  <a:lnTo>
                    <a:pt x="110" y="68"/>
                  </a:lnTo>
                  <a:lnTo>
                    <a:pt x="90" y="102"/>
                  </a:lnTo>
                  <a:lnTo>
                    <a:pt x="72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36" y="70"/>
                  </a:lnTo>
                  <a:lnTo>
                    <a:pt x="28" y="74"/>
                  </a:lnTo>
                  <a:lnTo>
                    <a:pt x="20" y="8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90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2" y="202"/>
                  </a:lnTo>
                  <a:lnTo>
                    <a:pt x="6" y="206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20" y="208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0" y="196"/>
                  </a:lnTo>
                  <a:lnTo>
                    <a:pt x="30" y="196"/>
                  </a:lnTo>
                  <a:close/>
                  <a:moveTo>
                    <a:pt x="180" y="118"/>
                  </a:moveTo>
                  <a:lnTo>
                    <a:pt x="180" y="118"/>
                  </a:lnTo>
                  <a:lnTo>
                    <a:pt x="170" y="118"/>
                  </a:lnTo>
                  <a:lnTo>
                    <a:pt x="162" y="120"/>
                  </a:lnTo>
                  <a:lnTo>
                    <a:pt x="152" y="126"/>
                  </a:lnTo>
                  <a:lnTo>
                    <a:pt x="146" y="132"/>
                  </a:lnTo>
                  <a:lnTo>
                    <a:pt x="140" y="138"/>
                  </a:lnTo>
                  <a:lnTo>
                    <a:pt x="136" y="146"/>
                  </a:lnTo>
                  <a:lnTo>
                    <a:pt x="132" y="156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2" y="176"/>
                  </a:lnTo>
                  <a:lnTo>
                    <a:pt x="136" y="184"/>
                  </a:lnTo>
                  <a:lnTo>
                    <a:pt x="140" y="194"/>
                  </a:lnTo>
                  <a:lnTo>
                    <a:pt x="146" y="200"/>
                  </a:lnTo>
                  <a:lnTo>
                    <a:pt x="152" y="206"/>
                  </a:lnTo>
                  <a:lnTo>
                    <a:pt x="162" y="210"/>
                  </a:lnTo>
                  <a:lnTo>
                    <a:pt x="170" y="214"/>
                  </a:lnTo>
                  <a:lnTo>
                    <a:pt x="180" y="214"/>
                  </a:lnTo>
                  <a:lnTo>
                    <a:pt x="180" y="214"/>
                  </a:lnTo>
                  <a:lnTo>
                    <a:pt x="190" y="214"/>
                  </a:lnTo>
                  <a:lnTo>
                    <a:pt x="200" y="210"/>
                  </a:lnTo>
                  <a:lnTo>
                    <a:pt x="208" y="206"/>
                  </a:lnTo>
                  <a:lnTo>
                    <a:pt x="214" y="200"/>
                  </a:lnTo>
                  <a:lnTo>
                    <a:pt x="220" y="194"/>
                  </a:lnTo>
                  <a:lnTo>
                    <a:pt x="224" y="184"/>
                  </a:lnTo>
                  <a:lnTo>
                    <a:pt x="228" y="176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8" y="156"/>
                  </a:lnTo>
                  <a:lnTo>
                    <a:pt x="224" y="146"/>
                  </a:lnTo>
                  <a:lnTo>
                    <a:pt x="220" y="138"/>
                  </a:lnTo>
                  <a:lnTo>
                    <a:pt x="214" y="132"/>
                  </a:lnTo>
                  <a:lnTo>
                    <a:pt x="208" y="126"/>
                  </a:lnTo>
                  <a:lnTo>
                    <a:pt x="200" y="120"/>
                  </a:lnTo>
                  <a:lnTo>
                    <a:pt x="190" y="118"/>
                  </a:lnTo>
                  <a:lnTo>
                    <a:pt x="180" y="118"/>
                  </a:lnTo>
                  <a:close/>
                  <a:moveTo>
                    <a:pt x="296" y="260"/>
                  </a:moveTo>
                  <a:lnTo>
                    <a:pt x="296" y="260"/>
                  </a:lnTo>
                  <a:lnTo>
                    <a:pt x="294" y="258"/>
                  </a:lnTo>
                  <a:lnTo>
                    <a:pt x="294" y="258"/>
                  </a:lnTo>
                  <a:lnTo>
                    <a:pt x="292" y="252"/>
                  </a:lnTo>
                  <a:lnTo>
                    <a:pt x="288" y="246"/>
                  </a:lnTo>
                  <a:lnTo>
                    <a:pt x="278" y="236"/>
                  </a:lnTo>
                  <a:lnTo>
                    <a:pt x="266" y="230"/>
                  </a:lnTo>
                  <a:lnTo>
                    <a:pt x="250" y="228"/>
                  </a:lnTo>
                  <a:lnTo>
                    <a:pt x="210" y="228"/>
                  </a:lnTo>
                  <a:lnTo>
                    <a:pt x="180" y="278"/>
                  </a:lnTo>
                  <a:lnTo>
                    <a:pt x="150" y="228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94" y="230"/>
                  </a:lnTo>
                  <a:lnTo>
                    <a:pt x="82" y="236"/>
                  </a:lnTo>
                  <a:lnTo>
                    <a:pt x="72" y="246"/>
                  </a:lnTo>
                  <a:lnTo>
                    <a:pt x="68" y="252"/>
                  </a:lnTo>
                  <a:lnTo>
                    <a:pt x="66" y="258"/>
                  </a:lnTo>
                  <a:lnTo>
                    <a:pt x="66" y="258"/>
                  </a:lnTo>
                  <a:lnTo>
                    <a:pt x="64" y="260"/>
                  </a:lnTo>
                  <a:lnTo>
                    <a:pt x="52" y="336"/>
                  </a:lnTo>
                  <a:lnTo>
                    <a:pt x="52" y="336"/>
                  </a:lnTo>
                  <a:lnTo>
                    <a:pt x="72" y="352"/>
                  </a:lnTo>
                  <a:lnTo>
                    <a:pt x="96" y="362"/>
                  </a:lnTo>
                  <a:lnTo>
                    <a:pt x="106" y="304"/>
                  </a:lnTo>
                  <a:lnTo>
                    <a:pt x="118" y="304"/>
                  </a:lnTo>
                  <a:lnTo>
                    <a:pt x="114" y="370"/>
                  </a:lnTo>
                  <a:lnTo>
                    <a:pt x="114" y="370"/>
                  </a:lnTo>
                  <a:lnTo>
                    <a:pt x="130" y="374"/>
                  </a:lnTo>
                  <a:lnTo>
                    <a:pt x="146" y="378"/>
                  </a:lnTo>
                  <a:lnTo>
                    <a:pt x="162" y="380"/>
                  </a:lnTo>
                  <a:lnTo>
                    <a:pt x="180" y="380"/>
                  </a:lnTo>
                  <a:lnTo>
                    <a:pt x="180" y="380"/>
                  </a:lnTo>
                  <a:lnTo>
                    <a:pt x="196" y="380"/>
                  </a:lnTo>
                  <a:lnTo>
                    <a:pt x="214" y="378"/>
                  </a:lnTo>
                  <a:lnTo>
                    <a:pt x="230" y="374"/>
                  </a:lnTo>
                  <a:lnTo>
                    <a:pt x="246" y="370"/>
                  </a:lnTo>
                  <a:lnTo>
                    <a:pt x="242" y="304"/>
                  </a:lnTo>
                  <a:lnTo>
                    <a:pt x="254" y="304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88" y="350"/>
                  </a:lnTo>
                  <a:lnTo>
                    <a:pt x="308" y="336"/>
                  </a:lnTo>
                  <a:lnTo>
                    <a:pt x="296" y="260"/>
                  </a:lnTo>
                  <a:close/>
                </a:path>
              </a:pathLst>
            </a:custGeom>
            <a:solidFill>
              <a:srgbClr val="83A8C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aphicFrame>
        <p:nvGraphicFramePr>
          <p:cNvPr id="37" name="Objeto 36">
            <a:extLst>
              <a:ext uri="{FF2B5EF4-FFF2-40B4-BE49-F238E27FC236}">
                <a16:creationId xmlns:a16="http://schemas.microsoft.com/office/drawing/2014/main" id="{1385A075-8C96-4396-9BDD-E81085000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641033"/>
              </p:ext>
            </p:extLst>
          </p:nvPr>
        </p:nvGraphicFramePr>
        <p:xfrm>
          <a:off x="466725" y="2844800"/>
          <a:ext cx="11149013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Worksheet" r:id="rId7" imgW="7690035" imgH="1695472" progId="Excel.Sheet.12">
                  <p:embed/>
                </p:oleObj>
              </mc:Choice>
              <mc:Fallback>
                <p:oleObj name="Worksheet" r:id="rId7" imgW="7690035" imgH="1695472" progId="Excel.Sheet.12">
                  <p:embed/>
                  <p:pic>
                    <p:nvPicPr>
                      <p:cNvPr id="37" name="Objeto 36">
                        <a:extLst>
                          <a:ext uri="{FF2B5EF4-FFF2-40B4-BE49-F238E27FC236}">
                            <a16:creationId xmlns:a16="http://schemas.microsoft.com/office/drawing/2014/main" id="{1385A075-8C96-4396-9BDD-E81085000D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6725" y="2844800"/>
                        <a:ext cx="11149013" cy="245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919458" y="568010"/>
            <a:ext cx="1032004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Indicadores por região ISLU 2019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99160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9113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432D2662-34DE-432A-875C-014246C65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04" y="2974005"/>
            <a:ext cx="1224317" cy="122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4" y="3441707"/>
            <a:ext cx="1529600" cy="5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reeform 783">
            <a:extLst>
              <a:ext uri="{FF2B5EF4-FFF2-40B4-BE49-F238E27FC236}">
                <a16:creationId xmlns:a16="http://schemas.microsoft.com/office/drawing/2014/main" id="{D0E30513-6604-43E8-9EEE-4BDD91B153A0}"/>
              </a:ext>
            </a:extLst>
          </p:cNvPr>
          <p:cNvSpPr>
            <a:spLocks noEditPoints="1"/>
          </p:cNvSpPr>
          <p:nvPr/>
        </p:nvSpPr>
        <p:spPr bwMode="auto">
          <a:xfrm>
            <a:off x="2089432" y="3509922"/>
            <a:ext cx="277394" cy="438214"/>
          </a:xfrm>
          <a:custGeom>
            <a:avLst/>
            <a:gdLst>
              <a:gd name="T0" fmla="*/ 144 w 218"/>
              <a:gd name="T1" fmla="*/ 22 h 238"/>
              <a:gd name="T2" fmla="*/ 124 w 218"/>
              <a:gd name="T3" fmla="*/ 40 h 238"/>
              <a:gd name="T4" fmla="*/ 146 w 218"/>
              <a:gd name="T5" fmla="*/ 36 h 238"/>
              <a:gd name="T6" fmla="*/ 164 w 218"/>
              <a:gd name="T7" fmla="*/ 36 h 238"/>
              <a:gd name="T8" fmla="*/ 152 w 218"/>
              <a:gd name="T9" fmla="*/ 54 h 238"/>
              <a:gd name="T10" fmla="*/ 186 w 218"/>
              <a:gd name="T11" fmla="*/ 42 h 238"/>
              <a:gd name="T12" fmla="*/ 186 w 218"/>
              <a:gd name="T13" fmla="*/ 66 h 238"/>
              <a:gd name="T14" fmla="*/ 194 w 218"/>
              <a:gd name="T15" fmla="*/ 76 h 238"/>
              <a:gd name="T16" fmla="*/ 204 w 218"/>
              <a:gd name="T17" fmla="*/ 108 h 238"/>
              <a:gd name="T18" fmla="*/ 218 w 218"/>
              <a:gd name="T19" fmla="*/ 126 h 238"/>
              <a:gd name="T20" fmla="*/ 204 w 218"/>
              <a:gd name="T21" fmla="*/ 146 h 238"/>
              <a:gd name="T22" fmla="*/ 196 w 218"/>
              <a:gd name="T23" fmla="*/ 154 h 238"/>
              <a:gd name="T24" fmla="*/ 160 w 218"/>
              <a:gd name="T25" fmla="*/ 174 h 238"/>
              <a:gd name="T26" fmla="*/ 154 w 218"/>
              <a:gd name="T27" fmla="*/ 180 h 238"/>
              <a:gd name="T28" fmla="*/ 130 w 218"/>
              <a:gd name="T29" fmla="*/ 176 h 238"/>
              <a:gd name="T30" fmla="*/ 112 w 218"/>
              <a:gd name="T31" fmla="*/ 204 h 238"/>
              <a:gd name="T32" fmla="*/ 48 w 218"/>
              <a:gd name="T33" fmla="*/ 238 h 238"/>
              <a:gd name="T34" fmla="*/ 100 w 218"/>
              <a:gd name="T35" fmla="*/ 184 h 238"/>
              <a:gd name="T36" fmla="*/ 60 w 218"/>
              <a:gd name="T37" fmla="*/ 182 h 238"/>
              <a:gd name="T38" fmla="*/ 56 w 218"/>
              <a:gd name="T39" fmla="*/ 156 h 238"/>
              <a:gd name="T40" fmla="*/ 48 w 218"/>
              <a:gd name="T41" fmla="*/ 160 h 238"/>
              <a:gd name="T42" fmla="*/ 4 w 218"/>
              <a:gd name="T43" fmla="*/ 154 h 238"/>
              <a:gd name="T44" fmla="*/ 16 w 218"/>
              <a:gd name="T45" fmla="*/ 134 h 238"/>
              <a:gd name="T46" fmla="*/ 20 w 218"/>
              <a:gd name="T47" fmla="*/ 124 h 238"/>
              <a:gd name="T48" fmla="*/ 50 w 218"/>
              <a:gd name="T49" fmla="*/ 122 h 238"/>
              <a:gd name="T50" fmla="*/ 18 w 218"/>
              <a:gd name="T51" fmla="*/ 114 h 238"/>
              <a:gd name="T52" fmla="*/ 40 w 218"/>
              <a:gd name="T53" fmla="*/ 102 h 238"/>
              <a:gd name="T54" fmla="*/ 20 w 218"/>
              <a:gd name="T55" fmla="*/ 94 h 238"/>
              <a:gd name="T56" fmla="*/ 48 w 218"/>
              <a:gd name="T57" fmla="*/ 74 h 238"/>
              <a:gd name="T58" fmla="*/ 54 w 218"/>
              <a:gd name="T59" fmla="*/ 40 h 238"/>
              <a:gd name="T60" fmla="*/ 68 w 218"/>
              <a:gd name="T61" fmla="*/ 30 h 238"/>
              <a:gd name="T62" fmla="*/ 66 w 218"/>
              <a:gd name="T63" fmla="*/ 14 h 238"/>
              <a:gd name="T64" fmla="*/ 100 w 218"/>
              <a:gd name="T65" fmla="*/ 24 h 238"/>
              <a:gd name="T66" fmla="*/ 100 w 218"/>
              <a:gd name="T67" fmla="*/ 10 h 238"/>
              <a:gd name="T68" fmla="*/ 124 w 218"/>
              <a:gd name="T69" fmla="*/ 8 h 238"/>
              <a:gd name="T70" fmla="*/ 120 w 218"/>
              <a:gd name="T71" fmla="*/ 10 h 238"/>
              <a:gd name="T72" fmla="*/ 132 w 218"/>
              <a:gd name="T73" fmla="*/ 20 h 238"/>
              <a:gd name="T74" fmla="*/ 152 w 218"/>
              <a:gd name="T75" fmla="*/ 14 h 238"/>
              <a:gd name="T76" fmla="*/ 80 w 218"/>
              <a:gd name="T77" fmla="*/ 28 h 238"/>
              <a:gd name="T78" fmla="*/ 96 w 218"/>
              <a:gd name="T79" fmla="*/ 28 h 238"/>
              <a:gd name="T80" fmla="*/ 136 w 218"/>
              <a:gd name="T81" fmla="*/ 28 h 238"/>
              <a:gd name="T82" fmla="*/ 98 w 218"/>
              <a:gd name="T83" fmla="*/ 38 h 238"/>
              <a:gd name="T84" fmla="*/ 76 w 218"/>
              <a:gd name="T85" fmla="*/ 60 h 238"/>
              <a:gd name="T86" fmla="*/ 172 w 218"/>
              <a:gd name="T87" fmla="*/ 62 h 238"/>
              <a:gd name="T88" fmla="*/ 150 w 218"/>
              <a:gd name="T89" fmla="*/ 64 h 238"/>
              <a:gd name="T90" fmla="*/ 172 w 218"/>
              <a:gd name="T91" fmla="*/ 72 h 238"/>
              <a:gd name="T92" fmla="*/ 34 w 218"/>
              <a:gd name="T93" fmla="*/ 88 h 238"/>
              <a:gd name="T94" fmla="*/ 120 w 218"/>
              <a:gd name="T95" fmla="*/ 96 h 238"/>
              <a:gd name="T96" fmla="*/ 166 w 218"/>
              <a:gd name="T97" fmla="*/ 94 h 238"/>
              <a:gd name="T98" fmla="*/ 84 w 218"/>
              <a:gd name="T99" fmla="*/ 112 h 238"/>
              <a:gd name="T100" fmla="*/ 108 w 218"/>
              <a:gd name="T101" fmla="*/ 118 h 238"/>
              <a:gd name="T102" fmla="*/ 60 w 218"/>
              <a:gd name="T103" fmla="*/ 114 h 238"/>
              <a:gd name="T104" fmla="*/ 150 w 218"/>
              <a:gd name="T105" fmla="*/ 122 h 238"/>
              <a:gd name="T106" fmla="*/ 162 w 218"/>
              <a:gd name="T107" fmla="*/ 118 h 238"/>
              <a:gd name="T108" fmla="*/ 72 w 218"/>
              <a:gd name="T109" fmla="*/ 132 h 238"/>
              <a:gd name="T110" fmla="*/ 162 w 218"/>
              <a:gd name="T111" fmla="*/ 142 h 238"/>
              <a:gd name="T112" fmla="*/ 126 w 218"/>
              <a:gd name="T113" fmla="*/ 146 h 238"/>
              <a:gd name="T114" fmla="*/ 132 w 218"/>
              <a:gd name="T115" fmla="*/ 146 h 238"/>
              <a:gd name="T116" fmla="*/ 148 w 218"/>
              <a:gd name="T117" fmla="*/ 160 h 238"/>
              <a:gd name="T118" fmla="*/ 162 w 218"/>
              <a:gd name="T119" fmla="*/ 158 h 238"/>
              <a:gd name="T120" fmla="*/ 78 w 218"/>
              <a:gd name="T121" fmla="*/ 166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8" h="238">
                <a:moveTo>
                  <a:pt x="152" y="14"/>
                </a:moveTo>
                <a:lnTo>
                  <a:pt x="152" y="14"/>
                </a:lnTo>
                <a:lnTo>
                  <a:pt x="152" y="16"/>
                </a:lnTo>
                <a:lnTo>
                  <a:pt x="150" y="16"/>
                </a:lnTo>
                <a:lnTo>
                  <a:pt x="148" y="16"/>
                </a:lnTo>
                <a:lnTo>
                  <a:pt x="148" y="16"/>
                </a:lnTo>
                <a:lnTo>
                  <a:pt x="148" y="16"/>
                </a:lnTo>
                <a:lnTo>
                  <a:pt x="148" y="18"/>
                </a:lnTo>
                <a:lnTo>
                  <a:pt x="150" y="20"/>
                </a:lnTo>
                <a:lnTo>
                  <a:pt x="156" y="24"/>
                </a:lnTo>
                <a:lnTo>
                  <a:pt x="156" y="24"/>
                </a:lnTo>
                <a:lnTo>
                  <a:pt x="156" y="26"/>
                </a:lnTo>
                <a:lnTo>
                  <a:pt x="154" y="28"/>
                </a:lnTo>
                <a:lnTo>
                  <a:pt x="154" y="28"/>
                </a:lnTo>
                <a:lnTo>
                  <a:pt x="150" y="26"/>
                </a:lnTo>
                <a:lnTo>
                  <a:pt x="150" y="24"/>
                </a:lnTo>
                <a:lnTo>
                  <a:pt x="148" y="22"/>
                </a:lnTo>
                <a:lnTo>
                  <a:pt x="144" y="22"/>
                </a:lnTo>
                <a:lnTo>
                  <a:pt x="144" y="22"/>
                </a:lnTo>
                <a:lnTo>
                  <a:pt x="144" y="20"/>
                </a:lnTo>
                <a:lnTo>
                  <a:pt x="142" y="18"/>
                </a:lnTo>
                <a:lnTo>
                  <a:pt x="142" y="18"/>
                </a:lnTo>
                <a:lnTo>
                  <a:pt x="140" y="18"/>
                </a:lnTo>
                <a:lnTo>
                  <a:pt x="138" y="20"/>
                </a:lnTo>
                <a:lnTo>
                  <a:pt x="138" y="24"/>
                </a:lnTo>
                <a:lnTo>
                  <a:pt x="138" y="24"/>
                </a:lnTo>
                <a:lnTo>
                  <a:pt x="142" y="28"/>
                </a:lnTo>
                <a:lnTo>
                  <a:pt x="148" y="30"/>
                </a:lnTo>
                <a:lnTo>
                  <a:pt x="148" y="30"/>
                </a:lnTo>
                <a:lnTo>
                  <a:pt x="146" y="32"/>
                </a:lnTo>
                <a:lnTo>
                  <a:pt x="146" y="32"/>
                </a:lnTo>
                <a:lnTo>
                  <a:pt x="140" y="32"/>
                </a:lnTo>
                <a:lnTo>
                  <a:pt x="140" y="32"/>
                </a:lnTo>
                <a:lnTo>
                  <a:pt x="138" y="36"/>
                </a:lnTo>
                <a:lnTo>
                  <a:pt x="136" y="38"/>
                </a:lnTo>
                <a:lnTo>
                  <a:pt x="136" y="38"/>
                </a:lnTo>
                <a:lnTo>
                  <a:pt x="128" y="40"/>
                </a:lnTo>
                <a:lnTo>
                  <a:pt x="124" y="40"/>
                </a:lnTo>
                <a:lnTo>
                  <a:pt x="120" y="38"/>
                </a:lnTo>
                <a:lnTo>
                  <a:pt x="120" y="38"/>
                </a:lnTo>
                <a:lnTo>
                  <a:pt x="118" y="40"/>
                </a:lnTo>
                <a:lnTo>
                  <a:pt x="118" y="42"/>
                </a:lnTo>
                <a:lnTo>
                  <a:pt x="120" y="42"/>
                </a:lnTo>
                <a:lnTo>
                  <a:pt x="124" y="42"/>
                </a:lnTo>
                <a:lnTo>
                  <a:pt x="124" y="42"/>
                </a:lnTo>
                <a:lnTo>
                  <a:pt x="124" y="46"/>
                </a:lnTo>
                <a:lnTo>
                  <a:pt x="126" y="48"/>
                </a:lnTo>
                <a:lnTo>
                  <a:pt x="126" y="48"/>
                </a:lnTo>
                <a:lnTo>
                  <a:pt x="130" y="46"/>
                </a:lnTo>
                <a:lnTo>
                  <a:pt x="130" y="42"/>
                </a:lnTo>
                <a:lnTo>
                  <a:pt x="130" y="42"/>
                </a:lnTo>
                <a:lnTo>
                  <a:pt x="134" y="44"/>
                </a:lnTo>
                <a:lnTo>
                  <a:pt x="138" y="42"/>
                </a:lnTo>
                <a:lnTo>
                  <a:pt x="146" y="40"/>
                </a:lnTo>
                <a:lnTo>
                  <a:pt x="146" y="40"/>
                </a:lnTo>
                <a:lnTo>
                  <a:pt x="146" y="38"/>
                </a:lnTo>
                <a:lnTo>
                  <a:pt x="146" y="36"/>
                </a:lnTo>
                <a:lnTo>
                  <a:pt x="146" y="36"/>
                </a:lnTo>
                <a:lnTo>
                  <a:pt x="148" y="34"/>
                </a:lnTo>
                <a:lnTo>
                  <a:pt x="148" y="32"/>
                </a:lnTo>
                <a:lnTo>
                  <a:pt x="148" y="32"/>
                </a:lnTo>
                <a:lnTo>
                  <a:pt x="152" y="32"/>
                </a:lnTo>
                <a:lnTo>
                  <a:pt x="154" y="30"/>
                </a:lnTo>
                <a:lnTo>
                  <a:pt x="156" y="30"/>
                </a:lnTo>
                <a:lnTo>
                  <a:pt x="158" y="30"/>
                </a:lnTo>
                <a:lnTo>
                  <a:pt x="158" y="30"/>
                </a:lnTo>
                <a:lnTo>
                  <a:pt x="160" y="28"/>
                </a:lnTo>
                <a:lnTo>
                  <a:pt x="162" y="26"/>
                </a:lnTo>
                <a:lnTo>
                  <a:pt x="162" y="26"/>
                </a:lnTo>
                <a:lnTo>
                  <a:pt x="166" y="28"/>
                </a:lnTo>
                <a:lnTo>
                  <a:pt x="168" y="30"/>
                </a:lnTo>
                <a:lnTo>
                  <a:pt x="168" y="30"/>
                </a:lnTo>
                <a:lnTo>
                  <a:pt x="168" y="32"/>
                </a:lnTo>
                <a:lnTo>
                  <a:pt x="166" y="34"/>
                </a:lnTo>
                <a:lnTo>
                  <a:pt x="164" y="36"/>
                </a:lnTo>
                <a:lnTo>
                  <a:pt x="164" y="36"/>
                </a:lnTo>
                <a:lnTo>
                  <a:pt x="164" y="38"/>
                </a:lnTo>
                <a:lnTo>
                  <a:pt x="164" y="38"/>
                </a:lnTo>
                <a:lnTo>
                  <a:pt x="166" y="40"/>
                </a:lnTo>
                <a:lnTo>
                  <a:pt x="166" y="42"/>
                </a:lnTo>
                <a:lnTo>
                  <a:pt x="166" y="42"/>
                </a:lnTo>
                <a:lnTo>
                  <a:pt x="164" y="44"/>
                </a:lnTo>
                <a:lnTo>
                  <a:pt x="162" y="46"/>
                </a:lnTo>
                <a:lnTo>
                  <a:pt x="162" y="46"/>
                </a:lnTo>
                <a:lnTo>
                  <a:pt x="160" y="46"/>
                </a:lnTo>
                <a:lnTo>
                  <a:pt x="160" y="44"/>
                </a:lnTo>
                <a:lnTo>
                  <a:pt x="158" y="44"/>
                </a:lnTo>
                <a:lnTo>
                  <a:pt x="158" y="44"/>
                </a:lnTo>
                <a:lnTo>
                  <a:pt x="158" y="44"/>
                </a:lnTo>
                <a:lnTo>
                  <a:pt x="156" y="46"/>
                </a:lnTo>
                <a:lnTo>
                  <a:pt x="156" y="48"/>
                </a:lnTo>
                <a:lnTo>
                  <a:pt x="158" y="50"/>
                </a:lnTo>
                <a:lnTo>
                  <a:pt x="158" y="52"/>
                </a:lnTo>
                <a:lnTo>
                  <a:pt x="158" y="52"/>
                </a:lnTo>
                <a:lnTo>
                  <a:pt x="152" y="54"/>
                </a:lnTo>
                <a:lnTo>
                  <a:pt x="152" y="54"/>
                </a:lnTo>
                <a:lnTo>
                  <a:pt x="154" y="58"/>
                </a:lnTo>
                <a:lnTo>
                  <a:pt x="158" y="60"/>
                </a:lnTo>
                <a:lnTo>
                  <a:pt x="162" y="60"/>
                </a:lnTo>
                <a:lnTo>
                  <a:pt x="166" y="58"/>
                </a:lnTo>
                <a:lnTo>
                  <a:pt x="166" y="58"/>
                </a:lnTo>
                <a:lnTo>
                  <a:pt x="164" y="56"/>
                </a:lnTo>
                <a:lnTo>
                  <a:pt x="162" y="54"/>
                </a:lnTo>
                <a:lnTo>
                  <a:pt x="162" y="54"/>
                </a:lnTo>
                <a:lnTo>
                  <a:pt x="164" y="50"/>
                </a:lnTo>
                <a:lnTo>
                  <a:pt x="166" y="48"/>
                </a:lnTo>
                <a:lnTo>
                  <a:pt x="174" y="44"/>
                </a:lnTo>
                <a:lnTo>
                  <a:pt x="174" y="44"/>
                </a:lnTo>
                <a:lnTo>
                  <a:pt x="174" y="44"/>
                </a:lnTo>
                <a:lnTo>
                  <a:pt x="174" y="40"/>
                </a:lnTo>
                <a:lnTo>
                  <a:pt x="174" y="40"/>
                </a:lnTo>
                <a:lnTo>
                  <a:pt x="180" y="42"/>
                </a:lnTo>
                <a:lnTo>
                  <a:pt x="184" y="42"/>
                </a:lnTo>
                <a:lnTo>
                  <a:pt x="186" y="42"/>
                </a:lnTo>
                <a:lnTo>
                  <a:pt x="186" y="42"/>
                </a:lnTo>
                <a:lnTo>
                  <a:pt x="186" y="44"/>
                </a:lnTo>
                <a:lnTo>
                  <a:pt x="182" y="46"/>
                </a:lnTo>
                <a:lnTo>
                  <a:pt x="180" y="46"/>
                </a:lnTo>
                <a:lnTo>
                  <a:pt x="176" y="46"/>
                </a:lnTo>
                <a:lnTo>
                  <a:pt x="176" y="46"/>
                </a:lnTo>
                <a:lnTo>
                  <a:pt x="174" y="48"/>
                </a:lnTo>
                <a:lnTo>
                  <a:pt x="176" y="50"/>
                </a:lnTo>
                <a:lnTo>
                  <a:pt x="178" y="54"/>
                </a:lnTo>
                <a:lnTo>
                  <a:pt x="178" y="54"/>
                </a:lnTo>
                <a:lnTo>
                  <a:pt x="180" y="54"/>
                </a:lnTo>
                <a:lnTo>
                  <a:pt x="182" y="52"/>
                </a:lnTo>
                <a:lnTo>
                  <a:pt x="184" y="50"/>
                </a:lnTo>
                <a:lnTo>
                  <a:pt x="186" y="50"/>
                </a:lnTo>
                <a:lnTo>
                  <a:pt x="186" y="50"/>
                </a:lnTo>
                <a:lnTo>
                  <a:pt x="186" y="58"/>
                </a:lnTo>
                <a:lnTo>
                  <a:pt x="186" y="62"/>
                </a:lnTo>
                <a:lnTo>
                  <a:pt x="186" y="66"/>
                </a:lnTo>
                <a:lnTo>
                  <a:pt x="186" y="66"/>
                </a:lnTo>
                <a:lnTo>
                  <a:pt x="192" y="64"/>
                </a:lnTo>
                <a:lnTo>
                  <a:pt x="196" y="62"/>
                </a:lnTo>
                <a:lnTo>
                  <a:pt x="196" y="62"/>
                </a:lnTo>
                <a:lnTo>
                  <a:pt x="198" y="58"/>
                </a:lnTo>
                <a:lnTo>
                  <a:pt x="200" y="56"/>
                </a:lnTo>
                <a:lnTo>
                  <a:pt x="202" y="56"/>
                </a:lnTo>
                <a:lnTo>
                  <a:pt x="202" y="56"/>
                </a:lnTo>
                <a:lnTo>
                  <a:pt x="204" y="58"/>
                </a:lnTo>
                <a:lnTo>
                  <a:pt x="202" y="60"/>
                </a:lnTo>
                <a:lnTo>
                  <a:pt x="200" y="62"/>
                </a:lnTo>
                <a:lnTo>
                  <a:pt x="198" y="62"/>
                </a:lnTo>
                <a:lnTo>
                  <a:pt x="198" y="62"/>
                </a:lnTo>
                <a:lnTo>
                  <a:pt x="198" y="66"/>
                </a:lnTo>
                <a:lnTo>
                  <a:pt x="196" y="68"/>
                </a:lnTo>
                <a:lnTo>
                  <a:pt x="192" y="72"/>
                </a:lnTo>
                <a:lnTo>
                  <a:pt x="192" y="72"/>
                </a:lnTo>
                <a:lnTo>
                  <a:pt x="194" y="74"/>
                </a:lnTo>
                <a:lnTo>
                  <a:pt x="194" y="76"/>
                </a:lnTo>
                <a:lnTo>
                  <a:pt x="194" y="76"/>
                </a:lnTo>
                <a:lnTo>
                  <a:pt x="196" y="76"/>
                </a:lnTo>
                <a:lnTo>
                  <a:pt x="200" y="76"/>
                </a:lnTo>
                <a:lnTo>
                  <a:pt x="200" y="76"/>
                </a:lnTo>
                <a:lnTo>
                  <a:pt x="198" y="80"/>
                </a:lnTo>
                <a:lnTo>
                  <a:pt x="196" y="82"/>
                </a:lnTo>
                <a:lnTo>
                  <a:pt x="196" y="84"/>
                </a:lnTo>
                <a:lnTo>
                  <a:pt x="198" y="88"/>
                </a:lnTo>
                <a:lnTo>
                  <a:pt x="198" y="88"/>
                </a:lnTo>
                <a:lnTo>
                  <a:pt x="194" y="92"/>
                </a:lnTo>
                <a:lnTo>
                  <a:pt x="194" y="92"/>
                </a:lnTo>
                <a:lnTo>
                  <a:pt x="196" y="96"/>
                </a:lnTo>
                <a:lnTo>
                  <a:pt x="200" y="98"/>
                </a:lnTo>
                <a:lnTo>
                  <a:pt x="200" y="98"/>
                </a:lnTo>
                <a:lnTo>
                  <a:pt x="202" y="98"/>
                </a:lnTo>
                <a:lnTo>
                  <a:pt x="206" y="96"/>
                </a:lnTo>
                <a:lnTo>
                  <a:pt x="206" y="96"/>
                </a:lnTo>
                <a:lnTo>
                  <a:pt x="200" y="104"/>
                </a:lnTo>
                <a:lnTo>
                  <a:pt x="200" y="104"/>
                </a:lnTo>
                <a:lnTo>
                  <a:pt x="204" y="108"/>
                </a:lnTo>
                <a:lnTo>
                  <a:pt x="206" y="112"/>
                </a:lnTo>
                <a:lnTo>
                  <a:pt x="206" y="112"/>
                </a:lnTo>
                <a:lnTo>
                  <a:pt x="210" y="110"/>
                </a:lnTo>
                <a:lnTo>
                  <a:pt x="212" y="108"/>
                </a:lnTo>
                <a:lnTo>
                  <a:pt x="214" y="110"/>
                </a:lnTo>
                <a:lnTo>
                  <a:pt x="214" y="110"/>
                </a:lnTo>
                <a:lnTo>
                  <a:pt x="214" y="114"/>
                </a:lnTo>
                <a:lnTo>
                  <a:pt x="212" y="114"/>
                </a:lnTo>
                <a:lnTo>
                  <a:pt x="210" y="116"/>
                </a:lnTo>
                <a:lnTo>
                  <a:pt x="210" y="116"/>
                </a:lnTo>
                <a:lnTo>
                  <a:pt x="210" y="116"/>
                </a:lnTo>
                <a:lnTo>
                  <a:pt x="210" y="118"/>
                </a:lnTo>
                <a:lnTo>
                  <a:pt x="212" y="120"/>
                </a:lnTo>
                <a:lnTo>
                  <a:pt x="214" y="122"/>
                </a:lnTo>
                <a:lnTo>
                  <a:pt x="214" y="124"/>
                </a:lnTo>
                <a:lnTo>
                  <a:pt x="214" y="124"/>
                </a:lnTo>
                <a:lnTo>
                  <a:pt x="218" y="124"/>
                </a:lnTo>
                <a:lnTo>
                  <a:pt x="218" y="126"/>
                </a:lnTo>
                <a:lnTo>
                  <a:pt x="218" y="126"/>
                </a:lnTo>
                <a:lnTo>
                  <a:pt x="218" y="128"/>
                </a:lnTo>
                <a:lnTo>
                  <a:pt x="216" y="128"/>
                </a:lnTo>
                <a:lnTo>
                  <a:pt x="214" y="128"/>
                </a:lnTo>
                <a:lnTo>
                  <a:pt x="214" y="128"/>
                </a:lnTo>
                <a:lnTo>
                  <a:pt x="214" y="128"/>
                </a:lnTo>
                <a:lnTo>
                  <a:pt x="212" y="134"/>
                </a:lnTo>
                <a:lnTo>
                  <a:pt x="212" y="138"/>
                </a:lnTo>
                <a:lnTo>
                  <a:pt x="212" y="138"/>
                </a:lnTo>
                <a:lnTo>
                  <a:pt x="214" y="140"/>
                </a:lnTo>
                <a:lnTo>
                  <a:pt x="214" y="140"/>
                </a:lnTo>
                <a:lnTo>
                  <a:pt x="212" y="142"/>
                </a:lnTo>
                <a:lnTo>
                  <a:pt x="212" y="148"/>
                </a:lnTo>
                <a:lnTo>
                  <a:pt x="212" y="148"/>
                </a:lnTo>
                <a:lnTo>
                  <a:pt x="208" y="148"/>
                </a:lnTo>
                <a:lnTo>
                  <a:pt x="208" y="146"/>
                </a:lnTo>
                <a:lnTo>
                  <a:pt x="206" y="146"/>
                </a:lnTo>
                <a:lnTo>
                  <a:pt x="204" y="146"/>
                </a:lnTo>
                <a:lnTo>
                  <a:pt x="204" y="146"/>
                </a:lnTo>
                <a:lnTo>
                  <a:pt x="204" y="146"/>
                </a:lnTo>
                <a:lnTo>
                  <a:pt x="204" y="148"/>
                </a:lnTo>
                <a:lnTo>
                  <a:pt x="206" y="150"/>
                </a:lnTo>
                <a:lnTo>
                  <a:pt x="204" y="152"/>
                </a:lnTo>
                <a:lnTo>
                  <a:pt x="204" y="152"/>
                </a:lnTo>
                <a:lnTo>
                  <a:pt x="202" y="150"/>
                </a:lnTo>
                <a:lnTo>
                  <a:pt x="202" y="150"/>
                </a:lnTo>
                <a:lnTo>
                  <a:pt x="200" y="148"/>
                </a:lnTo>
                <a:lnTo>
                  <a:pt x="200" y="148"/>
                </a:lnTo>
                <a:lnTo>
                  <a:pt x="194" y="148"/>
                </a:lnTo>
                <a:lnTo>
                  <a:pt x="190" y="146"/>
                </a:lnTo>
                <a:lnTo>
                  <a:pt x="186" y="146"/>
                </a:lnTo>
                <a:lnTo>
                  <a:pt x="184" y="150"/>
                </a:lnTo>
                <a:lnTo>
                  <a:pt x="184" y="150"/>
                </a:lnTo>
                <a:lnTo>
                  <a:pt x="184" y="150"/>
                </a:lnTo>
                <a:lnTo>
                  <a:pt x="184" y="152"/>
                </a:lnTo>
                <a:lnTo>
                  <a:pt x="186" y="154"/>
                </a:lnTo>
                <a:lnTo>
                  <a:pt x="186" y="154"/>
                </a:lnTo>
                <a:lnTo>
                  <a:pt x="196" y="154"/>
                </a:lnTo>
                <a:lnTo>
                  <a:pt x="196" y="154"/>
                </a:lnTo>
                <a:lnTo>
                  <a:pt x="200" y="158"/>
                </a:lnTo>
                <a:lnTo>
                  <a:pt x="206" y="160"/>
                </a:lnTo>
                <a:lnTo>
                  <a:pt x="206" y="160"/>
                </a:lnTo>
                <a:lnTo>
                  <a:pt x="204" y="160"/>
                </a:lnTo>
                <a:lnTo>
                  <a:pt x="202" y="160"/>
                </a:lnTo>
                <a:lnTo>
                  <a:pt x="202" y="160"/>
                </a:lnTo>
                <a:lnTo>
                  <a:pt x="194" y="168"/>
                </a:lnTo>
                <a:lnTo>
                  <a:pt x="190" y="170"/>
                </a:lnTo>
                <a:lnTo>
                  <a:pt x="182" y="170"/>
                </a:lnTo>
                <a:lnTo>
                  <a:pt x="182" y="170"/>
                </a:lnTo>
                <a:lnTo>
                  <a:pt x="180" y="172"/>
                </a:lnTo>
                <a:lnTo>
                  <a:pt x="180" y="172"/>
                </a:lnTo>
                <a:lnTo>
                  <a:pt x="178" y="174"/>
                </a:lnTo>
                <a:lnTo>
                  <a:pt x="176" y="174"/>
                </a:lnTo>
                <a:lnTo>
                  <a:pt x="176" y="174"/>
                </a:lnTo>
                <a:lnTo>
                  <a:pt x="168" y="172"/>
                </a:lnTo>
                <a:lnTo>
                  <a:pt x="164" y="172"/>
                </a:lnTo>
                <a:lnTo>
                  <a:pt x="160" y="174"/>
                </a:lnTo>
                <a:lnTo>
                  <a:pt x="160" y="174"/>
                </a:lnTo>
                <a:lnTo>
                  <a:pt x="174" y="180"/>
                </a:lnTo>
                <a:lnTo>
                  <a:pt x="174" y="180"/>
                </a:lnTo>
                <a:lnTo>
                  <a:pt x="178" y="178"/>
                </a:lnTo>
                <a:lnTo>
                  <a:pt x="180" y="178"/>
                </a:lnTo>
                <a:lnTo>
                  <a:pt x="180" y="178"/>
                </a:lnTo>
                <a:lnTo>
                  <a:pt x="182" y="180"/>
                </a:lnTo>
                <a:lnTo>
                  <a:pt x="182" y="184"/>
                </a:lnTo>
                <a:lnTo>
                  <a:pt x="182" y="184"/>
                </a:lnTo>
                <a:lnTo>
                  <a:pt x="184" y="186"/>
                </a:lnTo>
                <a:lnTo>
                  <a:pt x="186" y="188"/>
                </a:lnTo>
                <a:lnTo>
                  <a:pt x="186" y="190"/>
                </a:lnTo>
                <a:lnTo>
                  <a:pt x="186" y="190"/>
                </a:lnTo>
                <a:lnTo>
                  <a:pt x="180" y="190"/>
                </a:lnTo>
                <a:lnTo>
                  <a:pt x="176" y="188"/>
                </a:lnTo>
                <a:lnTo>
                  <a:pt x="172" y="186"/>
                </a:lnTo>
                <a:lnTo>
                  <a:pt x="168" y="188"/>
                </a:lnTo>
                <a:lnTo>
                  <a:pt x="168" y="188"/>
                </a:lnTo>
                <a:lnTo>
                  <a:pt x="160" y="184"/>
                </a:lnTo>
                <a:lnTo>
                  <a:pt x="154" y="180"/>
                </a:lnTo>
                <a:lnTo>
                  <a:pt x="154" y="180"/>
                </a:lnTo>
                <a:lnTo>
                  <a:pt x="148" y="182"/>
                </a:lnTo>
                <a:lnTo>
                  <a:pt x="144" y="184"/>
                </a:lnTo>
                <a:lnTo>
                  <a:pt x="144" y="184"/>
                </a:lnTo>
                <a:lnTo>
                  <a:pt x="142" y="182"/>
                </a:lnTo>
                <a:lnTo>
                  <a:pt x="142" y="180"/>
                </a:lnTo>
                <a:lnTo>
                  <a:pt x="144" y="174"/>
                </a:lnTo>
                <a:lnTo>
                  <a:pt x="144" y="174"/>
                </a:lnTo>
                <a:lnTo>
                  <a:pt x="142" y="174"/>
                </a:lnTo>
                <a:lnTo>
                  <a:pt x="140" y="172"/>
                </a:lnTo>
                <a:lnTo>
                  <a:pt x="140" y="172"/>
                </a:lnTo>
                <a:lnTo>
                  <a:pt x="138" y="172"/>
                </a:lnTo>
                <a:lnTo>
                  <a:pt x="138" y="174"/>
                </a:lnTo>
                <a:lnTo>
                  <a:pt x="138" y="176"/>
                </a:lnTo>
                <a:lnTo>
                  <a:pt x="138" y="178"/>
                </a:lnTo>
                <a:lnTo>
                  <a:pt x="138" y="178"/>
                </a:lnTo>
                <a:lnTo>
                  <a:pt x="134" y="176"/>
                </a:lnTo>
                <a:lnTo>
                  <a:pt x="130" y="176"/>
                </a:lnTo>
                <a:lnTo>
                  <a:pt x="130" y="176"/>
                </a:lnTo>
                <a:lnTo>
                  <a:pt x="128" y="176"/>
                </a:lnTo>
                <a:lnTo>
                  <a:pt x="128" y="178"/>
                </a:lnTo>
                <a:lnTo>
                  <a:pt x="126" y="180"/>
                </a:lnTo>
                <a:lnTo>
                  <a:pt x="124" y="180"/>
                </a:lnTo>
                <a:lnTo>
                  <a:pt x="124" y="180"/>
                </a:lnTo>
                <a:lnTo>
                  <a:pt x="122" y="176"/>
                </a:lnTo>
                <a:lnTo>
                  <a:pt x="122" y="174"/>
                </a:lnTo>
                <a:lnTo>
                  <a:pt x="118" y="172"/>
                </a:lnTo>
                <a:lnTo>
                  <a:pt x="118" y="172"/>
                </a:lnTo>
                <a:lnTo>
                  <a:pt x="116" y="174"/>
                </a:lnTo>
                <a:lnTo>
                  <a:pt x="116" y="174"/>
                </a:lnTo>
                <a:lnTo>
                  <a:pt x="118" y="178"/>
                </a:lnTo>
                <a:lnTo>
                  <a:pt x="118" y="180"/>
                </a:lnTo>
                <a:lnTo>
                  <a:pt x="118" y="182"/>
                </a:lnTo>
                <a:lnTo>
                  <a:pt x="118" y="182"/>
                </a:lnTo>
                <a:lnTo>
                  <a:pt x="114" y="184"/>
                </a:lnTo>
                <a:lnTo>
                  <a:pt x="110" y="184"/>
                </a:lnTo>
                <a:lnTo>
                  <a:pt x="110" y="184"/>
                </a:lnTo>
                <a:lnTo>
                  <a:pt x="112" y="204"/>
                </a:lnTo>
                <a:lnTo>
                  <a:pt x="114" y="226"/>
                </a:lnTo>
                <a:lnTo>
                  <a:pt x="114" y="226"/>
                </a:lnTo>
                <a:lnTo>
                  <a:pt x="118" y="228"/>
                </a:lnTo>
                <a:lnTo>
                  <a:pt x="122" y="230"/>
                </a:lnTo>
                <a:lnTo>
                  <a:pt x="122" y="230"/>
                </a:lnTo>
                <a:lnTo>
                  <a:pt x="128" y="232"/>
                </a:lnTo>
                <a:lnTo>
                  <a:pt x="128" y="232"/>
                </a:lnTo>
                <a:lnTo>
                  <a:pt x="140" y="232"/>
                </a:lnTo>
                <a:lnTo>
                  <a:pt x="154" y="232"/>
                </a:lnTo>
                <a:lnTo>
                  <a:pt x="154" y="232"/>
                </a:lnTo>
                <a:lnTo>
                  <a:pt x="164" y="234"/>
                </a:lnTo>
                <a:lnTo>
                  <a:pt x="172" y="236"/>
                </a:lnTo>
                <a:lnTo>
                  <a:pt x="172" y="236"/>
                </a:lnTo>
                <a:lnTo>
                  <a:pt x="170" y="238"/>
                </a:lnTo>
                <a:lnTo>
                  <a:pt x="170" y="238"/>
                </a:lnTo>
                <a:lnTo>
                  <a:pt x="166" y="238"/>
                </a:lnTo>
                <a:lnTo>
                  <a:pt x="166" y="238"/>
                </a:lnTo>
                <a:lnTo>
                  <a:pt x="108" y="238"/>
                </a:lnTo>
                <a:lnTo>
                  <a:pt x="48" y="238"/>
                </a:lnTo>
                <a:lnTo>
                  <a:pt x="48" y="238"/>
                </a:lnTo>
                <a:lnTo>
                  <a:pt x="50" y="236"/>
                </a:lnTo>
                <a:lnTo>
                  <a:pt x="54" y="234"/>
                </a:lnTo>
                <a:lnTo>
                  <a:pt x="62" y="232"/>
                </a:lnTo>
                <a:lnTo>
                  <a:pt x="62" y="232"/>
                </a:lnTo>
                <a:lnTo>
                  <a:pt x="76" y="232"/>
                </a:lnTo>
                <a:lnTo>
                  <a:pt x="76" y="232"/>
                </a:lnTo>
                <a:lnTo>
                  <a:pt x="80" y="230"/>
                </a:lnTo>
                <a:lnTo>
                  <a:pt x="80" y="230"/>
                </a:lnTo>
                <a:lnTo>
                  <a:pt x="94" y="232"/>
                </a:lnTo>
                <a:lnTo>
                  <a:pt x="100" y="232"/>
                </a:lnTo>
                <a:lnTo>
                  <a:pt x="104" y="228"/>
                </a:lnTo>
                <a:lnTo>
                  <a:pt x="104" y="228"/>
                </a:lnTo>
                <a:lnTo>
                  <a:pt x="104" y="212"/>
                </a:lnTo>
                <a:lnTo>
                  <a:pt x="104" y="212"/>
                </a:lnTo>
                <a:lnTo>
                  <a:pt x="104" y="198"/>
                </a:lnTo>
                <a:lnTo>
                  <a:pt x="104" y="188"/>
                </a:lnTo>
                <a:lnTo>
                  <a:pt x="104" y="188"/>
                </a:lnTo>
                <a:lnTo>
                  <a:pt x="100" y="184"/>
                </a:lnTo>
                <a:lnTo>
                  <a:pt x="96" y="180"/>
                </a:lnTo>
                <a:lnTo>
                  <a:pt x="96" y="180"/>
                </a:lnTo>
                <a:lnTo>
                  <a:pt x="92" y="182"/>
                </a:lnTo>
                <a:lnTo>
                  <a:pt x="88" y="180"/>
                </a:lnTo>
                <a:lnTo>
                  <a:pt x="78" y="180"/>
                </a:lnTo>
                <a:lnTo>
                  <a:pt x="78" y="180"/>
                </a:lnTo>
                <a:lnTo>
                  <a:pt x="76" y="180"/>
                </a:lnTo>
                <a:lnTo>
                  <a:pt x="74" y="178"/>
                </a:lnTo>
                <a:lnTo>
                  <a:pt x="72" y="176"/>
                </a:lnTo>
                <a:lnTo>
                  <a:pt x="72" y="176"/>
                </a:lnTo>
                <a:lnTo>
                  <a:pt x="70" y="178"/>
                </a:lnTo>
                <a:lnTo>
                  <a:pt x="70" y="182"/>
                </a:lnTo>
                <a:lnTo>
                  <a:pt x="70" y="182"/>
                </a:lnTo>
                <a:lnTo>
                  <a:pt x="66" y="182"/>
                </a:lnTo>
                <a:lnTo>
                  <a:pt x="64" y="182"/>
                </a:lnTo>
                <a:lnTo>
                  <a:pt x="62" y="184"/>
                </a:lnTo>
                <a:lnTo>
                  <a:pt x="60" y="186"/>
                </a:lnTo>
                <a:lnTo>
                  <a:pt x="60" y="186"/>
                </a:lnTo>
                <a:lnTo>
                  <a:pt x="60" y="182"/>
                </a:lnTo>
                <a:lnTo>
                  <a:pt x="62" y="178"/>
                </a:lnTo>
                <a:lnTo>
                  <a:pt x="66" y="176"/>
                </a:lnTo>
                <a:lnTo>
                  <a:pt x="68" y="172"/>
                </a:lnTo>
                <a:lnTo>
                  <a:pt x="68" y="172"/>
                </a:lnTo>
                <a:lnTo>
                  <a:pt x="68" y="172"/>
                </a:lnTo>
                <a:lnTo>
                  <a:pt x="66" y="170"/>
                </a:lnTo>
                <a:lnTo>
                  <a:pt x="64" y="170"/>
                </a:lnTo>
                <a:lnTo>
                  <a:pt x="64" y="170"/>
                </a:lnTo>
                <a:lnTo>
                  <a:pt x="66" y="164"/>
                </a:lnTo>
                <a:lnTo>
                  <a:pt x="70" y="160"/>
                </a:lnTo>
                <a:lnTo>
                  <a:pt x="70" y="160"/>
                </a:lnTo>
                <a:lnTo>
                  <a:pt x="68" y="156"/>
                </a:lnTo>
                <a:lnTo>
                  <a:pt x="68" y="156"/>
                </a:lnTo>
                <a:lnTo>
                  <a:pt x="64" y="156"/>
                </a:lnTo>
                <a:lnTo>
                  <a:pt x="60" y="154"/>
                </a:lnTo>
                <a:lnTo>
                  <a:pt x="58" y="152"/>
                </a:lnTo>
                <a:lnTo>
                  <a:pt x="54" y="154"/>
                </a:lnTo>
                <a:lnTo>
                  <a:pt x="54" y="154"/>
                </a:lnTo>
                <a:lnTo>
                  <a:pt x="56" y="156"/>
                </a:lnTo>
                <a:lnTo>
                  <a:pt x="58" y="158"/>
                </a:lnTo>
                <a:lnTo>
                  <a:pt x="62" y="158"/>
                </a:lnTo>
                <a:lnTo>
                  <a:pt x="66" y="158"/>
                </a:lnTo>
                <a:lnTo>
                  <a:pt x="66" y="158"/>
                </a:lnTo>
                <a:lnTo>
                  <a:pt x="64" y="162"/>
                </a:lnTo>
                <a:lnTo>
                  <a:pt x="62" y="164"/>
                </a:lnTo>
                <a:lnTo>
                  <a:pt x="60" y="166"/>
                </a:lnTo>
                <a:lnTo>
                  <a:pt x="58" y="168"/>
                </a:lnTo>
                <a:lnTo>
                  <a:pt x="58" y="168"/>
                </a:lnTo>
                <a:lnTo>
                  <a:pt x="56" y="168"/>
                </a:lnTo>
                <a:lnTo>
                  <a:pt x="54" y="168"/>
                </a:lnTo>
                <a:lnTo>
                  <a:pt x="50" y="168"/>
                </a:lnTo>
                <a:lnTo>
                  <a:pt x="48" y="166"/>
                </a:lnTo>
                <a:lnTo>
                  <a:pt x="48" y="166"/>
                </a:lnTo>
                <a:lnTo>
                  <a:pt x="50" y="166"/>
                </a:lnTo>
                <a:lnTo>
                  <a:pt x="52" y="162"/>
                </a:lnTo>
                <a:lnTo>
                  <a:pt x="52" y="162"/>
                </a:lnTo>
                <a:lnTo>
                  <a:pt x="50" y="160"/>
                </a:lnTo>
                <a:lnTo>
                  <a:pt x="48" y="160"/>
                </a:lnTo>
                <a:lnTo>
                  <a:pt x="48" y="160"/>
                </a:lnTo>
                <a:lnTo>
                  <a:pt x="38" y="162"/>
                </a:lnTo>
                <a:lnTo>
                  <a:pt x="38" y="162"/>
                </a:lnTo>
                <a:lnTo>
                  <a:pt x="34" y="162"/>
                </a:lnTo>
                <a:lnTo>
                  <a:pt x="30" y="162"/>
                </a:lnTo>
                <a:lnTo>
                  <a:pt x="22" y="164"/>
                </a:lnTo>
                <a:lnTo>
                  <a:pt x="22" y="164"/>
                </a:lnTo>
                <a:lnTo>
                  <a:pt x="14" y="164"/>
                </a:lnTo>
                <a:lnTo>
                  <a:pt x="4" y="162"/>
                </a:lnTo>
                <a:lnTo>
                  <a:pt x="4" y="162"/>
                </a:lnTo>
                <a:lnTo>
                  <a:pt x="4" y="158"/>
                </a:lnTo>
                <a:lnTo>
                  <a:pt x="4" y="158"/>
                </a:lnTo>
                <a:lnTo>
                  <a:pt x="4" y="156"/>
                </a:lnTo>
                <a:lnTo>
                  <a:pt x="2" y="154"/>
                </a:lnTo>
                <a:lnTo>
                  <a:pt x="0" y="154"/>
                </a:lnTo>
                <a:lnTo>
                  <a:pt x="0" y="152"/>
                </a:lnTo>
                <a:lnTo>
                  <a:pt x="0" y="152"/>
                </a:lnTo>
                <a:lnTo>
                  <a:pt x="2" y="152"/>
                </a:lnTo>
                <a:lnTo>
                  <a:pt x="4" y="154"/>
                </a:lnTo>
                <a:lnTo>
                  <a:pt x="6" y="156"/>
                </a:lnTo>
                <a:lnTo>
                  <a:pt x="6" y="156"/>
                </a:lnTo>
                <a:lnTo>
                  <a:pt x="16" y="156"/>
                </a:lnTo>
                <a:lnTo>
                  <a:pt x="20" y="156"/>
                </a:lnTo>
                <a:lnTo>
                  <a:pt x="22" y="154"/>
                </a:lnTo>
                <a:lnTo>
                  <a:pt x="22" y="154"/>
                </a:lnTo>
                <a:lnTo>
                  <a:pt x="22" y="150"/>
                </a:lnTo>
                <a:lnTo>
                  <a:pt x="20" y="148"/>
                </a:lnTo>
                <a:lnTo>
                  <a:pt x="16" y="146"/>
                </a:lnTo>
                <a:lnTo>
                  <a:pt x="16" y="146"/>
                </a:lnTo>
                <a:lnTo>
                  <a:pt x="18" y="144"/>
                </a:lnTo>
                <a:lnTo>
                  <a:pt x="20" y="140"/>
                </a:lnTo>
                <a:lnTo>
                  <a:pt x="20" y="140"/>
                </a:lnTo>
                <a:lnTo>
                  <a:pt x="18" y="138"/>
                </a:lnTo>
                <a:lnTo>
                  <a:pt x="18" y="138"/>
                </a:lnTo>
                <a:lnTo>
                  <a:pt x="14" y="138"/>
                </a:lnTo>
                <a:lnTo>
                  <a:pt x="14" y="138"/>
                </a:lnTo>
                <a:lnTo>
                  <a:pt x="14" y="136"/>
                </a:lnTo>
                <a:lnTo>
                  <a:pt x="16" y="134"/>
                </a:lnTo>
                <a:lnTo>
                  <a:pt x="18" y="134"/>
                </a:lnTo>
                <a:lnTo>
                  <a:pt x="18" y="132"/>
                </a:lnTo>
                <a:lnTo>
                  <a:pt x="18" y="132"/>
                </a:lnTo>
                <a:lnTo>
                  <a:pt x="22" y="132"/>
                </a:lnTo>
                <a:lnTo>
                  <a:pt x="26" y="132"/>
                </a:lnTo>
                <a:lnTo>
                  <a:pt x="26" y="132"/>
                </a:lnTo>
                <a:lnTo>
                  <a:pt x="26" y="130"/>
                </a:lnTo>
                <a:lnTo>
                  <a:pt x="24" y="130"/>
                </a:lnTo>
                <a:lnTo>
                  <a:pt x="20" y="128"/>
                </a:lnTo>
                <a:lnTo>
                  <a:pt x="20" y="128"/>
                </a:lnTo>
                <a:lnTo>
                  <a:pt x="18" y="130"/>
                </a:lnTo>
                <a:lnTo>
                  <a:pt x="18" y="132"/>
                </a:lnTo>
                <a:lnTo>
                  <a:pt x="18" y="132"/>
                </a:lnTo>
                <a:lnTo>
                  <a:pt x="16" y="130"/>
                </a:lnTo>
                <a:lnTo>
                  <a:pt x="14" y="128"/>
                </a:lnTo>
                <a:lnTo>
                  <a:pt x="12" y="126"/>
                </a:lnTo>
                <a:lnTo>
                  <a:pt x="14" y="122"/>
                </a:lnTo>
                <a:lnTo>
                  <a:pt x="14" y="122"/>
                </a:lnTo>
                <a:lnTo>
                  <a:pt x="20" y="124"/>
                </a:lnTo>
                <a:lnTo>
                  <a:pt x="22" y="124"/>
                </a:lnTo>
                <a:lnTo>
                  <a:pt x="26" y="122"/>
                </a:lnTo>
                <a:lnTo>
                  <a:pt x="26" y="122"/>
                </a:lnTo>
                <a:lnTo>
                  <a:pt x="28" y="126"/>
                </a:lnTo>
                <a:lnTo>
                  <a:pt x="30" y="128"/>
                </a:lnTo>
                <a:lnTo>
                  <a:pt x="30" y="128"/>
                </a:lnTo>
                <a:lnTo>
                  <a:pt x="34" y="128"/>
                </a:lnTo>
                <a:lnTo>
                  <a:pt x="36" y="126"/>
                </a:lnTo>
                <a:lnTo>
                  <a:pt x="36" y="126"/>
                </a:lnTo>
                <a:lnTo>
                  <a:pt x="38" y="128"/>
                </a:lnTo>
                <a:lnTo>
                  <a:pt x="38" y="128"/>
                </a:lnTo>
                <a:lnTo>
                  <a:pt x="38" y="130"/>
                </a:lnTo>
                <a:lnTo>
                  <a:pt x="40" y="130"/>
                </a:lnTo>
                <a:lnTo>
                  <a:pt x="40" y="130"/>
                </a:lnTo>
                <a:lnTo>
                  <a:pt x="48" y="128"/>
                </a:lnTo>
                <a:lnTo>
                  <a:pt x="52" y="122"/>
                </a:lnTo>
                <a:lnTo>
                  <a:pt x="52" y="122"/>
                </a:lnTo>
                <a:lnTo>
                  <a:pt x="50" y="122"/>
                </a:lnTo>
                <a:lnTo>
                  <a:pt x="50" y="122"/>
                </a:lnTo>
                <a:lnTo>
                  <a:pt x="48" y="124"/>
                </a:lnTo>
                <a:lnTo>
                  <a:pt x="44" y="124"/>
                </a:lnTo>
                <a:lnTo>
                  <a:pt x="44" y="124"/>
                </a:lnTo>
                <a:lnTo>
                  <a:pt x="44" y="122"/>
                </a:lnTo>
                <a:lnTo>
                  <a:pt x="46" y="120"/>
                </a:lnTo>
                <a:lnTo>
                  <a:pt x="48" y="120"/>
                </a:lnTo>
                <a:lnTo>
                  <a:pt x="48" y="120"/>
                </a:lnTo>
                <a:lnTo>
                  <a:pt x="48" y="118"/>
                </a:lnTo>
                <a:lnTo>
                  <a:pt x="46" y="116"/>
                </a:lnTo>
                <a:lnTo>
                  <a:pt x="46" y="116"/>
                </a:lnTo>
                <a:lnTo>
                  <a:pt x="42" y="116"/>
                </a:lnTo>
                <a:lnTo>
                  <a:pt x="38" y="120"/>
                </a:lnTo>
                <a:lnTo>
                  <a:pt x="38" y="120"/>
                </a:lnTo>
                <a:lnTo>
                  <a:pt x="34" y="118"/>
                </a:lnTo>
                <a:lnTo>
                  <a:pt x="32" y="114"/>
                </a:lnTo>
                <a:lnTo>
                  <a:pt x="32" y="114"/>
                </a:lnTo>
                <a:lnTo>
                  <a:pt x="24" y="114"/>
                </a:lnTo>
                <a:lnTo>
                  <a:pt x="18" y="114"/>
                </a:lnTo>
                <a:lnTo>
                  <a:pt x="18" y="114"/>
                </a:lnTo>
                <a:lnTo>
                  <a:pt x="16" y="112"/>
                </a:lnTo>
                <a:lnTo>
                  <a:pt x="14" y="110"/>
                </a:lnTo>
                <a:lnTo>
                  <a:pt x="12" y="108"/>
                </a:lnTo>
                <a:lnTo>
                  <a:pt x="10" y="106"/>
                </a:lnTo>
                <a:lnTo>
                  <a:pt x="10" y="106"/>
                </a:lnTo>
                <a:lnTo>
                  <a:pt x="10" y="104"/>
                </a:lnTo>
                <a:lnTo>
                  <a:pt x="12" y="104"/>
                </a:lnTo>
                <a:lnTo>
                  <a:pt x="14" y="104"/>
                </a:lnTo>
                <a:lnTo>
                  <a:pt x="16" y="104"/>
                </a:lnTo>
                <a:lnTo>
                  <a:pt x="16" y="104"/>
                </a:lnTo>
                <a:lnTo>
                  <a:pt x="20" y="100"/>
                </a:lnTo>
                <a:lnTo>
                  <a:pt x="20" y="100"/>
                </a:lnTo>
                <a:lnTo>
                  <a:pt x="24" y="100"/>
                </a:lnTo>
                <a:lnTo>
                  <a:pt x="24" y="102"/>
                </a:lnTo>
                <a:lnTo>
                  <a:pt x="28" y="104"/>
                </a:lnTo>
                <a:lnTo>
                  <a:pt x="28" y="104"/>
                </a:lnTo>
                <a:lnTo>
                  <a:pt x="36" y="104"/>
                </a:lnTo>
                <a:lnTo>
                  <a:pt x="40" y="102"/>
                </a:lnTo>
                <a:lnTo>
                  <a:pt x="40" y="102"/>
                </a:lnTo>
                <a:lnTo>
                  <a:pt x="42" y="98"/>
                </a:lnTo>
                <a:lnTo>
                  <a:pt x="40" y="94"/>
                </a:lnTo>
                <a:lnTo>
                  <a:pt x="40" y="94"/>
                </a:lnTo>
                <a:lnTo>
                  <a:pt x="38" y="94"/>
                </a:lnTo>
                <a:lnTo>
                  <a:pt x="36" y="96"/>
                </a:lnTo>
                <a:lnTo>
                  <a:pt x="34" y="96"/>
                </a:lnTo>
                <a:lnTo>
                  <a:pt x="34" y="96"/>
                </a:lnTo>
                <a:lnTo>
                  <a:pt x="30" y="88"/>
                </a:lnTo>
                <a:lnTo>
                  <a:pt x="30" y="88"/>
                </a:lnTo>
                <a:lnTo>
                  <a:pt x="26" y="88"/>
                </a:lnTo>
                <a:lnTo>
                  <a:pt x="26" y="88"/>
                </a:lnTo>
                <a:lnTo>
                  <a:pt x="24" y="90"/>
                </a:lnTo>
                <a:lnTo>
                  <a:pt x="26" y="90"/>
                </a:lnTo>
                <a:lnTo>
                  <a:pt x="28" y="92"/>
                </a:lnTo>
                <a:lnTo>
                  <a:pt x="26" y="94"/>
                </a:lnTo>
                <a:lnTo>
                  <a:pt x="26" y="94"/>
                </a:lnTo>
                <a:lnTo>
                  <a:pt x="24" y="94"/>
                </a:lnTo>
                <a:lnTo>
                  <a:pt x="20" y="94"/>
                </a:lnTo>
                <a:lnTo>
                  <a:pt x="20" y="94"/>
                </a:lnTo>
                <a:lnTo>
                  <a:pt x="20" y="92"/>
                </a:lnTo>
                <a:lnTo>
                  <a:pt x="24" y="90"/>
                </a:lnTo>
                <a:lnTo>
                  <a:pt x="24" y="90"/>
                </a:lnTo>
                <a:lnTo>
                  <a:pt x="22" y="86"/>
                </a:lnTo>
                <a:lnTo>
                  <a:pt x="24" y="82"/>
                </a:lnTo>
                <a:lnTo>
                  <a:pt x="24" y="82"/>
                </a:lnTo>
                <a:lnTo>
                  <a:pt x="22" y="80"/>
                </a:lnTo>
                <a:lnTo>
                  <a:pt x="20" y="76"/>
                </a:lnTo>
                <a:lnTo>
                  <a:pt x="20" y="76"/>
                </a:lnTo>
                <a:lnTo>
                  <a:pt x="30" y="72"/>
                </a:lnTo>
                <a:lnTo>
                  <a:pt x="38" y="68"/>
                </a:lnTo>
                <a:lnTo>
                  <a:pt x="38" y="68"/>
                </a:lnTo>
                <a:lnTo>
                  <a:pt x="40" y="70"/>
                </a:lnTo>
                <a:lnTo>
                  <a:pt x="40" y="74"/>
                </a:lnTo>
                <a:lnTo>
                  <a:pt x="40" y="74"/>
                </a:lnTo>
                <a:lnTo>
                  <a:pt x="46" y="76"/>
                </a:lnTo>
                <a:lnTo>
                  <a:pt x="48" y="76"/>
                </a:lnTo>
                <a:lnTo>
                  <a:pt x="48" y="74"/>
                </a:lnTo>
                <a:lnTo>
                  <a:pt x="48" y="74"/>
                </a:lnTo>
                <a:lnTo>
                  <a:pt x="48" y="72"/>
                </a:lnTo>
                <a:lnTo>
                  <a:pt x="46" y="72"/>
                </a:lnTo>
                <a:lnTo>
                  <a:pt x="44" y="70"/>
                </a:lnTo>
                <a:lnTo>
                  <a:pt x="44" y="70"/>
                </a:lnTo>
                <a:lnTo>
                  <a:pt x="44" y="66"/>
                </a:lnTo>
                <a:lnTo>
                  <a:pt x="46" y="64"/>
                </a:lnTo>
                <a:lnTo>
                  <a:pt x="46" y="64"/>
                </a:lnTo>
                <a:lnTo>
                  <a:pt x="44" y="60"/>
                </a:lnTo>
                <a:lnTo>
                  <a:pt x="44" y="54"/>
                </a:lnTo>
                <a:lnTo>
                  <a:pt x="44" y="54"/>
                </a:lnTo>
                <a:lnTo>
                  <a:pt x="50" y="54"/>
                </a:lnTo>
                <a:lnTo>
                  <a:pt x="50" y="54"/>
                </a:lnTo>
                <a:lnTo>
                  <a:pt x="56" y="50"/>
                </a:lnTo>
                <a:lnTo>
                  <a:pt x="58" y="48"/>
                </a:lnTo>
                <a:lnTo>
                  <a:pt x="60" y="46"/>
                </a:lnTo>
                <a:lnTo>
                  <a:pt x="60" y="46"/>
                </a:lnTo>
                <a:lnTo>
                  <a:pt x="60" y="44"/>
                </a:lnTo>
                <a:lnTo>
                  <a:pt x="58" y="42"/>
                </a:lnTo>
                <a:lnTo>
                  <a:pt x="54" y="40"/>
                </a:lnTo>
                <a:lnTo>
                  <a:pt x="54" y="40"/>
                </a:lnTo>
                <a:lnTo>
                  <a:pt x="54" y="38"/>
                </a:lnTo>
                <a:lnTo>
                  <a:pt x="56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2" y="36"/>
                </a:lnTo>
                <a:lnTo>
                  <a:pt x="62" y="36"/>
                </a:lnTo>
                <a:lnTo>
                  <a:pt x="62" y="36"/>
                </a:lnTo>
                <a:lnTo>
                  <a:pt x="66" y="38"/>
                </a:lnTo>
                <a:lnTo>
                  <a:pt x="70" y="38"/>
                </a:lnTo>
                <a:lnTo>
                  <a:pt x="70" y="38"/>
                </a:lnTo>
                <a:lnTo>
                  <a:pt x="72" y="38"/>
                </a:lnTo>
                <a:lnTo>
                  <a:pt x="72" y="38"/>
                </a:lnTo>
                <a:lnTo>
                  <a:pt x="72" y="36"/>
                </a:lnTo>
                <a:lnTo>
                  <a:pt x="70" y="34"/>
                </a:lnTo>
                <a:lnTo>
                  <a:pt x="68" y="32"/>
                </a:lnTo>
                <a:lnTo>
                  <a:pt x="68" y="32"/>
                </a:lnTo>
                <a:lnTo>
                  <a:pt x="68" y="30"/>
                </a:lnTo>
                <a:lnTo>
                  <a:pt x="68" y="30"/>
                </a:lnTo>
                <a:lnTo>
                  <a:pt x="64" y="28"/>
                </a:lnTo>
                <a:lnTo>
                  <a:pt x="64" y="28"/>
                </a:lnTo>
                <a:lnTo>
                  <a:pt x="64" y="24"/>
                </a:lnTo>
                <a:lnTo>
                  <a:pt x="62" y="22"/>
                </a:lnTo>
                <a:lnTo>
                  <a:pt x="56" y="20"/>
                </a:lnTo>
                <a:lnTo>
                  <a:pt x="56" y="20"/>
                </a:lnTo>
                <a:lnTo>
                  <a:pt x="56" y="16"/>
                </a:lnTo>
                <a:lnTo>
                  <a:pt x="58" y="14"/>
                </a:lnTo>
                <a:lnTo>
                  <a:pt x="58" y="14"/>
                </a:lnTo>
                <a:lnTo>
                  <a:pt x="62" y="16"/>
                </a:lnTo>
                <a:lnTo>
                  <a:pt x="64" y="18"/>
                </a:lnTo>
                <a:lnTo>
                  <a:pt x="64" y="18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6" y="14"/>
                </a:lnTo>
                <a:lnTo>
                  <a:pt x="66" y="14"/>
                </a:lnTo>
                <a:lnTo>
                  <a:pt x="66" y="14"/>
                </a:lnTo>
                <a:lnTo>
                  <a:pt x="66" y="10"/>
                </a:lnTo>
                <a:lnTo>
                  <a:pt x="66" y="10"/>
                </a:lnTo>
                <a:lnTo>
                  <a:pt x="64" y="8"/>
                </a:lnTo>
                <a:lnTo>
                  <a:pt x="62" y="8"/>
                </a:lnTo>
                <a:lnTo>
                  <a:pt x="62" y="6"/>
                </a:lnTo>
                <a:lnTo>
                  <a:pt x="62" y="6"/>
                </a:lnTo>
                <a:lnTo>
                  <a:pt x="66" y="8"/>
                </a:lnTo>
                <a:lnTo>
                  <a:pt x="70" y="10"/>
                </a:lnTo>
                <a:lnTo>
                  <a:pt x="74" y="16"/>
                </a:lnTo>
                <a:lnTo>
                  <a:pt x="74" y="16"/>
                </a:lnTo>
                <a:lnTo>
                  <a:pt x="82" y="18"/>
                </a:lnTo>
                <a:lnTo>
                  <a:pt x="84" y="18"/>
                </a:lnTo>
                <a:lnTo>
                  <a:pt x="88" y="18"/>
                </a:lnTo>
                <a:lnTo>
                  <a:pt x="88" y="18"/>
                </a:lnTo>
                <a:lnTo>
                  <a:pt x="88" y="20"/>
                </a:lnTo>
                <a:lnTo>
                  <a:pt x="88" y="22"/>
                </a:lnTo>
                <a:lnTo>
                  <a:pt x="88" y="22"/>
                </a:lnTo>
                <a:lnTo>
                  <a:pt x="100" y="24"/>
                </a:lnTo>
                <a:lnTo>
                  <a:pt x="100" y="24"/>
                </a:lnTo>
                <a:lnTo>
                  <a:pt x="96" y="20"/>
                </a:lnTo>
                <a:lnTo>
                  <a:pt x="92" y="16"/>
                </a:lnTo>
                <a:lnTo>
                  <a:pt x="92" y="16"/>
                </a:lnTo>
                <a:lnTo>
                  <a:pt x="100" y="16"/>
                </a:lnTo>
                <a:lnTo>
                  <a:pt x="106" y="20"/>
                </a:lnTo>
                <a:lnTo>
                  <a:pt x="106" y="20"/>
                </a:lnTo>
                <a:lnTo>
                  <a:pt x="110" y="18"/>
                </a:lnTo>
                <a:lnTo>
                  <a:pt x="116" y="16"/>
                </a:lnTo>
                <a:lnTo>
                  <a:pt x="116" y="16"/>
                </a:lnTo>
                <a:lnTo>
                  <a:pt x="118" y="12"/>
                </a:lnTo>
                <a:lnTo>
                  <a:pt x="118" y="10"/>
                </a:lnTo>
                <a:lnTo>
                  <a:pt x="118" y="10"/>
                </a:lnTo>
                <a:lnTo>
                  <a:pt x="114" y="10"/>
                </a:lnTo>
                <a:lnTo>
                  <a:pt x="112" y="10"/>
                </a:lnTo>
                <a:lnTo>
                  <a:pt x="110" y="14"/>
                </a:lnTo>
                <a:lnTo>
                  <a:pt x="110" y="14"/>
                </a:lnTo>
                <a:lnTo>
                  <a:pt x="100" y="14"/>
                </a:lnTo>
                <a:lnTo>
                  <a:pt x="100" y="14"/>
                </a:lnTo>
                <a:lnTo>
                  <a:pt x="100" y="10"/>
                </a:lnTo>
                <a:lnTo>
                  <a:pt x="100" y="8"/>
                </a:lnTo>
                <a:lnTo>
                  <a:pt x="102" y="6"/>
                </a:lnTo>
                <a:lnTo>
                  <a:pt x="102" y="2"/>
                </a:lnTo>
                <a:lnTo>
                  <a:pt x="102" y="2"/>
                </a:lnTo>
                <a:lnTo>
                  <a:pt x="104" y="2"/>
                </a:lnTo>
                <a:lnTo>
                  <a:pt x="106" y="4"/>
                </a:lnTo>
                <a:lnTo>
                  <a:pt x="110" y="8"/>
                </a:lnTo>
                <a:lnTo>
                  <a:pt x="110" y="8"/>
                </a:lnTo>
                <a:lnTo>
                  <a:pt x="112" y="6"/>
                </a:lnTo>
                <a:lnTo>
                  <a:pt x="114" y="6"/>
                </a:lnTo>
                <a:lnTo>
                  <a:pt x="114" y="6"/>
                </a:lnTo>
                <a:lnTo>
                  <a:pt x="114" y="4"/>
                </a:lnTo>
                <a:lnTo>
                  <a:pt x="116" y="2"/>
                </a:lnTo>
                <a:lnTo>
                  <a:pt x="118" y="0"/>
                </a:lnTo>
                <a:lnTo>
                  <a:pt x="118" y="0"/>
                </a:lnTo>
                <a:lnTo>
                  <a:pt x="120" y="2"/>
                </a:lnTo>
                <a:lnTo>
                  <a:pt x="120" y="4"/>
                </a:lnTo>
                <a:lnTo>
                  <a:pt x="122" y="6"/>
                </a:lnTo>
                <a:lnTo>
                  <a:pt x="124" y="8"/>
                </a:lnTo>
                <a:lnTo>
                  <a:pt x="124" y="8"/>
                </a:lnTo>
                <a:lnTo>
                  <a:pt x="126" y="6"/>
                </a:lnTo>
                <a:lnTo>
                  <a:pt x="126" y="6"/>
                </a:lnTo>
                <a:lnTo>
                  <a:pt x="128" y="8"/>
                </a:lnTo>
                <a:lnTo>
                  <a:pt x="128" y="8"/>
                </a:lnTo>
                <a:lnTo>
                  <a:pt x="132" y="8"/>
                </a:lnTo>
                <a:lnTo>
                  <a:pt x="134" y="8"/>
                </a:lnTo>
                <a:lnTo>
                  <a:pt x="134" y="10"/>
                </a:lnTo>
                <a:lnTo>
                  <a:pt x="134" y="10"/>
                </a:lnTo>
                <a:lnTo>
                  <a:pt x="132" y="12"/>
                </a:lnTo>
                <a:lnTo>
                  <a:pt x="130" y="14"/>
                </a:lnTo>
                <a:lnTo>
                  <a:pt x="126" y="12"/>
                </a:lnTo>
                <a:lnTo>
                  <a:pt x="126" y="12"/>
                </a:lnTo>
                <a:lnTo>
                  <a:pt x="126" y="12"/>
                </a:lnTo>
                <a:lnTo>
                  <a:pt x="124" y="10"/>
                </a:lnTo>
                <a:lnTo>
                  <a:pt x="122" y="10"/>
                </a:lnTo>
                <a:lnTo>
                  <a:pt x="120" y="10"/>
                </a:lnTo>
                <a:lnTo>
                  <a:pt x="120" y="10"/>
                </a:lnTo>
                <a:lnTo>
                  <a:pt x="120" y="10"/>
                </a:lnTo>
                <a:lnTo>
                  <a:pt x="120" y="12"/>
                </a:lnTo>
                <a:lnTo>
                  <a:pt x="122" y="14"/>
                </a:lnTo>
                <a:lnTo>
                  <a:pt x="122" y="14"/>
                </a:lnTo>
                <a:lnTo>
                  <a:pt x="120" y="18"/>
                </a:lnTo>
                <a:lnTo>
                  <a:pt x="120" y="20"/>
                </a:lnTo>
                <a:lnTo>
                  <a:pt x="120" y="20"/>
                </a:lnTo>
                <a:lnTo>
                  <a:pt x="120" y="22"/>
                </a:lnTo>
                <a:lnTo>
                  <a:pt x="122" y="24"/>
                </a:lnTo>
                <a:lnTo>
                  <a:pt x="126" y="26"/>
                </a:lnTo>
                <a:lnTo>
                  <a:pt x="126" y="26"/>
                </a:lnTo>
                <a:lnTo>
                  <a:pt x="128" y="24"/>
                </a:lnTo>
                <a:lnTo>
                  <a:pt x="128" y="24"/>
                </a:lnTo>
                <a:lnTo>
                  <a:pt x="126" y="20"/>
                </a:lnTo>
                <a:lnTo>
                  <a:pt x="124" y="18"/>
                </a:lnTo>
                <a:lnTo>
                  <a:pt x="124" y="16"/>
                </a:lnTo>
                <a:lnTo>
                  <a:pt x="124" y="16"/>
                </a:lnTo>
                <a:lnTo>
                  <a:pt x="126" y="16"/>
                </a:lnTo>
                <a:lnTo>
                  <a:pt x="128" y="16"/>
                </a:lnTo>
                <a:lnTo>
                  <a:pt x="132" y="20"/>
                </a:lnTo>
                <a:lnTo>
                  <a:pt x="132" y="20"/>
                </a:lnTo>
                <a:lnTo>
                  <a:pt x="136" y="18"/>
                </a:lnTo>
                <a:lnTo>
                  <a:pt x="138" y="14"/>
                </a:lnTo>
                <a:lnTo>
                  <a:pt x="142" y="12"/>
                </a:lnTo>
                <a:lnTo>
                  <a:pt x="144" y="10"/>
                </a:lnTo>
                <a:lnTo>
                  <a:pt x="144" y="10"/>
                </a:lnTo>
                <a:lnTo>
                  <a:pt x="144" y="12"/>
                </a:lnTo>
                <a:lnTo>
                  <a:pt x="144" y="14"/>
                </a:lnTo>
                <a:lnTo>
                  <a:pt x="148" y="16"/>
                </a:lnTo>
                <a:lnTo>
                  <a:pt x="148" y="16"/>
                </a:lnTo>
                <a:lnTo>
                  <a:pt x="148" y="14"/>
                </a:lnTo>
                <a:lnTo>
                  <a:pt x="148" y="12"/>
                </a:lnTo>
                <a:lnTo>
                  <a:pt x="148" y="12"/>
                </a:lnTo>
                <a:lnTo>
                  <a:pt x="148" y="10"/>
                </a:lnTo>
                <a:lnTo>
                  <a:pt x="148" y="10"/>
                </a:lnTo>
                <a:lnTo>
                  <a:pt x="148" y="10"/>
                </a:lnTo>
                <a:lnTo>
                  <a:pt x="150" y="10"/>
                </a:lnTo>
                <a:lnTo>
                  <a:pt x="152" y="14"/>
                </a:lnTo>
                <a:lnTo>
                  <a:pt x="152" y="14"/>
                </a:lnTo>
                <a:close/>
                <a:moveTo>
                  <a:pt x="106" y="22"/>
                </a:moveTo>
                <a:lnTo>
                  <a:pt x="106" y="22"/>
                </a:lnTo>
                <a:lnTo>
                  <a:pt x="108" y="26"/>
                </a:lnTo>
                <a:lnTo>
                  <a:pt x="112" y="28"/>
                </a:lnTo>
                <a:lnTo>
                  <a:pt x="112" y="28"/>
                </a:lnTo>
                <a:lnTo>
                  <a:pt x="114" y="28"/>
                </a:lnTo>
                <a:lnTo>
                  <a:pt x="114" y="28"/>
                </a:lnTo>
                <a:lnTo>
                  <a:pt x="114" y="24"/>
                </a:lnTo>
                <a:lnTo>
                  <a:pt x="112" y="22"/>
                </a:lnTo>
                <a:lnTo>
                  <a:pt x="110" y="20"/>
                </a:lnTo>
                <a:lnTo>
                  <a:pt x="106" y="22"/>
                </a:lnTo>
                <a:lnTo>
                  <a:pt x="106" y="22"/>
                </a:lnTo>
                <a:close/>
                <a:moveTo>
                  <a:pt x="74" y="28"/>
                </a:moveTo>
                <a:lnTo>
                  <a:pt x="74" y="28"/>
                </a:lnTo>
                <a:lnTo>
                  <a:pt x="76" y="30"/>
                </a:lnTo>
                <a:lnTo>
                  <a:pt x="76" y="30"/>
                </a:lnTo>
                <a:lnTo>
                  <a:pt x="80" y="30"/>
                </a:lnTo>
                <a:lnTo>
                  <a:pt x="80" y="30"/>
                </a:lnTo>
                <a:lnTo>
                  <a:pt x="80" y="28"/>
                </a:lnTo>
                <a:lnTo>
                  <a:pt x="80" y="28"/>
                </a:lnTo>
                <a:lnTo>
                  <a:pt x="82" y="28"/>
                </a:lnTo>
                <a:lnTo>
                  <a:pt x="82" y="28"/>
                </a:lnTo>
                <a:lnTo>
                  <a:pt x="78" y="26"/>
                </a:lnTo>
                <a:lnTo>
                  <a:pt x="74" y="24"/>
                </a:lnTo>
                <a:lnTo>
                  <a:pt x="72" y="22"/>
                </a:lnTo>
                <a:lnTo>
                  <a:pt x="68" y="22"/>
                </a:lnTo>
                <a:lnTo>
                  <a:pt x="68" y="22"/>
                </a:lnTo>
                <a:lnTo>
                  <a:pt x="68" y="24"/>
                </a:lnTo>
                <a:lnTo>
                  <a:pt x="70" y="26"/>
                </a:lnTo>
                <a:lnTo>
                  <a:pt x="74" y="28"/>
                </a:lnTo>
                <a:lnTo>
                  <a:pt x="74" y="28"/>
                </a:lnTo>
                <a:close/>
                <a:moveTo>
                  <a:pt x="104" y="30"/>
                </a:moveTo>
                <a:lnTo>
                  <a:pt x="104" y="30"/>
                </a:lnTo>
                <a:lnTo>
                  <a:pt x="100" y="26"/>
                </a:lnTo>
                <a:lnTo>
                  <a:pt x="98" y="24"/>
                </a:lnTo>
                <a:lnTo>
                  <a:pt x="96" y="26"/>
                </a:lnTo>
                <a:lnTo>
                  <a:pt x="96" y="26"/>
                </a:lnTo>
                <a:lnTo>
                  <a:pt x="96" y="28"/>
                </a:lnTo>
                <a:lnTo>
                  <a:pt x="98" y="28"/>
                </a:lnTo>
                <a:lnTo>
                  <a:pt x="102" y="32"/>
                </a:lnTo>
                <a:lnTo>
                  <a:pt x="102" y="32"/>
                </a:lnTo>
                <a:lnTo>
                  <a:pt x="104" y="36"/>
                </a:lnTo>
                <a:lnTo>
                  <a:pt x="106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34"/>
                </a:lnTo>
                <a:lnTo>
                  <a:pt x="106" y="32"/>
                </a:lnTo>
                <a:lnTo>
                  <a:pt x="104" y="30"/>
                </a:lnTo>
                <a:lnTo>
                  <a:pt x="104" y="30"/>
                </a:lnTo>
                <a:close/>
                <a:moveTo>
                  <a:pt x="128" y="28"/>
                </a:moveTo>
                <a:lnTo>
                  <a:pt x="128" y="28"/>
                </a:lnTo>
                <a:lnTo>
                  <a:pt x="130" y="30"/>
                </a:lnTo>
                <a:lnTo>
                  <a:pt x="134" y="32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8"/>
                </a:lnTo>
                <a:lnTo>
                  <a:pt x="132" y="26"/>
                </a:lnTo>
                <a:lnTo>
                  <a:pt x="128" y="28"/>
                </a:lnTo>
                <a:lnTo>
                  <a:pt x="128" y="28"/>
                </a:lnTo>
                <a:close/>
                <a:moveTo>
                  <a:pt x="126" y="34"/>
                </a:moveTo>
                <a:lnTo>
                  <a:pt x="126" y="34"/>
                </a:lnTo>
                <a:lnTo>
                  <a:pt x="126" y="32"/>
                </a:lnTo>
                <a:lnTo>
                  <a:pt x="124" y="30"/>
                </a:lnTo>
                <a:lnTo>
                  <a:pt x="124" y="30"/>
                </a:lnTo>
                <a:lnTo>
                  <a:pt x="124" y="34"/>
                </a:lnTo>
                <a:lnTo>
                  <a:pt x="126" y="34"/>
                </a:lnTo>
                <a:lnTo>
                  <a:pt x="126" y="34"/>
                </a:lnTo>
                <a:close/>
                <a:moveTo>
                  <a:pt x="90" y="40"/>
                </a:moveTo>
                <a:lnTo>
                  <a:pt x="90" y="40"/>
                </a:lnTo>
                <a:lnTo>
                  <a:pt x="92" y="42"/>
                </a:lnTo>
                <a:lnTo>
                  <a:pt x="96" y="42"/>
                </a:lnTo>
                <a:lnTo>
                  <a:pt x="98" y="42"/>
                </a:lnTo>
                <a:lnTo>
                  <a:pt x="100" y="40"/>
                </a:lnTo>
                <a:lnTo>
                  <a:pt x="100" y="40"/>
                </a:lnTo>
                <a:lnTo>
                  <a:pt x="98" y="38"/>
                </a:lnTo>
                <a:lnTo>
                  <a:pt x="96" y="38"/>
                </a:lnTo>
                <a:lnTo>
                  <a:pt x="90" y="40"/>
                </a:lnTo>
                <a:lnTo>
                  <a:pt x="90" y="40"/>
                </a:lnTo>
                <a:close/>
                <a:moveTo>
                  <a:pt x="112" y="42"/>
                </a:moveTo>
                <a:lnTo>
                  <a:pt x="112" y="42"/>
                </a:lnTo>
                <a:lnTo>
                  <a:pt x="112" y="38"/>
                </a:lnTo>
                <a:lnTo>
                  <a:pt x="110" y="38"/>
                </a:lnTo>
                <a:lnTo>
                  <a:pt x="108" y="36"/>
                </a:lnTo>
                <a:lnTo>
                  <a:pt x="108" y="36"/>
                </a:lnTo>
                <a:lnTo>
                  <a:pt x="108" y="40"/>
                </a:lnTo>
                <a:lnTo>
                  <a:pt x="112" y="42"/>
                </a:lnTo>
                <a:lnTo>
                  <a:pt x="112" y="42"/>
                </a:lnTo>
                <a:close/>
                <a:moveTo>
                  <a:pt x="84" y="62"/>
                </a:moveTo>
                <a:lnTo>
                  <a:pt x="84" y="62"/>
                </a:lnTo>
                <a:lnTo>
                  <a:pt x="84" y="58"/>
                </a:lnTo>
                <a:lnTo>
                  <a:pt x="82" y="58"/>
                </a:lnTo>
                <a:lnTo>
                  <a:pt x="76" y="56"/>
                </a:lnTo>
                <a:lnTo>
                  <a:pt x="76" y="56"/>
                </a:lnTo>
                <a:lnTo>
                  <a:pt x="76" y="60"/>
                </a:lnTo>
                <a:lnTo>
                  <a:pt x="78" y="62"/>
                </a:lnTo>
                <a:lnTo>
                  <a:pt x="84" y="62"/>
                </a:lnTo>
                <a:lnTo>
                  <a:pt x="84" y="62"/>
                </a:lnTo>
                <a:close/>
                <a:moveTo>
                  <a:pt x="64" y="64"/>
                </a:moveTo>
                <a:lnTo>
                  <a:pt x="64" y="64"/>
                </a:lnTo>
                <a:lnTo>
                  <a:pt x="66" y="62"/>
                </a:lnTo>
                <a:lnTo>
                  <a:pt x="68" y="60"/>
                </a:lnTo>
                <a:lnTo>
                  <a:pt x="68" y="60"/>
                </a:lnTo>
                <a:lnTo>
                  <a:pt x="64" y="58"/>
                </a:lnTo>
                <a:lnTo>
                  <a:pt x="62" y="58"/>
                </a:lnTo>
                <a:lnTo>
                  <a:pt x="62" y="60"/>
                </a:lnTo>
                <a:lnTo>
                  <a:pt x="64" y="64"/>
                </a:lnTo>
                <a:lnTo>
                  <a:pt x="64" y="64"/>
                </a:lnTo>
                <a:close/>
                <a:moveTo>
                  <a:pt x="168" y="64"/>
                </a:moveTo>
                <a:lnTo>
                  <a:pt x="168" y="64"/>
                </a:lnTo>
                <a:lnTo>
                  <a:pt x="170" y="66"/>
                </a:lnTo>
                <a:lnTo>
                  <a:pt x="172" y="64"/>
                </a:lnTo>
                <a:lnTo>
                  <a:pt x="172" y="64"/>
                </a:lnTo>
                <a:lnTo>
                  <a:pt x="172" y="62"/>
                </a:lnTo>
                <a:lnTo>
                  <a:pt x="172" y="60"/>
                </a:lnTo>
                <a:lnTo>
                  <a:pt x="172" y="60"/>
                </a:lnTo>
                <a:lnTo>
                  <a:pt x="168" y="60"/>
                </a:lnTo>
                <a:lnTo>
                  <a:pt x="168" y="64"/>
                </a:lnTo>
                <a:lnTo>
                  <a:pt x="168" y="64"/>
                </a:lnTo>
                <a:close/>
                <a:moveTo>
                  <a:pt x="150" y="64"/>
                </a:moveTo>
                <a:lnTo>
                  <a:pt x="150" y="64"/>
                </a:lnTo>
                <a:lnTo>
                  <a:pt x="152" y="66"/>
                </a:lnTo>
                <a:lnTo>
                  <a:pt x="154" y="68"/>
                </a:lnTo>
                <a:lnTo>
                  <a:pt x="156" y="72"/>
                </a:lnTo>
                <a:lnTo>
                  <a:pt x="156" y="72"/>
                </a:lnTo>
                <a:lnTo>
                  <a:pt x="158" y="72"/>
                </a:lnTo>
                <a:lnTo>
                  <a:pt x="160" y="68"/>
                </a:lnTo>
                <a:lnTo>
                  <a:pt x="156" y="62"/>
                </a:lnTo>
                <a:lnTo>
                  <a:pt x="156" y="62"/>
                </a:lnTo>
                <a:lnTo>
                  <a:pt x="152" y="62"/>
                </a:lnTo>
                <a:lnTo>
                  <a:pt x="152" y="62"/>
                </a:lnTo>
                <a:lnTo>
                  <a:pt x="150" y="64"/>
                </a:lnTo>
                <a:lnTo>
                  <a:pt x="150" y="64"/>
                </a:lnTo>
                <a:close/>
                <a:moveTo>
                  <a:pt x="104" y="72"/>
                </a:moveTo>
                <a:lnTo>
                  <a:pt x="104" y="72"/>
                </a:lnTo>
                <a:lnTo>
                  <a:pt x="106" y="72"/>
                </a:lnTo>
                <a:lnTo>
                  <a:pt x="108" y="70"/>
                </a:lnTo>
                <a:lnTo>
                  <a:pt x="108" y="66"/>
                </a:lnTo>
                <a:lnTo>
                  <a:pt x="108" y="66"/>
                </a:lnTo>
                <a:lnTo>
                  <a:pt x="104" y="66"/>
                </a:lnTo>
                <a:lnTo>
                  <a:pt x="104" y="68"/>
                </a:lnTo>
                <a:lnTo>
                  <a:pt x="102" y="70"/>
                </a:lnTo>
                <a:lnTo>
                  <a:pt x="104" y="72"/>
                </a:lnTo>
                <a:lnTo>
                  <a:pt x="104" y="72"/>
                </a:lnTo>
                <a:close/>
                <a:moveTo>
                  <a:pt x="174" y="76"/>
                </a:moveTo>
                <a:lnTo>
                  <a:pt x="174" y="76"/>
                </a:lnTo>
                <a:lnTo>
                  <a:pt x="178" y="74"/>
                </a:lnTo>
                <a:lnTo>
                  <a:pt x="178" y="72"/>
                </a:lnTo>
                <a:lnTo>
                  <a:pt x="178" y="70"/>
                </a:lnTo>
                <a:lnTo>
                  <a:pt x="178" y="70"/>
                </a:lnTo>
                <a:lnTo>
                  <a:pt x="174" y="70"/>
                </a:lnTo>
                <a:lnTo>
                  <a:pt x="172" y="72"/>
                </a:lnTo>
                <a:lnTo>
                  <a:pt x="172" y="74"/>
                </a:lnTo>
                <a:lnTo>
                  <a:pt x="174" y="76"/>
                </a:lnTo>
                <a:lnTo>
                  <a:pt x="174" y="76"/>
                </a:lnTo>
                <a:close/>
                <a:moveTo>
                  <a:pt x="90" y="82"/>
                </a:moveTo>
                <a:lnTo>
                  <a:pt x="90" y="82"/>
                </a:lnTo>
                <a:lnTo>
                  <a:pt x="94" y="82"/>
                </a:lnTo>
                <a:lnTo>
                  <a:pt x="94" y="82"/>
                </a:lnTo>
                <a:lnTo>
                  <a:pt x="94" y="78"/>
                </a:lnTo>
                <a:lnTo>
                  <a:pt x="94" y="76"/>
                </a:lnTo>
                <a:lnTo>
                  <a:pt x="92" y="76"/>
                </a:lnTo>
                <a:lnTo>
                  <a:pt x="92" y="76"/>
                </a:lnTo>
                <a:lnTo>
                  <a:pt x="90" y="78"/>
                </a:lnTo>
                <a:lnTo>
                  <a:pt x="90" y="80"/>
                </a:lnTo>
                <a:lnTo>
                  <a:pt x="90" y="82"/>
                </a:lnTo>
                <a:lnTo>
                  <a:pt x="90" y="82"/>
                </a:lnTo>
                <a:close/>
                <a:moveTo>
                  <a:pt x="34" y="84"/>
                </a:moveTo>
                <a:lnTo>
                  <a:pt x="34" y="84"/>
                </a:lnTo>
                <a:lnTo>
                  <a:pt x="34" y="88"/>
                </a:lnTo>
                <a:lnTo>
                  <a:pt x="34" y="88"/>
                </a:lnTo>
                <a:lnTo>
                  <a:pt x="36" y="90"/>
                </a:lnTo>
                <a:lnTo>
                  <a:pt x="40" y="90"/>
                </a:lnTo>
                <a:lnTo>
                  <a:pt x="40" y="90"/>
                </a:lnTo>
                <a:lnTo>
                  <a:pt x="40" y="86"/>
                </a:lnTo>
                <a:lnTo>
                  <a:pt x="40" y="82"/>
                </a:lnTo>
                <a:lnTo>
                  <a:pt x="40" y="82"/>
                </a:lnTo>
                <a:lnTo>
                  <a:pt x="36" y="82"/>
                </a:lnTo>
                <a:lnTo>
                  <a:pt x="34" y="84"/>
                </a:lnTo>
                <a:lnTo>
                  <a:pt x="34" y="84"/>
                </a:lnTo>
                <a:close/>
                <a:moveTo>
                  <a:pt x="120" y="96"/>
                </a:moveTo>
                <a:lnTo>
                  <a:pt x="120" y="96"/>
                </a:lnTo>
                <a:lnTo>
                  <a:pt x="118" y="92"/>
                </a:lnTo>
                <a:lnTo>
                  <a:pt x="118" y="90"/>
                </a:lnTo>
                <a:lnTo>
                  <a:pt x="114" y="86"/>
                </a:lnTo>
                <a:lnTo>
                  <a:pt x="114" y="86"/>
                </a:lnTo>
                <a:lnTo>
                  <a:pt x="112" y="88"/>
                </a:lnTo>
                <a:lnTo>
                  <a:pt x="112" y="92"/>
                </a:lnTo>
                <a:lnTo>
                  <a:pt x="114" y="96"/>
                </a:lnTo>
                <a:lnTo>
                  <a:pt x="120" y="96"/>
                </a:lnTo>
                <a:lnTo>
                  <a:pt x="120" y="96"/>
                </a:lnTo>
                <a:close/>
                <a:moveTo>
                  <a:pt x="150" y="94"/>
                </a:moveTo>
                <a:lnTo>
                  <a:pt x="150" y="94"/>
                </a:lnTo>
                <a:lnTo>
                  <a:pt x="154" y="94"/>
                </a:lnTo>
                <a:lnTo>
                  <a:pt x="154" y="92"/>
                </a:lnTo>
                <a:lnTo>
                  <a:pt x="154" y="92"/>
                </a:lnTo>
                <a:lnTo>
                  <a:pt x="152" y="90"/>
                </a:lnTo>
                <a:lnTo>
                  <a:pt x="150" y="90"/>
                </a:lnTo>
                <a:lnTo>
                  <a:pt x="150" y="90"/>
                </a:lnTo>
                <a:lnTo>
                  <a:pt x="150" y="94"/>
                </a:lnTo>
                <a:lnTo>
                  <a:pt x="150" y="94"/>
                </a:lnTo>
                <a:close/>
                <a:moveTo>
                  <a:pt x="156" y="104"/>
                </a:moveTo>
                <a:lnTo>
                  <a:pt x="156" y="104"/>
                </a:lnTo>
                <a:lnTo>
                  <a:pt x="162" y="104"/>
                </a:lnTo>
                <a:lnTo>
                  <a:pt x="162" y="104"/>
                </a:lnTo>
                <a:lnTo>
                  <a:pt x="160" y="100"/>
                </a:lnTo>
                <a:lnTo>
                  <a:pt x="162" y="98"/>
                </a:lnTo>
                <a:lnTo>
                  <a:pt x="164" y="96"/>
                </a:lnTo>
                <a:lnTo>
                  <a:pt x="166" y="94"/>
                </a:lnTo>
                <a:lnTo>
                  <a:pt x="166" y="94"/>
                </a:lnTo>
                <a:lnTo>
                  <a:pt x="162" y="94"/>
                </a:lnTo>
                <a:lnTo>
                  <a:pt x="158" y="94"/>
                </a:lnTo>
                <a:lnTo>
                  <a:pt x="158" y="94"/>
                </a:lnTo>
                <a:lnTo>
                  <a:pt x="158" y="98"/>
                </a:lnTo>
                <a:lnTo>
                  <a:pt x="156" y="100"/>
                </a:lnTo>
                <a:lnTo>
                  <a:pt x="156" y="100"/>
                </a:lnTo>
                <a:lnTo>
                  <a:pt x="152" y="98"/>
                </a:lnTo>
                <a:lnTo>
                  <a:pt x="150" y="98"/>
                </a:lnTo>
                <a:lnTo>
                  <a:pt x="150" y="100"/>
                </a:lnTo>
                <a:lnTo>
                  <a:pt x="150" y="100"/>
                </a:lnTo>
                <a:lnTo>
                  <a:pt x="156" y="100"/>
                </a:lnTo>
                <a:lnTo>
                  <a:pt x="156" y="102"/>
                </a:lnTo>
                <a:lnTo>
                  <a:pt x="156" y="104"/>
                </a:lnTo>
                <a:lnTo>
                  <a:pt x="156" y="104"/>
                </a:lnTo>
                <a:close/>
                <a:moveTo>
                  <a:pt x="78" y="114"/>
                </a:moveTo>
                <a:lnTo>
                  <a:pt x="78" y="114"/>
                </a:lnTo>
                <a:lnTo>
                  <a:pt x="82" y="114"/>
                </a:lnTo>
                <a:lnTo>
                  <a:pt x="84" y="112"/>
                </a:lnTo>
                <a:lnTo>
                  <a:pt x="84" y="112"/>
                </a:lnTo>
                <a:lnTo>
                  <a:pt x="82" y="108"/>
                </a:lnTo>
                <a:lnTo>
                  <a:pt x="78" y="108"/>
                </a:lnTo>
                <a:lnTo>
                  <a:pt x="78" y="108"/>
                </a:lnTo>
                <a:lnTo>
                  <a:pt x="76" y="110"/>
                </a:lnTo>
                <a:lnTo>
                  <a:pt x="78" y="114"/>
                </a:lnTo>
                <a:lnTo>
                  <a:pt x="78" y="114"/>
                </a:lnTo>
                <a:close/>
                <a:moveTo>
                  <a:pt x="48" y="112"/>
                </a:moveTo>
                <a:lnTo>
                  <a:pt x="48" y="112"/>
                </a:lnTo>
                <a:lnTo>
                  <a:pt x="46" y="110"/>
                </a:lnTo>
                <a:lnTo>
                  <a:pt x="44" y="110"/>
                </a:lnTo>
                <a:lnTo>
                  <a:pt x="38" y="110"/>
                </a:lnTo>
                <a:lnTo>
                  <a:pt x="38" y="110"/>
                </a:lnTo>
                <a:lnTo>
                  <a:pt x="38" y="112"/>
                </a:lnTo>
                <a:lnTo>
                  <a:pt x="42" y="114"/>
                </a:lnTo>
                <a:lnTo>
                  <a:pt x="46" y="114"/>
                </a:lnTo>
                <a:lnTo>
                  <a:pt x="48" y="112"/>
                </a:lnTo>
                <a:lnTo>
                  <a:pt x="48" y="112"/>
                </a:lnTo>
                <a:close/>
                <a:moveTo>
                  <a:pt x="108" y="118"/>
                </a:moveTo>
                <a:lnTo>
                  <a:pt x="108" y="118"/>
                </a:lnTo>
                <a:lnTo>
                  <a:pt x="110" y="120"/>
                </a:lnTo>
                <a:lnTo>
                  <a:pt x="110" y="122"/>
                </a:lnTo>
                <a:lnTo>
                  <a:pt x="112" y="124"/>
                </a:lnTo>
                <a:lnTo>
                  <a:pt x="114" y="124"/>
                </a:lnTo>
                <a:lnTo>
                  <a:pt x="114" y="124"/>
                </a:lnTo>
                <a:lnTo>
                  <a:pt x="112" y="118"/>
                </a:lnTo>
                <a:lnTo>
                  <a:pt x="114" y="112"/>
                </a:lnTo>
                <a:lnTo>
                  <a:pt x="114" y="112"/>
                </a:lnTo>
                <a:lnTo>
                  <a:pt x="110" y="112"/>
                </a:lnTo>
                <a:lnTo>
                  <a:pt x="108" y="112"/>
                </a:lnTo>
                <a:lnTo>
                  <a:pt x="108" y="116"/>
                </a:lnTo>
                <a:lnTo>
                  <a:pt x="108" y="118"/>
                </a:lnTo>
                <a:lnTo>
                  <a:pt x="108" y="118"/>
                </a:lnTo>
                <a:close/>
                <a:moveTo>
                  <a:pt x="56" y="120"/>
                </a:moveTo>
                <a:lnTo>
                  <a:pt x="56" y="120"/>
                </a:lnTo>
                <a:lnTo>
                  <a:pt x="60" y="120"/>
                </a:lnTo>
                <a:lnTo>
                  <a:pt x="60" y="116"/>
                </a:lnTo>
                <a:lnTo>
                  <a:pt x="60" y="114"/>
                </a:lnTo>
                <a:lnTo>
                  <a:pt x="58" y="112"/>
                </a:lnTo>
                <a:lnTo>
                  <a:pt x="58" y="112"/>
                </a:lnTo>
                <a:lnTo>
                  <a:pt x="58" y="116"/>
                </a:lnTo>
                <a:lnTo>
                  <a:pt x="56" y="120"/>
                </a:lnTo>
                <a:lnTo>
                  <a:pt x="56" y="120"/>
                </a:lnTo>
                <a:close/>
                <a:moveTo>
                  <a:pt x="66" y="118"/>
                </a:moveTo>
                <a:lnTo>
                  <a:pt x="66" y="118"/>
                </a:lnTo>
                <a:lnTo>
                  <a:pt x="70" y="118"/>
                </a:lnTo>
                <a:lnTo>
                  <a:pt x="74" y="116"/>
                </a:lnTo>
                <a:lnTo>
                  <a:pt x="74" y="116"/>
                </a:lnTo>
                <a:lnTo>
                  <a:pt x="70" y="114"/>
                </a:lnTo>
                <a:lnTo>
                  <a:pt x="66" y="114"/>
                </a:lnTo>
                <a:lnTo>
                  <a:pt x="66" y="114"/>
                </a:lnTo>
                <a:lnTo>
                  <a:pt x="66" y="118"/>
                </a:lnTo>
                <a:lnTo>
                  <a:pt x="66" y="118"/>
                </a:lnTo>
                <a:close/>
                <a:moveTo>
                  <a:pt x="154" y="122"/>
                </a:moveTo>
                <a:lnTo>
                  <a:pt x="154" y="122"/>
                </a:lnTo>
                <a:lnTo>
                  <a:pt x="152" y="122"/>
                </a:lnTo>
                <a:lnTo>
                  <a:pt x="150" y="122"/>
                </a:lnTo>
                <a:lnTo>
                  <a:pt x="150" y="122"/>
                </a:lnTo>
                <a:lnTo>
                  <a:pt x="150" y="126"/>
                </a:lnTo>
                <a:lnTo>
                  <a:pt x="150" y="126"/>
                </a:lnTo>
                <a:lnTo>
                  <a:pt x="152" y="128"/>
                </a:lnTo>
                <a:lnTo>
                  <a:pt x="152" y="126"/>
                </a:lnTo>
                <a:lnTo>
                  <a:pt x="154" y="126"/>
                </a:lnTo>
                <a:lnTo>
                  <a:pt x="156" y="126"/>
                </a:lnTo>
                <a:lnTo>
                  <a:pt x="156" y="126"/>
                </a:lnTo>
                <a:lnTo>
                  <a:pt x="152" y="128"/>
                </a:lnTo>
                <a:lnTo>
                  <a:pt x="152" y="132"/>
                </a:lnTo>
                <a:lnTo>
                  <a:pt x="152" y="132"/>
                </a:lnTo>
                <a:lnTo>
                  <a:pt x="156" y="132"/>
                </a:lnTo>
                <a:lnTo>
                  <a:pt x="156" y="132"/>
                </a:lnTo>
                <a:lnTo>
                  <a:pt x="158" y="128"/>
                </a:lnTo>
                <a:lnTo>
                  <a:pt x="158" y="128"/>
                </a:lnTo>
                <a:lnTo>
                  <a:pt x="160" y="126"/>
                </a:lnTo>
                <a:lnTo>
                  <a:pt x="162" y="124"/>
                </a:lnTo>
                <a:lnTo>
                  <a:pt x="162" y="118"/>
                </a:lnTo>
                <a:lnTo>
                  <a:pt x="162" y="118"/>
                </a:lnTo>
                <a:lnTo>
                  <a:pt x="156" y="120"/>
                </a:lnTo>
                <a:lnTo>
                  <a:pt x="154" y="122"/>
                </a:lnTo>
                <a:lnTo>
                  <a:pt x="154" y="122"/>
                </a:lnTo>
                <a:close/>
                <a:moveTo>
                  <a:pt x="132" y="122"/>
                </a:moveTo>
                <a:lnTo>
                  <a:pt x="132" y="122"/>
                </a:lnTo>
                <a:lnTo>
                  <a:pt x="134" y="124"/>
                </a:lnTo>
                <a:lnTo>
                  <a:pt x="134" y="126"/>
                </a:lnTo>
                <a:lnTo>
                  <a:pt x="134" y="126"/>
                </a:lnTo>
                <a:lnTo>
                  <a:pt x="142" y="128"/>
                </a:lnTo>
                <a:lnTo>
                  <a:pt x="144" y="126"/>
                </a:lnTo>
                <a:lnTo>
                  <a:pt x="144" y="122"/>
                </a:lnTo>
                <a:lnTo>
                  <a:pt x="144" y="122"/>
                </a:lnTo>
                <a:lnTo>
                  <a:pt x="138" y="122"/>
                </a:lnTo>
                <a:lnTo>
                  <a:pt x="132" y="122"/>
                </a:lnTo>
                <a:lnTo>
                  <a:pt x="132" y="122"/>
                </a:lnTo>
                <a:close/>
                <a:moveTo>
                  <a:pt x="72" y="130"/>
                </a:moveTo>
                <a:lnTo>
                  <a:pt x="72" y="130"/>
                </a:lnTo>
                <a:lnTo>
                  <a:pt x="72" y="132"/>
                </a:lnTo>
                <a:lnTo>
                  <a:pt x="72" y="132"/>
                </a:lnTo>
                <a:lnTo>
                  <a:pt x="76" y="132"/>
                </a:lnTo>
                <a:lnTo>
                  <a:pt x="76" y="132"/>
                </a:lnTo>
                <a:lnTo>
                  <a:pt x="76" y="130"/>
                </a:lnTo>
                <a:lnTo>
                  <a:pt x="74" y="128"/>
                </a:lnTo>
                <a:lnTo>
                  <a:pt x="72" y="130"/>
                </a:lnTo>
                <a:lnTo>
                  <a:pt x="72" y="130"/>
                </a:lnTo>
                <a:close/>
                <a:moveTo>
                  <a:pt x="52" y="134"/>
                </a:moveTo>
                <a:lnTo>
                  <a:pt x="52" y="134"/>
                </a:lnTo>
                <a:lnTo>
                  <a:pt x="52" y="136"/>
                </a:lnTo>
                <a:lnTo>
                  <a:pt x="56" y="136"/>
                </a:lnTo>
                <a:lnTo>
                  <a:pt x="58" y="134"/>
                </a:lnTo>
                <a:lnTo>
                  <a:pt x="58" y="132"/>
                </a:lnTo>
                <a:lnTo>
                  <a:pt x="58" y="132"/>
                </a:lnTo>
                <a:lnTo>
                  <a:pt x="54" y="132"/>
                </a:lnTo>
                <a:lnTo>
                  <a:pt x="52" y="134"/>
                </a:lnTo>
                <a:lnTo>
                  <a:pt x="52" y="134"/>
                </a:lnTo>
                <a:close/>
                <a:moveTo>
                  <a:pt x="160" y="138"/>
                </a:moveTo>
                <a:lnTo>
                  <a:pt x="160" y="138"/>
                </a:lnTo>
                <a:lnTo>
                  <a:pt x="162" y="142"/>
                </a:lnTo>
                <a:lnTo>
                  <a:pt x="162" y="142"/>
                </a:lnTo>
                <a:lnTo>
                  <a:pt x="164" y="142"/>
                </a:lnTo>
                <a:lnTo>
                  <a:pt x="166" y="138"/>
                </a:lnTo>
                <a:lnTo>
                  <a:pt x="166" y="138"/>
                </a:lnTo>
                <a:lnTo>
                  <a:pt x="160" y="138"/>
                </a:lnTo>
                <a:lnTo>
                  <a:pt x="160" y="138"/>
                </a:lnTo>
                <a:close/>
                <a:moveTo>
                  <a:pt x="28" y="142"/>
                </a:moveTo>
                <a:lnTo>
                  <a:pt x="28" y="142"/>
                </a:lnTo>
                <a:lnTo>
                  <a:pt x="30" y="144"/>
                </a:lnTo>
                <a:lnTo>
                  <a:pt x="32" y="142"/>
                </a:lnTo>
                <a:lnTo>
                  <a:pt x="36" y="142"/>
                </a:lnTo>
                <a:lnTo>
                  <a:pt x="36" y="142"/>
                </a:lnTo>
                <a:lnTo>
                  <a:pt x="34" y="138"/>
                </a:lnTo>
                <a:lnTo>
                  <a:pt x="32" y="138"/>
                </a:lnTo>
                <a:lnTo>
                  <a:pt x="28" y="140"/>
                </a:lnTo>
                <a:lnTo>
                  <a:pt x="28" y="142"/>
                </a:lnTo>
                <a:lnTo>
                  <a:pt x="28" y="142"/>
                </a:lnTo>
                <a:close/>
                <a:moveTo>
                  <a:pt x="126" y="146"/>
                </a:moveTo>
                <a:lnTo>
                  <a:pt x="126" y="146"/>
                </a:lnTo>
                <a:lnTo>
                  <a:pt x="124" y="144"/>
                </a:lnTo>
                <a:lnTo>
                  <a:pt x="124" y="144"/>
                </a:lnTo>
                <a:lnTo>
                  <a:pt x="120" y="144"/>
                </a:lnTo>
                <a:lnTo>
                  <a:pt x="120" y="144"/>
                </a:lnTo>
                <a:lnTo>
                  <a:pt x="120" y="148"/>
                </a:lnTo>
                <a:lnTo>
                  <a:pt x="122" y="150"/>
                </a:lnTo>
                <a:lnTo>
                  <a:pt x="124" y="148"/>
                </a:lnTo>
                <a:lnTo>
                  <a:pt x="126" y="146"/>
                </a:lnTo>
                <a:lnTo>
                  <a:pt x="126" y="146"/>
                </a:lnTo>
                <a:close/>
                <a:moveTo>
                  <a:pt x="130" y="152"/>
                </a:moveTo>
                <a:lnTo>
                  <a:pt x="130" y="152"/>
                </a:lnTo>
                <a:lnTo>
                  <a:pt x="132" y="152"/>
                </a:lnTo>
                <a:lnTo>
                  <a:pt x="132" y="152"/>
                </a:lnTo>
                <a:lnTo>
                  <a:pt x="132" y="152"/>
                </a:lnTo>
                <a:lnTo>
                  <a:pt x="134" y="150"/>
                </a:lnTo>
                <a:lnTo>
                  <a:pt x="136" y="148"/>
                </a:lnTo>
                <a:lnTo>
                  <a:pt x="136" y="148"/>
                </a:lnTo>
                <a:lnTo>
                  <a:pt x="134" y="146"/>
                </a:lnTo>
                <a:lnTo>
                  <a:pt x="132" y="146"/>
                </a:lnTo>
                <a:lnTo>
                  <a:pt x="130" y="148"/>
                </a:lnTo>
                <a:lnTo>
                  <a:pt x="130" y="152"/>
                </a:lnTo>
                <a:lnTo>
                  <a:pt x="130" y="152"/>
                </a:lnTo>
                <a:close/>
                <a:moveTo>
                  <a:pt x="72" y="152"/>
                </a:moveTo>
                <a:lnTo>
                  <a:pt x="72" y="152"/>
                </a:lnTo>
                <a:lnTo>
                  <a:pt x="74" y="154"/>
                </a:lnTo>
                <a:lnTo>
                  <a:pt x="78" y="152"/>
                </a:lnTo>
                <a:lnTo>
                  <a:pt x="84" y="150"/>
                </a:lnTo>
                <a:lnTo>
                  <a:pt x="84" y="150"/>
                </a:lnTo>
                <a:lnTo>
                  <a:pt x="84" y="148"/>
                </a:lnTo>
                <a:lnTo>
                  <a:pt x="82" y="148"/>
                </a:lnTo>
                <a:lnTo>
                  <a:pt x="78" y="148"/>
                </a:lnTo>
                <a:lnTo>
                  <a:pt x="74" y="148"/>
                </a:lnTo>
                <a:lnTo>
                  <a:pt x="72" y="152"/>
                </a:lnTo>
                <a:lnTo>
                  <a:pt x="72" y="152"/>
                </a:lnTo>
                <a:close/>
                <a:moveTo>
                  <a:pt x="142" y="160"/>
                </a:moveTo>
                <a:lnTo>
                  <a:pt x="142" y="160"/>
                </a:lnTo>
                <a:lnTo>
                  <a:pt x="146" y="160"/>
                </a:lnTo>
                <a:lnTo>
                  <a:pt x="148" y="160"/>
                </a:lnTo>
                <a:lnTo>
                  <a:pt x="150" y="160"/>
                </a:lnTo>
                <a:lnTo>
                  <a:pt x="150" y="160"/>
                </a:lnTo>
                <a:lnTo>
                  <a:pt x="150" y="156"/>
                </a:lnTo>
                <a:lnTo>
                  <a:pt x="146" y="154"/>
                </a:lnTo>
                <a:lnTo>
                  <a:pt x="142" y="156"/>
                </a:lnTo>
                <a:lnTo>
                  <a:pt x="142" y="160"/>
                </a:lnTo>
                <a:lnTo>
                  <a:pt x="142" y="160"/>
                </a:lnTo>
                <a:close/>
                <a:moveTo>
                  <a:pt x="190" y="156"/>
                </a:moveTo>
                <a:lnTo>
                  <a:pt x="190" y="156"/>
                </a:lnTo>
                <a:lnTo>
                  <a:pt x="184" y="156"/>
                </a:lnTo>
                <a:lnTo>
                  <a:pt x="184" y="156"/>
                </a:lnTo>
                <a:lnTo>
                  <a:pt x="184" y="158"/>
                </a:lnTo>
                <a:lnTo>
                  <a:pt x="186" y="158"/>
                </a:lnTo>
                <a:lnTo>
                  <a:pt x="188" y="158"/>
                </a:lnTo>
                <a:lnTo>
                  <a:pt x="190" y="156"/>
                </a:lnTo>
                <a:lnTo>
                  <a:pt x="190" y="156"/>
                </a:lnTo>
                <a:close/>
                <a:moveTo>
                  <a:pt x="166" y="166"/>
                </a:moveTo>
                <a:lnTo>
                  <a:pt x="166" y="166"/>
                </a:lnTo>
                <a:lnTo>
                  <a:pt x="162" y="158"/>
                </a:lnTo>
                <a:lnTo>
                  <a:pt x="162" y="158"/>
                </a:lnTo>
                <a:lnTo>
                  <a:pt x="158" y="158"/>
                </a:lnTo>
                <a:lnTo>
                  <a:pt x="158" y="158"/>
                </a:lnTo>
                <a:lnTo>
                  <a:pt x="160" y="164"/>
                </a:lnTo>
                <a:lnTo>
                  <a:pt x="162" y="168"/>
                </a:lnTo>
                <a:lnTo>
                  <a:pt x="166" y="166"/>
                </a:lnTo>
                <a:lnTo>
                  <a:pt x="166" y="166"/>
                </a:lnTo>
                <a:close/>
                <a:moveTo>
                  <a:pt x="178" y="162"/>
                </a:moveTo>
                <a:lnTo>
                  <a:pt x="178" y="162"/>
                </a:lnTo>
                <a:lnTo>
                  <a:pt x="178" y="162"/>
                </a:lnTo>
                <a:lnTo>
                  <a:pt x="176" y="162"/>
                </a:lnTo>
                <a:lnTo>
                  <a:pt x="172" y="160"/>
                </a:lnTo>
                <a:lnTo>
                  <a:pt x="172" y="160"/>
                </a:lnTo>
                <a:lnTo>
                  <a:pt x="172" y="164"/>
                </a:lnTo>
                <a:lnTo>
                  <a:pt x="174" y="166"/>
                </a:lnTo>
                <a:lnTo>
                  <a:pt x="178" y="166"/>
                </a:lnTo>
                <a:lnTo>
                  <a:pt x="178" y="162"/>
                </a:lnTo>
                <a:lnTo>
                  <a:pt x="178" y="162"/>
                </a:lnTo>
                <a:close/>
                <a:moveTo>
                  <a:pt x="78" y="166"/>
                </a:moveTo>
                <a:lnTo>
                  <a:pt x="78" y="166"/>
                </a:lnTo>
                <a:lnTo>
                  <a:pt x="76" y="164"/>
                </a:lnTo>
                <a:lnTo>
                  <a:pt x="74" y="162"/>
                </a:lnTo>
                <a:lnTo>
                  <a:pt x="74" y="162"/>
                </a:lnTo>
                <a:lnTo>
                  <a:pt x="74" y="166"/>
                </a:lnTo>
                <a:lnTo>
                  <a:pt x="74" y="166"/>
                </a:lnTo>
                <a:lnTo>
                  <a:pt x="78" y="166"/>
                </a:lnTo>
                <a:lnTo>
                  <a:pt x="78" y="166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388" tIns="45692" rIns="91388" bIns="45692" numCol="1" anchor="t" anchorCtr="0" compatLnSpc="1">
            <a:prstTxWarp prst="textNoShape">
              <a:avLst/>
            </a:prstTxWarp>
          </a:bodyPr>
          <a:lstStyle/>
          <a:p>
            <a:pPr defTabSz="913880"/>
            <a:endParaRPr lang="en-GB">
              <a:solidFill>
                <a:srgbClr val="00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709" y="3365918"/>
            <a:ext cx="1478747" cy="813500"/>
          </a:xfrm>
          <a:prstGeom prst="rect">
            <a:avLst/>
          </a:prstGeom>
        </p:spPr>
      </p:pic>
      <p:sp>
        <p:nvSpPr>
          <p:cNvPr id="37" name="Freeform 25">
            <a:extLst>
              <a:ext uri="{FF2B5EF4-FFF2-40B4-BE49-F238E27FC236}">
                <a16:creationId xmlns:a16="http://schemas.microsoft.com/office/drawing/2014/main" id="{EBD7EEF7-01EC-478A-9D20-1BB863EA1E86}"/>
              </a:ext>
            </a:extLst>
          </p:cNvPr>
          <p:cNvSpPr>
            <a:spLocks noEditPoints="1"/>
          </p:cNvSpPr>
          <p:nvPr/>
        </p:nvSpPr>
        <p:spPr bwMode="auto">
          <a:xfrm>
            <a:off x="8322441" y="2823845"/>
            <a:ext cx="3233145" cy="1600671"/>
          </a:xfrm>
          <a:custGeom>
            <a:avLst/>
            <a:gdLst/>
            <a:ahLst/>
            <a:cxnLst>
              <a:cxn ang="0">
                <a:pos x="555" y="276"/>
              </a:cxn>
              <a:cxn ang="0">
                <a:pos x="544" y="262"/>
              </a:cxn>
              <a:cxn ang="0">
                <a:pos x="538" y="263"/>
              </a:cxn>
              <a:cxn ang="0">
                <a:pos x="520" y="204"/>
              </a:cxn>
              <a:cxn ang="0">
                <a:pos x="438" y="296"/>
              </a:cxn>
              <a:cxn ang="0">
                <a:pos x="418" y="219"/>
              </a:cxn>
              <a:cxn ang="0">
                <a:pos x="355" y="226"/>
              </a:cxn>
              <a:cxn ang="0">
                <a:pos x="326" y="309"/>
              </a:cxn>
              <a:cxn ang="0">
                <a:pos x="301" y="319"/>
              </a:cxn>
              <a:cxn ang="0">
                <a:pos x="246" y="387"/>
              </a:cxn>
              <a:cxn ang="0">
                <a:pos x="239" y="384"/>
              </a:cxn>
              <a:cxn ang="0">
                <a:pos x="223" y="382"/>
              </a:cxn>
              <a:cxn ang="0">
                <a:pos x="191" y="384"/>
              </a:cxn>
              <a:cxn ang="0">
                <a:pos x="186" y="400"/>
              </a:cxn>
              <a:cxn ang="0">
                <a:pos x="165" y="401"/>
              </a:cxn>
              <a:cxn ang="0">
                <a:pos x="151" y="383"/>
              </a:cxn>
              <a:cxn ang="0">
                <a:pos x="94" y="380"/>
              </a:cxn>
              <a:cxn ang="0">
                <a:pos x="57" y="400"/>
              </a:cxn>
              <a:cxn ang="0">
                <a:pos x="47" y="389"/>
              </a:cxn>
              <a:cxn ang="0">
                <a:pos x="41" y="391"/>
              </a:cxn>
              <a:cxn ang="0">
                <a:pos x="32" y="403"/>
              </a:cxn>
              <a:cxn ang="0">
                <a:pos x="24" y="407"/>
              </a:cxn>
              <a:cxn ang="0">
                <a:pos x="19" y="415"/>
              </a:cxn>
              <a:cxn ang="0">
                <a:pos x="0" y="683"/>
              </a:cxn>
              <a:cxn ang="0">
                <a:pos x="1541" y="426"/>
              </a:cxn>
              <a:cxn ang="0">
                <a:pos x="1545" y="413"/>
              </a:cxn>
              <a:cxn ang="0">
                <a:pos x="1532" y="415"/>
              </a:cxn>
              <a:cxn ang="0">
                <a:pos x="1527" y="407"/>
              </a:cxn>
              <a:cxn ang="0">
                <a:pos x="1519" y="419"/>
              </a:cxn>
              <a:cxn ang="0">
                <a:pos x="1503" y="411"/>
              </a:cxn>
              <a:cxn ang="0">
                <a:pos x="1417" y="392"/>
              </a:cxn>
              <a:cxn ang="0">
                <a:pos x="1397" y="226"/>
              </a:cxn>
              <a:cxn ang="0">
                <a:pos x="1236" y="226"/>
              </a:cxn>
              <a:cxn ang="0">
                <a:pos x="1154" y="161"/>
              </a:cxn>
              <a:cxn ang="0">
                <a:pos x="1097" y="400"/>
              </a:cxn>
              <a:cxn ang="0">
                <a:pos x="1004" y="208"/>
              </a:cxn>
              <a:cxn ang="0">
                <a:pos x="960" y="227"/>
              </a:cxn>
              <a:cxn ang="0">
                <a:pos x="849" y="67"/>
              </a:cxn>
              <a:cxn ang="0">
                <a:pos x="814" y="341"/>
              </a:cxn>
              <a:cxn ang="0">
                <a:pos x="756" y="63"/>
              </a:cxn>
              <a:cxn ang="0">
                <a:pos x="714" y="100"/>
              </a:cxn>
              <a:cxn ang="0">
                <a:pos x="684" y="265"/>
              </a:cxn>
              <a:cxn ang="0">
                <a:pos x="671" y="243"/>
              </a:cxn>
              <a:cxn ang="0">
                <a:pos x="561" y="285"/>
              </a:cxn>
              <a:cxn ang="0">
                <a:pos x="739" y="90"/>
              </a:cxn>
              <a:cxn ang="0">
                <a:pos x="754" y="80"/>
              </a:cxn>
              <a:cxn ang="0">
                <a:pos x="552" y="281"/>
              </a:cxn>
              <a:cxn ang="0">
                <a:pos x="552" y="291"/>
              </a:cxn>
              <a:cxn ang="0">
                <a:pos x="569" y="295"/>
              </a:cxn>
              <a:cxn ang="0">
                <a:pos x="561" y="300"/>
              </a:cxn>
              <a:cxn ang="0">
                <a:pos x="620" y="302"/>
              </a:cxn>
              <a:cxn ang="0">
                <a:pos x="570" y="307"/>
              </a:cxn>
              <a:cxn ang="0">
                <a:pos x="1215" y="324"/>
              </a:cxn>
              <a:cxn ang="0">
                <a:pos x="1399" y="359"/>
              </a:cxn>
              <a:cxn ang="0">
                <a:pos x="1230" y="403"/>
              </a:cxn>
              <a:cxn ang="0">
                <a:pos x="1234" y="374"/>
              </a:cxn>
            </a:cxnLst>
            <a:rect l="0" t="0" r="r" b="b"/>
            <a:pathLst>
              <a:path w="1624" h="803">
                <a:moveTo>
                  <a:pt x="561" y="285"/>
                </a:moveTo>
                <a:cubicBezTo>
                  <a:pt x="561" y="286"/>
                  <a:pt x="561" y="286"/>
                  <a:pt x="561" y="287"/>
                </a:cubicBezTo>
                <a:cubicBezTo>
                  <a:pt x="558" y="287"/>
                  <a:pt x="559" y="284"/>
                  <a:pt x="555" y="287"/>
                </a:cubicBezTo>
                <a:cubicBezTo>
                  <a:pt x="555" y="283"/>
                  <a:pt x="553" y="284"/>
                  <a:pt x="553" y="286"/>
                </a:cubicBezTo>
                <a:cubicBezTo>
                  <a:pt x="551" y="282"/>
                  <a:pt x="558" y="279"/>
                  <a:pt x="555" y="276"/>
                </a:cubicBezTo>
                <a:cubicBezTo>
                  <a:pt x="554" y="274"/>
                  <a:pt x="551" y="272"/>
                  <a:pt x="552" y="269"/>
                </a:cubicBezTo>
                <a:cubicBezTo>
                  <a:pt x="549" y="268"/>
                  <a:pt x="552" y="272"/>
                  <a:pt x="550" y="272"/>
                </a:cubicBezTo>
                <a:cubicBezTo>
                  <a:pt x="549" y="268"/>
                  <a:pt x="546" y="267"/>
                  <a:pt x="546" y="263"/>
                </a:cubicBezTo>
                <a:cubicBezTo>
                  <a:pt x="545" y="264"/>
                  <a:pt x="544" y="268"/>
                  <a:pt x="543" y="267"/>
                </a:cubicBezTo>
                <a:cubicBezTo>
                  <a:pt x="542" y="264"/>
                  <a:pt x="548" y="263"/>
                  <a:pt x="544" y="262"/>
                </a:cubicBezTo>
                <a:cubicBezTo>
                  <a:pt x="544" y="262"/>
                  <a:pt x="543" y="265"/>
                  <a:pt x="543" y="263"/>
                </a:cubicBezTo>
                <a:cubicBezTo>
                  <a:pt x="542" y="261"/>
                  <a:pt x="545" y="259"/>
                  <a:pt x="543" y="258"/>
                </a:cubicBezTo>
                <a:cubicBezTo>
                  <a:pt x="543" y="262"/>
                  <a:pt x="541" y="264"/>
                  <a:pt x="541" y="266"/>
                </a:cubicBezTo>
                <a:cubicBezTo>
                  <a:pt x="539" y="265"/>
                  <a:pt x="543" y="261"/>
                  <a:pt x="539" y="261"/>
                </a:cubicBezTo>
                <a:cubicBezTo>
                  <a:pt x="540" y="263"/>
                  <a:pt x="538" y="265"/>
                  <a:pt x="538" y="263"/>
                </a:cubicBezTo>
                <a:cubicBezTo>
                  <a:pt x="540" y="259"/>
                  <a:pt x="538" y="262"/>
                  <a:pt x="537" y="259"/>
                </a:cubicBezTo>
                <a:cubicBezTo>
                  <a:pt x="539" y="248"/>
                  <a:pt x="534" y="241"/>
                  <a:pt x="533" y="236"/>
                </a:cubicBezTo>
                <a:cubicBezTo>
                  <a:pt x="532" y="229"/>
                  <a:pt x="534" y="221"/>
                  <a:pt x="533" y="212"/>
                </a:cubicBezTo>
                <a:cubicBezTo>
                  <a:pt x="529" y="212"/>
                  <a:pt x="525" y="212"/>
                  <a:pt x="520" y="212"/>
                </a:cubicBezTo>
                <a:cubicBezTo>
                  <a:pt x="520" y="209"/>
                  <a:pt x="520" y="207"/>
                  <a:pt x="520" y="204"/>
                </a:cubicBezTo>
                <a:cubicBezTo>
                  <a:pt x="500" y="204"/>
                  <a:pt x="480" y="204"/>
                  <a:pt x="460" y="204"/>
                </a:cubicBezTo>
                <a:cubicBezTo>
                  <a:pt x="460" y="207"/>
                  <a:pt x="461" y="211"/>
                  <a:pt x="459" y="212"/>
                </a:cubicBezTo>
                <a:cubicBezTo>
                  <a:pt x="454" y="212"/>
                  <a:pt x="449" y="212"/>
                  <a:pt x="444" y="212"/>
                </a:cubicBezTo>
                <a:cubicBezTo>
                  <a:pt x="442" y="238"/>
                  <a:pt x="445" y="269"/>
                  <a:pt x="443" y="296"/>
                </a:cubicBezTo>
                <a:cubicBezTo>
                  <a:pt x="442" y="296"/>
                  <a:pt x="440" y="296"/>
                  <a:pt x="438" y="296"/>
                </a:cubicBezTo>
                <a:cubicBezTo>
                  <a:pt x="438" y="272"/>
                  <a:pt x="438" y="249"/>
                  <a:pt x="438" y="226"/>
                </a:cubicBezTo>
                <a:cubicBezTo>
                  <a:pt x="437" y="223"/>
                  <a:pt x="429" y="227"/>
                  <a:pt x="429" y="223"/>
                </a:cubicBezTo>
                <a:cubicBezTo>
                  <a:pt x="429" y="220"/>
                  <a:pt x="435" y="223"/>
                  <a:pt x="437" y="221"/>
                </a:cubicBezTo>
                <a:cubicBezTo>
                  <a:pt x="437" y="219"/>
                  <a:pt x="437" y="217"/>
                  <a:pt x="437" y="215"/>
                </a:cubicBezTo>
                <a:cubicBezTo>
                  <a:pt x="429" y="213"/>
                  <a:pt x="424" y="217"/>
                  <a:pt x="418" y="219"/>
                </a:cubicBezTo>
                <a:cubicBezTo>
                  <a:pt x="417" y="220"/>
                  <a:pt x="419" y="224"/>
                  <a:pt x="417" y="225"/>
                </a:cubicBezTo>
                <a:cubicBezTo>
                  <a:pt x="399" y="225"/>
                  <a:pt x="379" y="226"/>
                  <a:pt x="361" y="224"/>
                </a:cubicBezTo>
                <a:cubicBezTo>
                  <a:pt x="361" y="218"/>
                  <a:pt x="361" y="212"/>
                  <a:pt x="361" y="206"/>
                </a:cubicBezTo>
                <a:cubicBezTo>
                  <a:pt x="357" y="209"/>
                  <a:pt x="360" y="219"/>
                  <a:pt x="359" y="225"/>
                </a:cubicBezTo>
                <a:cubicBezTo>
                  <a:pt x="358" y="225"/>
                  <a:pt x="354" y="224"/>
                  <a:pt x="355" y="226"/>
                </a:cubicBezTo>
                <a:cubicBezTo>
                  <a:pt x="355" y="254"/>
                  <a:pt x="355" y="282"/>
                  <a:pt x="355" y="309"/>
                </a:cubicBezTo>
                <a:cubicBezTo>
                  <a:pt x="350" y="309"/>
                  <a:pt x="344" y="310"/>
                  <a:pt x="341" y="309"/>
                </a:cubicBezTo>
                <a:cubicBezTo>
                  <a:pt x="342" y="307"/>
                  <a:pt x="341" y="302"/>
                  <a:pt x="342" y="299"/>
                </a:cubicBezTo>
                <a:cubicBezTo>
                  <a:pt x="337" y="299"/>
                  <a:pt x="332" y="299"/>
                  <a:pt x="327" y="299"/>
                </a:cubicBezTo>
                <a:cubicBezTo>
                  <a:pt x="327" y="302"/>
                  <a:pt x="329" y="308"/>
                  <a:pt x="326" y="309"/>
                </a:cubicBezTo>
                <a:cubicBezTo>
                  <a:pt x="325" y="307"/>
                  <a:pt x="326" y="302"/>
                  <a:pt x="325" y="299"/>
                </a:cubicBezTo>
                <a:cubicBezTo>
                  <a:pt x="321" y="299"/>
                  <a:pt x="316" y="299"/>
                  <a:pt x="311" y="299"/>
                </a:cubicBezTo>
                <a:cubicBezTo>
                  <a:pt x="311" y="302"/>
                  <a:pt x="311" y="306"/>
                  <a:pt x="311" y="309"/>
                </a:cubicBezTo>
                <a:cubicBezTo>
                  <a:pt x="308" y="309"/>
                  <a:pt x="305" y="309"/>
                  <a:pt x="302" y="309"/>
                </a:cubicBezTo>
                <a:cubicBezTo>
                  <a:pt x="302" y="312"/>
                  <a:pt x="303" y="317"/>
                  <a:pt x="301" y="319"/>
                </a:cubicBezTo>
                <a:cubicBezTo>
                  <a:pt x="282" y="318"/>
                  <a:pt x="270" y="328"/>
                  <a:pt x="258" y="334"/>
                </a:cubicBezTo>
                <a:cubicBezTo>
                  <a:pt x="255" y="336"/>
                  <a:pt x="249" y="336"/>
                  <a:pt x="248" y="340"/>
                </a:cubicBezTo>
                <a:cubicBezTo>
                  <a:pt x="249" y="342"/>
                  <a:pt x="254" y="339"/>
                  <a:pt x="255" y="341"/>
                </a:cubicBezTo>
                <a:cubicBezTo>
                  <a:pt x="255" y="355"/>
                  <a:pt x="255" y="368"/>
                  <a:pt x="255" y="382"/>
                </a:cubicBezTo>
                <a:cubicBezTo>
                  <a:pt x="253" y="388"/>
                  <a:pt x="247" y="383"/>
                  <a:pt x="246" y="387"/>
                </a:cubicBezTo>
                <a:cubicBezTo>
                  <a:pt x="246" y="384"/>
                  <a:pt x="247" y="383"/>
                  <a:pt x="245" y="383"/>
                </a:cubicBezTo>
                <a:cubicBezTo>
                  <a:pt x="244" y="380"/>
                  <a:pt x="245" y="385"/>
                  <a:pt x="243" y="384"/>
                </a:cubicBezTo>
                <a:cubicBezTo>
                  <a:pt x="242" y="378"/>
                  <a:pt x="242" y="380"/>
                  <a:pt x="241" y="376"/>
                </a:cubicBezTo>
                <a:cubicBezTo>
                  <a:pt x="241" y="379"/>
                  <a:pt x="240" y="379"/>
                  <a:pt x="238" y="378"/>
                </a:cubicBezTo>
                <a:cubicBezTo>
                  <a:pt x="238" y="380"/>
                  <a:pt x="239" y="381"/>
                  <a:pt x="239" y="384"/>
                </a:cubicBezTo>
                <a:cubicBezTo>
                  <a:pt x="238" y="383"/>
                  <a:pt x="238" y="381"/>
                  <a:pt x="236" y="381"/>
                </a:cubicBezTo>
                <a:cubicBezTo>
                  <a:pt x="237" y="386"/>
                  <a:pt x="235" y="382"/>
                  <a:pt x="235" y="383"/>
                </a:cubicBezTo>
                <a:cubicBezTo>
                  <a:pt x="232" y="382"/>
                  <a:pt x="238" y="388"/>
                  <a:pt x="235" y="388"/>
                </a:cubicBezTo>
                <a:cubicBezTo>
                  <a:pt x="232" y="388"/>
                  <a:pt x="228" y="382"/>
                  <a:pt x="227" y="386"/>
                </a:cubicBezTo>
                <a:cubicBezTo>
                  <a:pt x="226" y="385"/>
                  <a:pt x="224" y="384"/>
                  <a:pt x="223" y="382"/>
                </a:cubicBezTo>
                <a:cubicBezTo>
                  <a:pt x="223" y="384"/>
                  <a:pt x="226" y="384"/>
                  <a:pt x="226" y="386"/>
                </a:cubicBezTo>
                <a:cubicBezTo>
                  <a:pt x="219" y="387"/>
                  <a:pt x="210" y="387"/>
                  <a:pt x="203" y="388"/>
                </a:cubicBezTo>
                <a:cubicBezTo>
                  <a:pt x="202" y="394"/>
                  <a:pt x="202" y="402"/>
                  <a:pt x="200" y="407"/>
                </a:cubicBezTo>
                <a:cubicBezTo>
                  <a:pt x="197" y="407"/>
                  <a:pt x="193" y="408"/>
                  <a:pt x="191" y="407"/>
                </a:cubicBezTo>
                <a:cubicBezTo>
                  <a:pt x="191" y="399"/>
                  <a:pt x="191" y="392"/>
                  <a:pt x="191" y="384"/>
                </a:cubicBezTo>
                <a:cubicBezTo>
                  <a:pt x="194" y="384"/>
                  <a:pt x="199" y="387"/>
                  <a:pt x="199" y="384"/>
                </a:cubicBezTo>
                <a:cubicBezTo>
                  <a:pt x="199" y="378"/>
                  <a:pt x="191" y="382"/>
                  <a:pt x="190" y="378"/>
                </a:cubicBezTo>
                <a:cubicBezTo>
                  <a:pt x="189" y="382"/>
                  <a:pt x="190" y="387"/>
                  <a:pt x="190" y="393"/>
                </a:cubicBezTo>
                <a:cubicBezTo>
                  <a:pt x="190" y="398"/>
                  <a:pt x="192" y="407"/>
                  <a:pt x="187" y="407"/>
                </a:cubicBezTo>
                <a:cubicBezTo>
                  <a:pt x="184" y="407"/>
                  <a:pt x="186" y="403"/>
                  <a:pt x="186" y="400"/>
                </a:cubicBezTo>
                <a:cubicBezTo>
                  <a:pt x="183" y="400"/>
                  <a:pt x="180" y="400"/>
                  <a:pt x="177" y="400"/>
                </a:cubicBezTo>
                <a:cubicBezTo>
                  <a:pt x="177" y="403"/>
                  <a:pt x="177" y="405"/>
                  <a:pt x="177" y="407"/>
                </a:cubicBezTo>
                <a:cubicBezTo>
                  <a:pt x="172" y="406"/>
                  <a:pt x="171" y="411"/>
                  <a:pt x="170" y="410"/>
                </a:cubicBezTo>
                <a:cubicBezTo>
                  <a:pt x="168" y="406"/>
                  <a:pt x="172" y="397"/>
                  <a:pt x="168" y="396"/>
                </a:cubicBezTo>
                <a:cubicBezTo>
                  <a:pt x="164" y="395"/>
                  <a:pt x="167" y="400"/>
                  <a:pt x="165" y="401"/>
                </a:cubicBezTo>
                <a:cubicBezTo>
                  <a:pt x="161" y="401"/>
                  <a:pt x="157" y="401"/>
                  <a:pt x="153" y="401"/>
                </a:cubicBezTo>
                <a:cubicBezTo>
                  <a:pt x="153" y="405"/>
                  <a:pt x="154" y="410"/>
                  <a:pt x="153" y="411"/>
                </a:cubicBezTo>
                <a:cubicBezTo>
                  <a:pt x="136" y="411"/>
                  <a:pt x="117" y="412"/>
                  <a:pt x="101" y="411"/>
                </a:cubicBezTo>
                <a:cubicBezTo>
                  <a:pt x="101" y="406"/>
                  <a:pt x="101" y="402"/>
                  <a:pt x="101" y="397"/>
                </a:cubicBezTo>
                <a:cubicBezTo>
                  <a:pt x="118" y="393"/>
                  <a:pt x="136" y="387"/>
                  <a:pt x="151" y="383"/>
                </a:cubicBezTo>
                <a:cubicBezTo>
                  <a:pt x="157" y="381"/>
                  <a:pt x="164" y="381"/>
                  <a:pt x="167" y="377"/>
                </a:cubicBezTo>
                <a:cubicBezTo>
                  <a:pt x="162" y="376"/>
                  <a:pt x="156" y="379"/>
                  <a:pt x="151" y="380"/>
                </a:cubicBezTo>
                <a:cubicBezTo>
                  <a:pt x="133" y="385"/>
                  <a:pt x="115" y="391"/>
                  <a:pt x="97" y="394"/>
                </a:cubicBezTo>
                <a:cubicBezTo>
                  <a:pt x="95" y="397"/>
                  <a:pt x="100" y="406"/>
                  <a:pt x="95" y="407"/>
                </a:cubicBezTo>
                <a:cubicBezTo>
                  <a:pt x="93" y="400"/>
                  <a:pt x="95" y="389"/>
                  <a:pt x="94" y="380"/>
                </a:cubicBezTo>
                <a:cubicBezTo>
                  <a:pt x="93" y="378"/>
                  <a:pt x="95" y="378"/>
                  <a:pt x="96" y="377"/>
                </a:cubicBezTo>
                <a:cubicBezTo>
                  <a:pt x="90" y="369"/>
                  <a:pt x="69" y="369"/>
                  <a:pt x="64" y="378"/>
                </a:cubicBezTo>
                <a:cubicBezTo>
                  <a:pt x="68" y="380"/>
                  <a:pt x="64" y="391"/>
                  <a:pt x="66" y="396"/>
                </a:cubicBezTo>
                <a:cubicBezTo>
                  <a:pt x="63" y="393"/>
                  <a:pt x="60" y="399"/>
                  <a:pt x="58" y="395"/>
                </a:cubicBezTo>
                <a:cubicBezTo>
                  <a:pt x="57" y="397"/>
                  <a:pt x="59" y="401"/>
                  <a:pt x="57" y="400"/>
                </a:cubicBezTo>
                <a:cubicBezTo>
                  <a:pt x="57" y="397"/>
                  <a:pt x="55" y="396"/>
                  <a:pt x="53" y="393"/>
                </a:cubicBezTo>
                <a:cubicBezTo>
                  <a:pt x="54" y="395"/>
                  <a:pt x="53" y="397"/>
                  <a:pt x="51" y="398"/>
                </a:cubicBezTo>
                <a:cubicBezTo>
                  <a:pt x="50" y="395"/>
                  <a:pt x="54" y="392"/>
                  <a:pt x="51" y="392"/>
                </a:cubicBezTo>
                <a:cubicBezTo>
                  <a:pt x="50" y="392"/>
                  <a:pt x="50" y="396"/>
                  <a:pt x="47" y="394"/>
                </a:cubicBezTo>
                <a:cubicBezTo>
                  <a:pt x="47" y="392"/>
                  <a:pt x="50" y="389"/>
                  <a:pt x="47" y="389"/>
                </a:cubicBezTo>
                <a:cubicBezTo>
                  <a:pt x="47" y="387"/>
                  <a:pt x="47" y="392"/>
                  <a:pt x="45" y="392"/>
                </a:cubicBezTo>
                <a:cubicBezTo>
                  <a:pt x="45" y="390"/>
                  <a:pt x="46" y="390"/>
                  <a:pt x="46" y="389"/>
                </a:cubicBezTo>
                <a:cubicBezTo>
                  <a:pt x="44" y="386"/>
                  <a:pt x="44" y="392"/>
                  <a:pt x="43" y="390"/>
                </a:cubicBezTo>
                <a:cubicBezTo>
                  <a:pt x="43" y="389"/>
                  <a:pt x="44" y="386"/>
                  <a:pt x="42" y="387"/>
                </a:cubicBezTo>
                <a:cubicBezTo>
                  <a:pt x="41" y="388"/>
                  <a:pt x="42" y="391"/>
                  <a:pt x="41" y="391"/>
                </a:cubicBezTo>
                <a:cubicBezTo>
                  <a:pt x="40" y="388"/>
                  <a:pt x="41" y="394"/>
                  <a:pt x="38" y="391"/>
                </a:cubicBezTo>
                <a:cubicBezTo>
                  <a:pt x="37" y="396"/>
                  <a:pt x="36" y="399"/>
                  <a:pt x="38" y="402"/>
                </a:cubicBezTo>
                <a:cubicBezTo>
                  <a:pt x="35" y="399"/>
                  <a:pt x="38" y="405"/>
                  <a:pt x="37" y="406"/>
                </a:cubicBezTo>
                <a:cubicBezTo>
                  <a:pt x="35" y="403"/>
                  <a:pt x="35" y="402"/>
                  <a:pt x="32" y="400"/>
                </a:cubicBezTo>
                <a:cubicBezTo>
                  <a:pt x="32" y="402"/>
                  <a:pt x="34" y="402"/>
                  <a:pt x="32" y="403"/>
                </a:cubicBezTo>
                <a:cubicBezTo>
                  <a:pt x="32" y="398"/>
                  <a:pt x="30" y="404"/>
                  <a:pt x="30" y="399"/>
                </a:cubicBezTo>
                <a:cubicBezTo>
                  <a:pt x="28" y="401"/>
                  <a:pt x="30" y="404"/>
                  <a:pt x="27" y="407"/>
                </a:cubicBezTo>
                <a:cubicBezTo>
                  <a:pt x="26" y="404"/>
                  <a:pt x="26" y="401"/>
                  <a:pt x="25" y="400"/>
                </a:cubicBezTo>
                <a:cubicBezTo>
                  <a:pt x="25" y="403"/>
                  <a:pt x="24" y="407"/>
                  <a:pt x="23" y="403"/>
                </a:cubicBezTo>
                <a:cubicBezTo>
                  <a:pt x="20" y="403"/>
                  <a:pt x="27" y="406"/>
                  <a:pt x="24" y="407"/>
                </a:cubicBezTo>
                <a:cubicBezTo>
                  <a:pt x="22" y="407"/>
                  <a:pt x="23" y="405"/>
                  <a:pt x="21" y="405"/>
                </a:cubicBezTo>
                <a:cubicBezTo>
                  <a:pt x="20" y="410"/>
                  <a:pt x="25" y="410"/>
                  <a:pt x="25" y="413"/>
                </a:cubicBezTo>
                <a:cubicBezTo>
                  <a:pt x="24" y="412"/>
                  <a:pt x="24" y="411"/>
                  <a:pt x="22" y="411"/>
                </a:cubicBezTo>
                <a:cubicBezTo>
                  <a:pt x="22" y="411"/>
                  <a:pt x="23" y="413"/>
                  <a:pt x="22" y="413"/>
                </a:cubicBezTo>
                <a:cubicBezTo>
                  <a:pt x="19" y="411"/>
                  <a:pt x="23" y="418"/>
                  <a:pt x="19" y="415"/>
                </a:cubicBezTo>
                <a:cubicBezTo>
                  <a:pt x="19" y="418"/>
                  <a:pt x="21" y="417"/>
                  <a:pt x="21" y="419"/>
                </a:cubicBezTo>
                <a:cubicBezTo>
                  <a:pt x="20" y="419"/>
                  <a:pt x="19" y="418"/>
                  <a:pt x="19" y="417"/>
                </a:cubicBezTo>
                <a:cubicBezTo>
                  <a:pt x="17" y="417"/>
                  <a:pt x="20" y="421"/>
                  <a:pt x="19" y="421"/>
                </a:cubicBezTo>
                <a:cubicBezTo>
                  <a:pt x="13" y="421"/>
                  <a:pt x="7" y="421"/>
                  <a:pt x="0" y="421"/>
                </a:cubicBezTo>
                <a:cubicBezTo>
                  <a:pt x="0" y="800"/>
                  <a:pt x="0" y="303"/>
                  <a:pt x="0" y="683"/>
                </a:cubicBezTo>
                <a:cubicBezTo>
                  <a:pt x="541" y="683"/>
                  <a:pt x="1083" y="683"/>
                  <a:pt x="1624" y="683"/>
                </a:cubicBezTo>
                <a:cubicBezTo>
                  <a:pt x="1624" y="305"/>
                  <a:pt x="1624" y="803"/>
                  <a:pt x="1624" y="426"/>
                </a:cubicBezTo>
                <a:cubicBezTo>
                  <a:pt x="1599" y="427"/>
                  <a:pt x="1570" y="427"/>
                  <a:pt x="1545" y="426"/>
                </a:cubicBezTo>
                <a:cubicBezTo>
                  <a:pt x="1545" y="425"/>
                  <a:pt x="1547" y="423"/>
                  <a:pt x="1545" y="422"/>
                </a:cubicBezTo>
                <a:cubicBezTo>
                  <a:pt x="1545" y="425"/>
                  <a:pt x="1544" y="427"/>
                  <a:pt x="1541" y="426"/>
                </a:cubicBezTo>
                <a:cubicBezTo>
                  <a:pt x="1542" y="425"/>
                  <a:pt x="1546" y="423"/>
                  <a:pt x="1544" y="422"/>
                </a:cubicBezTo>
                <a:cubicBezTo>
                  <a:pt x="1543" y="426"/>
                  <a:pt x="1540" y="423"/>
                  <a:pt x="1539" y="424"/>
                </a:cubicBezTo>
                <a:cubicBezTo>
                  <a:pt x="1540" y="421"/>
                  <a:pt x="1545" y="419"/>
                  <a:pt x="1544" y="417"/>
                </a:cubicBezTo>
                <a:cubicBezTo>
                  <a:pt x="1543" y="418"/>
                  <a:pt x="1541" y="422"/>
                  <a:pt x="1540" y="420"/>
                </a:cubicBezTo>
                <a:cubicBezTo>
                  <a:pt x="1540" y="417"/>
                  <a:pt x="1547" y="416"/>
                  <a:pt x="1545" y="413"/>
                </a:cubicBezTo>
                <a:cubicBezTo>
                  <a:pt x="1544" y="416"/>
                  <a:pt x="1542" y="418"/>
                  <a:pt x="1542" y="415"/>
                </a:cubicBezTo>
                <a:cubicBezTo>
                  <a:pt x="1542" y="416"/>
                  <a:pt x="1539" y="415"/>
                  <a:pt x="1538" y="419"/>
                </a:cubicBezTo>
                <a:cubicBezTo>
                  <a:pt x="1539" y="414"/>
                  <a:pt x="1536" y="421"/>
                  <a:pt x="1533" y="419"/>
                </a:cubicBezTo>
                <a:cubicBezTo>
                  <a:pt x="1534" y="417"/>
                  <a:pt x="1537" y="413"/>
                  <a:pt x="1535" y="410"/>
                </a:cubicBezTo>
                <a:cubicBezTo>
                  <a:pt x="1536" y="413"/>
                  <a:pt x="1533" y="416"/>
                  <a:pt x="1532" y="415"/>
                </a:cubicBezTo>
                <a:cubicBezTo>
                  <a:pt x="1532" y="414"/>
                  <a:pt x="1533" y="411"/>
                  <a:pt x="1532" y="411"/>
                </a:cubicBezTo>
                <a:cubicBezTo>
                  <a:pt x="1532" y="413"/>
                  <a:pt x="1531" y="414"/>
                  <a:pt x="1530" y="415"/>
                </a:cubicBezTo>
                <a:cubicBezTo>
                  <a:pt x="1531" y="411"/>
                  <a:pt x="1532" y="410"/>
                  <a:pt x="1530" y="408"/>
                </a:cubicBezTo>
                <a:cubicBezTo>
                  <a:pt x="1530" y="409"/>
                  <a:pt x="1528" y="410"/>
                  <a:pt x="1528" y="411"/>
                </a:cubicBezTo>
                <a:cubicBezTo>
                  <a:pt x="1527" y="410"/>
                  <a:pt x="1529" y="407"/>
                  <a:pt x="1527" y="407"/>
                </a:cubicBezTo>
                <a:cubicBezTo>
                  <a:pt x="1527" y="411"/>
                  <a:pt x="1526" y="417"/>
                  <a:pt x="1523" y="414"/>
                </a:cubicBezTo>
                <a:cubicBezTo>
                  <a:pt x="1524" y="417"/>
                  <a:pt x="1524" y="418"/>
                  <a:pt x="1521" y="419"/>
                </a:cubicBezTo>
                <a:cubicBezTo>
                  <a:pt x="1522" y="417"/>
                  <a:pt x="1523" y="415"/>
                  <a:pt x="1521" y="413"/>
                </a:cubicBezTo>
                <a:cubicBezTo>
                  <a:pt x="1521" y="415"/>
                  <a:pt x="1522" y="418"/>
                  <a:pt x="1520" y="418"/>
                </a:cubicBezTo>
                <a:cubicBezTo>
                  <a:pt x="1521" y="413"/>
                  <a:pt x="1518" y="417"/>
                  <a:pt x="1519" y="419"/>
                </a:cubicBezTo>
                <a:cubicBezTo>
                  <a:pt x="1517" y="419"/>
                  <a:pt x="1519" y="409"/>
                  <a:pt x="1517" y="409"/>
                </a:cubicBezTo>
                <a:cubicBezTo>
                  <a:pt x="1518" y="413"/>
                  <a:pt x="1516" y="415"/>
                  <a:pt x="1516" y="417"/>
                </a:cubicBezTo>
                <a:cubicBezTo>
                  <a:pt x="1514" y="413"/>
                  <a:pt x="1513" y="417"/>
                  <a:pt x="1511" y="417"/>
                </a:cubicBezTo>
                <a:cubicBezTo>
                  <a:pt x="1510" y="415"/>
                  <a:pt x="1512" y="411"/>
                  <a:pt x="1510" y="411"/>
                </a:cubicBezTo>
                <a:cubicBezTo>
                  <a:pt x="1505" y="409"/>
                  <a:pt x="1508" y="410"/>
                  <a:pt x="1503" y="411"/>
                </a:cubicBezTo>
                <a:cubicBezTo>
                  <a:pt x="1502" y="409"/>
                  <a:pt x="1503" y="406"/>
                  <a:pt x="1503" y="403"/>
                </a:cubicBezTo>
                <a:cubicBezTo>
                  <a:pt x="1500" y="403"/>
                  <a:pt x="1496" y="404"/>
                  <a:pt x="1495" y="402"/>
                </a:cubicBezTo>
                <a:cubicBezTo>
                  <a:pt x="1495" y="400"/>
                  <a:pt x="1495" y="398"/>
                  <a:pt x="1495" y="395"/>
                </a:cubicBezTo>
                <a:cubicBezTo>
                  <a:pt x="1489" y="396"/>
                  <a:pt x="1485" y="395"/>
                  <a:pt x="1484" y="392"/>
                </a:cubicBezTo>
                <a:cubicBezTo>
                  <a:pt x="1461" y="392"/>
                  <a:pt x="1439" y="389"/>
                  <a:pt x="1417" y="392"/>
                </a:cubicBezTo>
                <a:cubicBezTo>
                  <a:pt x="1417" y="394"/>
                  <a:pt x="1418" y="397"/>
                  <a:pt x="1417" y="398"/>
                </a:cubicBezTo>
                <a:cubicBezTo>
                  <a:pt x="1412" y="398"/>
                  <a:pt x="1406" y="399"/>
                  <a:pt x="1403" y="398"/>
                </a:cubicBezTo>
                <a:cubicBezTo>
                  <a:pt x="1403" y="375"/>
                  <a:pt x="1403" y="352"/>
                  <a:pt x="1403" y="330"/>
                </a:cubicBezTo>
                <a:cubicBezTo>
                  <a:pt x="1403" y="328"/>
                  <a:pt x="1399" y="330"/>
                  <a:pt x="1399" y="328"/>
                </a:cubicBezTo>
                <a:cubicBezTo>
                  <a:pt x="1398" y="294"/>
                  <a:pt x="1399" y="259"/>
                  <a:pt x="1397" y="226"/>
                </a:cubicBezTo>
                <a:cubicBezTo>
                  <a:pt x="1356" y="226"/>
                  <a:pt x="1314" y="226"/>
                  <a:pt x="1273" y="226"/>
                </a:cubicBezTo>
                <a:cubicBezTo>
                  <a:pt x="1273" y="223"/>
                  <a:pt x="1273" y="219"/>
                  <a:pt x="1273" y="216"/>
                </a:cubicBezTo>
                <a:cubicBezTo>
                  <a:pt x="1267" y="216"/>
                  <a:pt x="1261" y="216"/>
                  <a:pt x="1256" y="216"/>
                </a:cubicBezTo>
                <a:cubicBezTo>
                  <a:pt x="1255" y="219"/>
                  <a:pt x="1257" y="224"/>
                  <a:pt x="1255" y="226"/>
                </a:cubicBezTo>
                <a:cubicBezTo>
                  <a:pt x="1249" y="226"/>
                  <a:pt x="1242" y="226"/>
                  <a:pt x="1236" y="226"/>
                </a:cubicBezTo>
                <a:cubicBezTo>
                  <a:pt x="1236" y="254"/>
                  <a:pt x="1236" y="282"/>
                  <a:pt x="1236" y="309"/>
                </a:cubicBezTo>
                <a:cubicBezTo>
                  <a:pt x="1226" y="315"/>
                  <a:pt x="1214" y="319"/>
                  <a:pt x="1199" y="318"/>
                </a:cubicBezTo>
                <a:cubicBezTo>
                  <a:pt x="1199" y="276"/>
                  <a:pt x="1199" y="234"/>
                  <a:pt x="1199" y="192"/>
                </a:cubicBezTo>
                <a:cubicBezTo>
                  <a:pt x="1195" y="192"/>
                  <a:pt x="1196" y="190"/>
                  <a:pt x="1192" y="189"/>
                </a:cubicBezTo>
                <a:cubicBezTo>
                  <a:pt x="1185" y="174"/>
                  <a:pt x="1172" y="165"/>
                  <a:pt x="1154" y="161"/>
                </a:cubicBezTo>
                <a:cubicBezTo>
                  <a:pt x="1152" y="151"/>
                  <a:pt x="1151" y="139"/>
                  <a:pt x="1149" y="129"/>
                </a:cubicBezTo>
                <a:cubicBezTo>
                  <a:pt x="1148" y="140"/>
                  <a:pt x="1147" y="151"/>
                  <a:pt x="1146" y="162"/>
                </a:cubicBezTo>
                <a:cubicBezTo>
                  <a:pt x="1124" y="163"/>
                  <a:pt x="1113" y="175"/>
                  <a:pt x="1104" y="190"/>
                </a:cubicBezTo>
                <a:cubicBezTo>
                  <a:pt x="1102" y="190"/>
                  <a:pt x="1101" y="192"/>
                  <a:pt x="1097" y="191"/>
                </a:cubicBezTo>
                <a:cubicBezTo>
                  <a:pt x="1097" y="260"/>
                  <a:pt x="1098" y="331"/>
                  <a:pt x="1097" y="400"/>
                </a:cubicBezTo>
                <a:cubicBezTo>
                  <a:pt x="1095" y="400"/>
                  <a:pt x="1093" y="400"/>
                  <a:pt x="1091" y="400"/>
                </a:cubicBezTo>
                <a:cubicBezTo>
                  <a:pt x="1091" y="342"/>
                  <a:pt x="1091" y="284"/>
                  <a:pt x="1091" y="227"/>
                </a:cubicBezTo>
                <a:cubicBezTo>
                  <a:pt x="1075" y="227"/>
                  <a:pt x="1060" y="227"/>
                  <a:pt x="1044" y="227"/>
                </a:cubicBezTo>
                <a:cubicBezTo>
                  <a:pt x="1040" y="221"/>
                  <a:pt x="1031" y="220"/>
                  <a:pt x="1032" y="208"/>
                </a:cubicBezTo>
                <a:cubicBezTo>
                  <a:pt x="1023" y="208"/>
                  <a:pt x="1013" y="208"/>
                  <a:pt x="1004" y="208"/>
                </a:cubicBezTo>
                <a:cubicBezTo>
                  <a:pt x="1002" y="213"/>
                  <a:pt x="1007" y="226"/>
                  <a:pt x="1001" y="227"/>
                </a:cubicBezTo>
                <a:cubicBezTo>
                  <a:pt x="998" y="227"/>
                  <a:pt x="1000" y="221"/>
                  <a:pt x="1000" y="219"/>
                </a:cubicBezTo>
                <a:cubicBezTo>
                  <a:pt x="991" y="219"/>
                  <a:pt x="982" y="219"/>
                  <a:pt x="973" y="219"/>
                </a:cubicBezTo>
                <a:cubicBezTo>
                  <a:pt x="973" y="222"/>
                  <a:pt x="974" y="226"/>
                  <a:pt x="972" y="227"/>
                </a:cubicBezTo>
                <a:cubicBezTo>
                  <a:pt x="968" y="227"/>
                  <a:pt x="964" y="227"/>
                  <a:pt x="960" y="227"/>
                </a:cubicBezTo>
                <a:cubicBezTo>
                  <a:pt x="959" y="244"/>
                  <a:pt x="960" y="263"/>
                  <a:pt x="959" y="281"/>
                </a:cubicBezTo>
                <a:cubicBezTo>
                  <a:pt x="956" y="280"/>
                  <a:pt x="950" y="282"/>
                  <a:pt x="948" y="280"/>
                </a:cubicBezTo>
                <a:cubicBezTo>
                  <a:pt x="948" y="211"/>
                  <a:pt x="948" y="142"/>
                  <a:pt x="948" y="74"/>
                </a:cubicBezTo>
                <a:cubicBezTo>
                  <a:pt x="915" y="74"/>
                  <a:pt x="882" y="74"/>
                  <a:pt x="850" y="74"/>
                </a:cubicBezTo>
                <a:cubicBezTo>
                  <a:pt x="850" y="71"/>
                  <a:pt x="850" y="68"/>
                  <a:pt x="849" y="67"/>
                </a:cubicBezTo>
                <a:cubicBezTo>
                  <a:pt x="841" y="67"/>
                  <a:pt x="834" y="67"/>
                  <a:pt x="826" y="67"/>
                </a:cubicBezTo>
                <a:cubicBezTo>
                  <a:pt x="825" y="68"/>
                  <a:pt x="827" y="73"/>
                  <a:pt x="825" y="74"/>
                </a:cubicBezTo>
                <a:cubicBezTo>
                  <a:pt x="822" y="74"/>
                  <a:pt x="819" y="74"/>
                  <a:pt x="816" y="74"/>
                </a:cubicBezTo>
                <a:cubicBezTo>
                  <a:pt x="816" y="157"/>
                  <a:pt x="816" y="244"/>
                  <a:pt x="816" y="326"/>
                </a:cubicBezTo>
                <a:cubicBezTo>
                  <a:pt x="816" y="332"/>
                  <a:pt x="818" y="339"/>
                  <a:pt x="814" y="341"/>
                </a:cubicBezTo>
                <a:cubicBezTo>
                  <a:pt x="811" y="264"/>
                  <a:pt x="814" y="181"/>
                  <a:pt x="813" y="102"/>
                </a:cubicBezTo>
                <a:cubicBezTo>
                  <a:pt x="801" y="103"/>
                  <a:pt x="791" y="102"/>
                  <a:pt x="781" y="100"/>
                </a:cubicBezTo>
                <a:cubicBezTo>
                  <a:pt x="777" y="96"/>
                  <a:pt x="772" y="93"/>
                  <a:pt x="768" y="88"/>
                </a:cubicBezTo>
                <a:cubicBezTo>
                  <a:pt x="765" y="85"/>
                  <a:pt x="757" y="79"/>
                  <a:pt x="755" y="75"/>
                </a:cubicBezTo>
                <a:cubicBezTo>
                  <a:pt x="754" y="71"/>
                  <a:pt x="756" y="67"/>
                  <a:pt x="756" y="63"/>
                </a:cubicBezTo>
                <a:cubicBezTo>
                  <a:pt x="756" y="41"/>
                  <a:pt x="752" y="21"/>
                  <a:pt x="754" y="0"/>
                </a:cubicBezTo>
                <a:cubicBezTo>
                  <a:pt x="751" y="23"/>
                  <a:pt x="752" y="47"/>
                  <a:pt x="752" y="72"/>
                </a:cubicBezTo>
                <a:cubicBezTo>
                  <a:pt x="749" y="73"/>
                  <a:pt x="748" y="74"/>
                  <a:pt x="749" y="77"/>
                </a:cubicBezTo>
                <a:cubicBezTo>
                  <a:pt x="741" y="81"/>
                  <a:pt x="734" y="98"/>
                  <a:pt x="725" y="100"/>
                </a:cubicBezTo>
                <a:cubicBezTo>
                  <a:pt x="721" y="101"/>
                  <a:pt x="717" y="100"/>
                  <a:pt x="714" y="100"/>
                </a:cubicBezTo>
                <a:cubicBezTo>
                  <a:pt x="714" y="100"/>
                  <a:pt x="712" y="102"/>
                  <a:pt x="712" y="102"/>
                </a:cubicBezTo>
                <a:cubicBezTo>
                  <a:pt x="706" y="104"/>
                  <a:pt x="699" y="101"/>
                  <a:pt x="691" y="102"/>
                </a:cubicBezTo>
                <a:cubicBezTo>
                  <a:pt x="690" y="158"/>
                  <a:pt x="691" y="215"/>
                  <a:pt x="690" y="270"/>
                </a:cubicBezTo>
                <a:cubicBezTo>
                  <a:pt x="689" y="270"/>
                  <a:pt x="687" y="270"/>
                  <a:pt x="686" y="270"/>
                </a:cubicBezTo>
                <a:cubicBezTo>
                  <a:pt x="684" y="270"/>
                  <a:pt x="687" y="264"/>
                  <a:pt x="684" y="265"/>
                </a:cubicBezTo>
                <a:cubicBezTo>
                  <a:pt x="680" y="265"/>
                  <a:pt x="677" y="265"/>
                  <a:pt x="673" y="265"/>
                </a:cubicBezTo>
                <a:cubicBezTo>
                  <a:pt x="673" y="254"/>
                  <a:pt x="673" y="242"/>
                  <a:pt x="673" y="230"/>
                </a:cubicBezTo>
                <a:cubicBezTo>
                  <a:pt x="666" y="230"/>
                  <a:pt x="658" y="233"/>
                  <a:pt x="652" y="231"/>
                </a:cubicBezTo>
                <a:cubicBezTo>
                  <a:pt x="652" y="236"/>
                  <a:pt x="652" y="240"/>
                  <a:pt x="652" y="244"/>
                </a:cubicBezTo>
                <a:cubicBezTo>
                  <a:pt x="658" y="245"/>
                  <a:pt x="663" y="242"/>
                  <a:pt x="671" y="243"/>
                </a:cubicBezTo>
                <a:cubicBezTo>
                  <a:pt x="671" y="251"/>
                  <a:pt x="671" y="258"/>
                  <a:pt x="671" y="265"/>
                </a:cubicBezTo>
                <a:cubicBezTo>
                  <a:pt x="654" y="265"/>
                  <a:pt x="637" y="265"/>
                  <a:pt x="620" y="265"/>
                </a:cubicBezTo>
                <a:cubicBezTo>
                  <a:pt x="620" y="274"/>
                  <a:pt x="620" y="283"/>
                  <a:pt x="620" y="293"/>
                </a:cubicBezTo>
                <a:cubicBezTo>
                  <a:pt x="601" y="297"/>
                  <a:pt x="578" y="294"/>
                  <a:pt x="562" y="289"/>
                </a:cubicBezTo>
                <a:cubicBezTo>
                  <a:pt x="563" y="288"/>
                  <a:pt x="562" y="283"/>
                  <a:pt x="561" y="285"/>
                </a:cubicBezTo>
                <a:cubicBezTo>
                  <a:pt x="561" y="285"/>
                  <a:pt x="561" y="285"/>
                  <a:pt x="561" y="285"/>
                </a:cubicBezTo>
                <a:close/>
                <a:moveTo>
                  <a:pt x="749" y="80"/>
                </a:moveTo>
                <a:cubicBezTo>
                  <a:pt x="751" y="86"/>
                  <a:pt x="749" y="94"/>
                  <a:pt x="750" y="100"/>
                </a:cubicBezTo>
                <a:cubicBezTo>
                  <a:pt x="743" y="100"/>
                  <a:pt x="737" y="100"/>
                  <a:pt x="731" y="100"/>
                </a:cubicBezTo>
                <a:cubicBezTo>
                  <a:pt x="730" y="98"/>
                  <a:pt x="736" y="94"/>
                  <a:pt x="739" y="90"/>
                </a:cubicBezTo>
                <a:cubicBezTo>
                  <a:pt x="743" y="87"/>
                  <a:pt x="746" y="83"/>
                  <a:pt x="749" y="80"/>
                </a:cubicBezTo>
                <a:close/>
                <a:moveTo>
                  <a:pt x="754" y="80"/>
                </a:moveTo>
                <a:cubicBezTo>
                  <a:pt x="762" y="85"/>
                  <a:pt x="771" y="94"/>
                  <a:pt x="776" y="100"/>
                </a:cubicBezTo>
                <a:cubicBezTo>
                  <a:pt x="769" y="100"/>
                  <a:pt x="761" y="100"/>
                  <a:pt x="754" y="100"/>
                </a:cubicBezTo>
                <a:cubicBezTo>
                  <a:pt x="754" y="94"/>
                  <a:pt x="754" y="87"/>
                  <a:pt x="754" y="80"/>
                </a:cubicBezTo>
                <a:close/>
                <a:moveTo>
                  <a:pt x="1032" y="220"/>
                </a:moveTo>
                <a:cubicBezTo>
                  <a:pt x="1035" y="222"/>
                  <a:pt x="1037" y="225"/>
                  <a:pt x="1039" y="227"/>
                </a:cubicBezTo>
                <a:cubicBezTo>
                  <a:pt x="1038" y="228"/>
                  <a:pt x="1034" y="227"/>
                  <a:pt x="1032" y="228"/>
                </a:cubicBezTo>
                <a:cubicBezTo>
                  <a:pt x="1032" y="225"/>
                  <a:pt x="1032" y="223"/>
                  <a:pt x="1032" y="220"/>
                </a:cubicBezTo>
                <a:close/>
                <a:moveTo>
                  <a:pt x="552" y="281"/>
                </a:moveTo>
                <a:cubicBezTo>
                  <a:pt x="554" y="280"/>
                  <a:pt x="551" y="284"/>
                  <a:pt x="550" y="285"/>
                </a:cubicBezTo>
                <a:cubicBezTo>
                  <a:pt x="548" y="283"/>
                  <a:pt x="551" y="282"/>
                  <a:pt x="552" y="281"/>
                </a:cubicBezTo>
                <a:close/>
                <a:moveTo>
                  <a:pt x="553" y="289"/>
                </a:moveTo>
                <a:cubicBezTo>
                  <a:pt x="553" y="289"/>
                  <a:pt x="552" y="289"/>
                  <a:pt x="552" y="289"/>
                </a:cubicBezTo>
                <a:cubicBezTo>
                  <a:pt x="551" y="289"/>
                  <a:pt x="552" y="290"/>
                  <a:pt x="552" y="291"/>
                </a:cubicBezTo>
                <a:cubicBezTo>
                  <a:pt x="549" y="291"/>
                  <a:pt x="549" y="289"/>
                  <a:pt x="550" y="287"/>
                </a:cubicBezTo>
                <a:cubicBezTo>
                  <a:pt x="551" y="286"/>
                  <a:pt x="554" y="285"/>
                  <a:pt x="553" y="289"/>
                </a:cubicBezTo>
                <a:close/>
                <a:moveTo>
                  <a:pt x="572" y="301"/>
                </a:moveTo>
                <a:cubicBezTo>
                  <a:pt x="571" y="299"/>
                  <a:pt x="570" y="303"/>
                  <a:pt x="570" y="303"/>
                </a:cubicBezTo>
                <a:cubicBezTo>
                  <a:pt x="567" y="301"/>
                  <a:pt x="570" y="299"/>
                  <a:pt x="569" y="295"/>
                </a:cubicBezTo>
                <a:cubicBezTo>
                  <a:pt x="567" y="295"/>
                  <a:pt x="568" y="299"/>
                  <a:pt x="566" y="299"/>
                </a:cubicBezTo>
                <a:cubicBezTo>
                  <a:pt x="565" y="296"/>
                  <a:pt x="568" y="296"/>
                  <a:pt x="567" y="294"/>
                </a:cubicBezTo>
                <a:cubicBezTo>
                  <a:pt x="565" y="295"/>
                  <a:pt x="566" y="299"/>
                  <a:pt x="563" y="299"/>
                </a:cubicBezTo>
                <a:cubicBezTo>
                  <a:pt x="564" y="297"/>
                  <a:pt x="564" y="295"/>
                  <a:pt x="565" y="293"/>
                </a:cubicBezTo>
                <a:cubicBezTo>
                  <a:pt x="562" y="294"/>
                  <a:pt x="562" y="296"/>
                  <a:pt x="561" y="300"/>
                </a:cubicBezTo>
                <a:cubicBezTo>
                  <a:pt x="561" y="295"/>
                  <a:pt x="559" y="295"/>
                  <a:pt x="563" y="292"/>
                </a:cubicBezTo>
                <a:cubicBezTo>
                  <a:pt x="563" y="291"/>
                  <a:pt x="560" y="292"/>
                  <a:pt x="561" y="293"/>
                </a:cubicBezTo>
                <a:cubicBezTo>
                  <a:pt x="559" y="292"/>
                  <a:pt x="561" y="291"/>
                  <a:pt x="562" y="290"/>
                </a:cubicBezTo>
                <a:cubicBezTo>
                  <a:pt x="577" y="294"/>
                  <a:pt x="601" y="298"/>
                  <a:pt x="619" y="293"/>
                </a:cubicBezTo>
                <a:cubicBezTo>
                  <a:pt x="621" y="295"/>
                  <a:pt x="619" y="299"/>
                  <a:pt x="620" y="302"/>
                </a:cubicBezTo>
                <a:cubicBezTo>
                  <a:pt x="606" y="302"/>
                  <a:pt x="593" y="302"/>
                  <a:pt x="579" y="302"/>
                </a:cubicBezTo>
                <a:cubicBezTo>
                  <a:pt x="579" y="304"/>
                  <a:pt x="579" y="307"/>
                  <a:pt x="579" y="310"/>
                </a:cubicBezTo>
                <a:cubicBezTo>
                  <a:pt x="576" y="310"/>
                  <a:pt x="572" y="309"/>
                  <a:pt x="570" y="310"/>
                </a:cubicBezTo>
                <a:cubicBezTo>
                  <a:pt x="571" y="309"/>
                  <a:pt x="572" y="309"/>
                  <a:pt x="572" y="307"/>
                </a:cubicBezTo>
                <a:cubicBezTo>
                  <a:pt x="571" y="308"/>
                  <a:pt x="569" y="310"/>
                  <a:pt x="570" y="307"/>
                </a:cubicBezTo>
                <a:cubicBezTo>
                  <a:pt x="567" y="309"/>
                  <a:pt x="568" y="312"/>
                  <a:pt x="565" y="313"/>
                </a:cubicBezTo>
                <a:cubicBezTo>
                  <a:pt x="567" y="308"/>
                  <a:pt x="567" y="307"/>
                  <a:pt x="572" y="301"/>
                </a:cubicBezTo>
                <a:close/>
                <a:moveTo>
                  <a:pt x="1236" y="329"/>
                </a:moveTo>
                <a:cubicBezTo>
                  <a:pt x="1229" y="329"/>
                  <a:pt x="1222" y="329"/>
                  <a:pt x="1215" y="329"/>
                </a:cubicBezTo>
                <a:cubicBezTo>
                  <a:pt x="1215" y="327"/>
                  <a:pt x="1215" y="325"/>
                  <a:pt x="1215" y="324"/>
                </a:cubicBezTo>
                <a:cubicBezTo>
                  <a:pt x="1210" y="323"/>
                  <a:pt x="1203" y="325"/>
                  <a:pt x="1199" y="323"/>
                </a:cubicBezTo>
                <a:cubicBezTo>
                  <a:pt x="1198" y="317"/>
                  <a:pt x="1205" y="319"/>
                  <a:pt x="1208" y="319"/>
                </a:cubicBezTo>
                <a:cubicBezTo>
                  <a:pt x="1218" y="318"/>
                  <a:pt x="1229" y="315"/>
                  <a:pt x="1235" y="311"/>
                </a:cubicBezTo>
                <a:cubicBezTo>
                  <a:pt x="1238" y="314"/>
                  <a:pt x="1235" y="323"/>
                  <a:pt x="1236" y="329"/>
                </a:cubicBezTo>
                <a:close/>
                <a:moveTo>
                  <a:pt x="1399" y="359"/>
                </a:moveTo>
                <a:cubicBezTo>
                  <a:pt x="1400" y="368"/>
                  <a:pt x="1399" y="385"/>
                  <a:pt x="1399" y="398"/>
                </a:cubicBezTo>
                <a:cubicBezTo>
                  <a:pt x="1398" y="389"/>
                  <a:pt x="1399" y="371"/>
                  <a:pt x="1399" y="359"/>
                </a:cubicBezTo>
                <a:close/>
                <a:moveTo>
                  <a:pt x="1228" y="374"/>
                </a:moveTo>
                <a:cubicBezTo>
                  <a:pt x="1229" y="374"/>
                  <a:pt x="1229" y="374"/>
                  <a:pt x="1230" y="374"/>
                </a:cubicBezTo>
                <a:cubicBezTo>
                  <a:pt x="1232" y="380"/>
                  <a:pt x="1232" y="396"/>
                  <a:pt x="1230" y="403"/>
                </a:cubicBezTo>
                <a:cubicBezTo>
                  <a:pt x="1227" y="396"/>
                  <a:pt x="1229" y="383"/>
                  <a:pt x="1228" y="374"/>
                </a:cubicBezTo>
                <a:close/>
                <a:moveTo>
                  <a:pt x="1234" y="374"/>
                </a:moveTo>
                <a:cubicBezTo>
                  <a:pt x="1234" y="374"/>
                  <a:pt x="1234" y="374"/>
                  <a:pt x="1235" y="374"/>
                </a:cubicBezTo>
                <a:cubicBezTo>
                  <a:pt x="1237" y="380"/>
                  <a:pt x="1237" y="396"/>
                  <a:pt x="1235" y="403"/>
                </a:cubicBezTo>
                <a:cubicBezTo>
                  <a:pt x="1232" y="396"/>
                  <a:pt x="1234" y="383"/>
                  <a:pt x="1234" y="374"/>
                </a:cubicBezTo>
                <a:close/>
              </a:path>
            </a:pathLst>
          </a:custGeom>
          <a:solidFill>
            <a:srgbClr val="ACACAC"/>
          </a:solidFill>
          <a:ln w="9525">
            <a:noFill/>
            <a:round/>
            <a:headEnd/>
            <a:tailEnd/>
          </a:ln>
        </p:spPr>
        <p:txBody>
          <a:bodyPr vert="horz" wrap="square" lIns="91388" tIns="45692" rIns="91388" bIns="45692" numCol="1" anchor="t" anchorCtr="0" compatLnSpc="1">
            <a:prstTxWarp prst="textNoShape">
              <a:avLst/>
            </a:prstTxWarp>
          </a:bodyPr>
          <a:lstStyle/>
          <a:p>
            <a:pPr defTabSz="913880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6" name="Picture 36">
            <a:extLst>
              <a:ext uri="{FF2B5EF4-FFF2-40B4-BE49-F238E27FC236}">
                <a16:creationId xmlns:a16="http://schemas.microsoft.com/office/drawing/2014/main" id="{19E36244-A2C0-4C0D-997F-90C37315F7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734348"/>
            <a:ext cx="882339" cy="943481"/>
          </a:xfrm>
          <a:prstGeom prst="rect">
            <a:avLst/>
          </a:prstGeom>
        </p:spPr>
      </p:pic>
      <p:pic>
        <p:nvPicPr>
          <p:cNvPr id="27" name="Picture 47">
            <a:extLst>
              <a:ext uri="{FF2B5EF4-FFF2-40B4-BE49-F238E27FC236}">
                <a16:creationId xmlns:a16="http://schemas.microsoft.com/office/drawing/2014/main" id="{30CB7E79-1B53-47FB-A433-B0CBECC358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844" y="1730730"/>
            <a:ext cx="1154236" cy="1031449"/>
          </a:xfrm>
          <a:prstGeom prst="rect">
            <a:avLst/>
          </a:prstGeom>
        </p:spPr>
      </p:pic>
      <p:sp>
        <p:nvSpPr>
          <p:cNvPr id="28" name="Freeform 4927">
            <a:extLst>
              <a:ext uri="{FF2B5EF4-FFF2-40B4-BE49-F238E27FC236}">
                <a16:creationId xmlns:a16="http://schemas.microsoft.com/office/drawing/2014/main" id="{9FA31F8D-D74D-4962-BC45-4E01334F2624}"/>
              </a:ext>
            </a:extLst>
          </p:cNvPr>
          <p:cNvSpPr>
            <a:spLocks noEditPoints="1"/>
          </p:cNvSpPr>
          <p:nvPr/>
        </p:nvSpPr>
        <p:spPr bwMode="auto">
          <a:xfrm>
            <a:off x="9364341" y="2018909"/>
            <a:ext cx="802225" cy="721682"/>
          </a:xfrm>
          <a:custGeom>
            <a:avLst/>
            <a:gdLst>
              <a:gd name="T0" fmla="*/ 254 w 360"/>
              <a:gd name="T1" fmla="*/ 120 h 340"/>
              <a:gd name="T2" fmla="*/ 188 w 360"/>
              <a:gd name="T3" fmla="*/ 102 h 340"/>
              <a:gd name="T4" fmla="*/ 190 w 360"/>
              <a:gd name="T5" fmla="*/ 92 h 340"/>
              <a:gd name="T6" fmla="*/ 166 w 360"/>
              <a:gd name="T7" fmla="*/ 18 h 340"/>
              <a:gd name="T8" fmla="*/ 154 w 360"/>
              <a:gd name="T9" fmla="*/ 12 h 340"/>
              <a:gd name="T10" fmla="*/ 146 w 360"/>
              <a:gd name="T11" fmla="*/ 20 h 340"/>
              <a:gd name="T12" fmla="*/ 120 w 360"/>
              <a:gd name="T13" fmla="*/ 146 h 340"/>
              <a:gd name="T14" fmla="*/ 78 w 360"/>
              <a:gd name="T15" fmla="*/ 130 h 340"/>
              <a:gd name="T16" fmla="*/ 76 w 360"/>
              <a:gd name="T17" fmla="*/ 120 h 340"/>
              <a:gd name="T18" fmla="*/ 144 w 360"/>
              <a:gd name="T19" fmla="*/ 4 h 340"/>
              <a:gd name="T20" fmla="*/ 146 w 360"/>
              <a:gd name="T21" fmla="*/ 2 h 340"/>
              <a:gd name="T22" fmla="*/ 146 w 360"/>
              <a:gd name="T23" fmla="*/ 0 h 340"/>
              <a:gd name="T24" fmla="*/ 148 w 360"/>
              <a:gd name="T25" fmla="*/ 0 h 340"/>
              <a:gd name="T26" fmla="*/ 214 w 360"/>
              <a:gd name="T27" fmla="*/ 0 h 340"/>
              <a:gd name="T28" fmla="*/ 264 w 360"/>
              <a:gd name="T29" fmla="*/ 48 h 340"/>
              <a:gd name="T30" fmla="*/ 274 w 360"/>
              <a:gd name="T31" fmla="*/ 50 h 340"/>
              <a:gd name="T32" fmla="*/ 360 w 360"/>
              <a:gd name="T33" fmla="*/ 254 h 340"/>
              <a:gd name="T34" fmla="*/ 360 w 360"/>
              <a:gd name="T35" fmla="*/ 252 h 340"/>
              <a:gd name="T36" fmla="*/ 292 w 360"/>
              <a:gd name="T37" fmla="*/ 134 h 340"/>
              <a:gd name="T38" fmla="*/ 250 w 360"/>
              <a:gd name="T39" fmla="*/ 150 h 340"/>
              <a:gd name="T40" fmla="*/ 294 w 360"/>
              <a:gd name="T41" fmla="*/ 240 h 340"/>
              <a:gd name="T42" fmla="*/ 344 w 360"/>
              <a:gd name="T43" fmla="*/ 244 h 340"/>
              <a:gd name="T44" fmla="*/ 346 w 360"/>
              <a:gd name="T45" fmla="*/ 256 h 340"/>
              <a:gd name="T46" fmla="*/ 306 w 360"/>
              <a:gd name="T47" fmla="*/ 264 h 340"/>
              <a:gd name="T48" fmla="*/ 260 w 360"/>
              <a:gd name="T49" fmla="*/ 248 h 340"/>
              <a:gd name="T50" fmla="*/ 252 w 360"/>
              <a:gd name="T51" fmla="*/ 240 h 340"/>
              <a:gd name="T52" fmla="*/ 204 w 360"/>
              <a:gd name="T53" fmla="*/ 290 h 340"/>
              <a:gd name="T54" fmla="*/ 254 w 360"/>
              <a:gd name="T55" fmla="*/ 340 h 340"/>
              <a:gd name="T56" fmla="*/ 260 w 360"/>
              <a:gd name="T57" fmla="*/ 336 h 340"/>
              <a:gd name="T58" fmla="*/ 322 w 360"/>
              <a:gd name="T59" fmla="*/ 316 h 340"/>
              <a:gd name="T60" fmla="*/ 360 w 360"/>
              <a:gd name="T61" fmla="*/ 260 h 340"/>
              <a:gd name="T62" fmla="*/ 360 w 360"/>
              <a:gd name="T63" fmla="*/ 256 h 340"/>
              <a:gd name="T64" fmla="*/ 360 w 360"/>
              <a:gd name="T65" fmla="*/ 256 h 340"/>
              <a:gd name="T66" fmla="*/ 80 w 360"/>
              <a:gd name="T67" fmla="*/ 264 h 340"/>
              <a:gd name="T68" fmla="*/ 48 w 360"/>
              <a:gd name="T69" fmla="*/ 306 h 340"/>
              <a:gd name="T70" fmla="*/ 40 w 360"/>
              <a:gd name="T71" fmla="*/ 302 h 340"/>
              <a:gd name="T72" fmla="*/ 54 w 360"/>
              <a:gd name="T73" fmla="*/ 264 h 340"/>
              <a:gd name="T74" fmla="*/ 90 w 360"/>
              <a:gd name="T75" fmla="*/ 234 h 340"/>
              <a:gd name="T76" fmla="*/ 102 w 360"/>
              <a:gd name="T77" fmla="*/ 230 h 340"/>
              <a:gd name="T78" fmla="*/ 82 w 360"/>
              <a:gd name="T79" fmla="*/ 162 h 340"/>
              <a:gd name="T80" fmla="*/ 14 w 360"/>
              <a:gd name="T81" fmla="*/ 180 h 340"/>
              <a:gd name="T82" fmla="*/ 14 w 360"/>
              <a:gd name="T83" fmla="*/ 188 h 340"/>
              <a:gd name="T84" fmla="*/ 0 w 360"/>
              <a:gd name="T85" fmla="*/ 252 h 340"/>
              <a:gd name="T86" fmla="*/ 32 w 360"/>
              <a:gd name="T87" fmla="*/ 312 h 340"/>
              <a:gd name="T88" fmla="*/ 32 w 360"/>
              <a:gd name="T89" fmla="*/ 314 h 340"/>
              <a:gd name="T90" fmla="*/ 34 w 360"/>
              <a:gd name="T91" fmla="*/ 316 h 340"/>
              <a:gd name="T92" fmla="*/ 36 w 360"/>
              <a:gd name="T93" fmla="*/ 316 h 340"/>
              <a:gd name="T94" fmla="*/ 172 w 360"/>
              <a:gd name="T95" fmla="*/ 316 h 340"/>
              <a:gd name="T96" fmla="*/ 180 w 360"/>
              <a:gd name="T97" fmla="*/ 308 h 340"/>
              <a:gd name="T98" fmla="*/ 172 w 360"/>
              <a:gd name="T99" fmla="*/ 264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" h="340">
                <a:moveTo>
                  <a:pt x="274" y="56"/>
                </a:moveTo>
                <a:lnTo>
                  <a:pt x="258" y="116"/>
                </a:lnTo>
                <a:lnTo>
                  <a:pt x="258" y="116"/>
                </a:lnTo>
                <a:lnTo>
                  <a:pt x="254" y="120"/>
                </a:lnTo>
                <a:lnTo>
                  <a:pt x="250" y="120"/>
                </a:lnTo>
                <a:lnTo>
                  <a:pt x="190" y="104"/>
                </a:lnTo>
                <a:lnTo>
                  <a:pt x="190" y="104"/>
                </a:lnTo>
                <a:lnTo>
                  <a:pt x="188" y="102"/>
                </a:lnTo>
                <a:lnTo>
                  <a:pt x="186" y="98"/>
                </a:lnTo>
                <a:lnTo>
                  <a:pt x="186" y="98"/>
                </a:lnTo>
                <a:lnTo>
                  <a:pt x="186" y="94"/>
                </a:lnTo>
                <a:lnTo>
                  <a:pt x="190" y="92"/>
                </a:lnTo>
                <a:lnTo>
                  <a:pt x="204" y="82"/>
                </a:lnTo>
                <a:lnTo>
                  <a:pt x="180" y="42"/>
                </a:lnTo>
                <a:lnTo>
                  <a:pt x="180" y="42"/>
                </a:lnTo>
                <a:lnTo>
                  <a:pt x="166" y="18"/>
                </a:lnTo>
                <a:lnTo>
                  <a:pt x="166" y="18"/>
                </a:lnTo>
                <a:lnTo>
                  <a:pt x="164" y="14"/>
                </a:lnTo>
                <a:lnTo>
                  <a:pt x="160" y="12"/>
                </a:lnTo>
                <a:lnTo>
                  <a:pt x="154" y="12"/>
                </a:lnTo>
                <a:lnTo>
                  <a:pt x="150" y="14"/>
                </a:lnTo>
                <a:lnTo>
                  <a:pt x="150" y="14"/>
                </a:lnTo>
                <a:lnTo>
                  <a:pt x="148" y="16"/>
                </a:lnTo>
                <a:lnTo>
                  <a:pt x="146" y="20"/>
                </a:lnTo>
                <a:lnTo>
                  <a:pt x="146" y="26"/>
                </a:lnTo>
                <a:lnTo>
                  <a:pt x="146" y="30"/>
                </a:lnTo>
                <a:lnTo>
                  <a:pt x="168" y="66"/>
                </a:lnTo>
                <a:lnTo>
                  <a:pt x="120" y="146"/>
                </a:lnTo>
                <a:lnTo>
                  <a:pt x="120" y="146"/>
                </a:lnTo>
                <a:lnTo>
                  <a:pt x="116" y="150"/>
                </a:lnTo>
                <a:lnTo>
                  <a:pt x="110" y="150"/>
                </a:lnTo>
                <a:lnTo>
                  <a:pt x="78" y="130"/>
                </a:lnTo>
                <a:lnTo>
                  <a:pt x="78" y="130"/>
                </a:lnTo>
                <a:lnTo>
                  <a:pt x="76" y="126"/>
                </a:lnTo>
                <a:lnTo>
                  <a:pt x="76" y="126"/>
                </a:lnTo>
                <a:lnTo>
                  <a:pt x="76" y="120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0"/>
                </a:lnTo>
                <a:lnTo>
                  <a:pt x="146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50" y="0"/>
                </a:lnTo>
                <a:lnTo>
                  <a:pt x="210" y="0"/>
                </a:lnTo>
                <a:lnTo>
                  <a:pt x="210" y="0"/>
                </a:lnTo>
                <a:lnTo>
                  <a:pt x="214" y="0"/>
                </a:lnTo>
                <a:lnTo>
                  <a:pt x="218" y="4"/>
                </a:lnTo>
                <a:lnTo>
                  <a:pt x="248" y="58"/>
                </a:lnTo>
                <a:lnTo>
                  <a:pt x="264" y="48"/>
                </a:lnTo>
                <a:lnTo>
                  <a:pt x="264" y="48"/>
                </a:lnTo>
                <a:lnTo>
                  <a:pt x="268" y="48"/>
                </a:lnTo>
                <a:lnTo>
                  <a:pt x="272" y="48"/>
                </a:lnTo>
                <a:lnTo>
                  <a:pt x="272" y="48"/>
                </a:lnTo>
                <a:lnTo>
                  <a:pt x="274" y="50"/>
                </a:lnTo>
                <a:lnTo>
                  <a:pt x="274" y="50"/>
                </a:lnTo>
                <a:lnTo>
                  <a:pt x="274" y="56"/>
                </a:lnTo>
                <a:lnTo>
                  <a:pt x="274" y="56"/>
                </a:lnTo>
                <a:close/>
                <a:moveTo>
                  <a:pt x="360" y="254"/>
                </a:moveTo>
                <a:lnTo>
                  <a:pt x="360" y="254"/>
                </a:lnTo>
                <a:lnTo>
                  <a:pt x="360" y="254"/>
                </a:lnTo>
                <a:lnTo>
                  <a:pt x="360" y="254"/>
                </a:lnTo>
                <a:lnTo>
                  <a:pt x="360" y="252"/>
                </a:lnTo>
                <a:lnTo>
                  <a:pt x="360" y="252"/>
                </a:lnTo>
                <a:lnTo>
                  <a:pt x="360" y="252"/>
                </a:lnTo>
                <a:lnTo>
                  <a:pt x="292" y="134"/>
                </a:lnTo>
                <a:lnTo>
                  <a:pt x="292" y="134"/>
                </a:lnTo>
                <a:lnTo>
                  <a:pt x="286" y="132"/>
                </a:lnTo>
                <a:lnTo>
                  <a:pt x="286" y="132"/>
                </a:lnTo>
                <a:lnTo>
                  <a:pt x="282" y="132"/>
                </a:lnTo>
                <a:lnTo>
                  <a:pt x="250" y="150"/>
                </a:lnTo>
                <a:lnTo>
                  <a:pt x="250" y="150"/>
                </a:lnTo>
                <a:lnTo>
                  <a:pt x="246" y="154"/>
                </a:lnTo>
                <a:lnTo>
                  <a:pt x="246" y="160"/>
                </a:lnTo>
                <a:lnTo>
                  <a:pt x="294" y="240"/>
                </a:lnTo>
                <a:lnTo>
                  <a:pt x="336" y="240"/>
                </a:lnTo>
                <a:lnTo>
                  <a:pt x="336" y="240"/>
                </a:lnTo>
                <a:lnTo>
                  <a:pt x="340" y="242"/>
                </a:lnTo>
                <a:lnTo>
                  <a:pt x="344" y="244"/>
                </a:lnTo>
                <a:lnTo>
                  <a:pt x="346" y="248"/>
                </a:lnTo>
                <a:lnTo>
                  <a:pt x="346" y="252"/>
                </a:lnTo>
                <a:lnTo>
                  <a:pt x="346" y="252"/>
                </a:lnTo>
                <a:lnTo>
                  <a:pt x="346" y="256"/>
                </a:lnTo>
                <a:lnTo>
                  <a:pt x="344" y="260"/>
                </a:lnTo>
                <a:lnTo>
                  <a:pt x="340" y="262"/>
                </a:lnTo>
                <a:lnTo>
                  <a:pt x="336" y="264"/>
                </a:lnTo>
                <a:lnTo>
                  <a:pt x="306" y="264"/>
                </a:lnTo>
                <a:lnTo>
                  <a:pt x="306" y="264"/>
                </a:lnTo>
                <a:lnTo>
                  <a:pt x="260" y="264"/>
                </a:lnTo>
                <a:lnTo>
                  <a:pt x="260" y="248"/>
                </a:lnTo>
                <a:lnTo>
                  <a:pt x="260" y="248"/>
                </a:lnTo>
                <a:lnTo>
                  <a:pt x="260" y="242"/>
                </a:lnTo>
                <a:lnTo>
                  <a:pt x="256" y="240"/>
                </a:lnTo>
                <a:lnTo>
                  <a:pt x="256" y="240"/>
                </a:lnTo>
                <a:lnTo>
                  <a:pt x="252" y="240"/>
                </a:lnTo>
                <a:lnTo>
                  <a:pt x="248" y="242"/>
                </a:lnTo>
                <a:lnTo>
                  <a:pt x="206" y="284"/>
                </a:lnTo>
                <a:lnTo>
                  <a:pt x="206" y="284"/>
                </a:lnTo>
                <a:lnTo>
                  <a:pt x="204" y="290"/>
                </a:lnTo>
                <a:lnTo>
                  <a:pt x="206" y="296"/>
                </a:lnTo>
                <a:lnTo>
                  <a:pt x="248" y="338"/>
                </a:lnTo>
                <a:lnTo>
                  <a:pt x="248" y="338"/>
                </a:lnTo>
                <a:lnTo>
                  <a:pt x="254" y="340"/>
                </a:lnTo>
                <a:lnTo>
                  <a:pt x="254" y="340"/>
                </a:lnTo>
                <a:lnTo>
                  <a:pt x="256" y="340"/>
                </a:lnTo>
                <a:lnTo>
                  <a:pt x="256" y="340"/>
                </a:lnTo>
                <a:lnTo>
                  <a:pt x="260" y="336"/>
                </a:lnTo>
                <a:lnTo>
                  <a:pt x="260" y="332"/>
                </a:lnTo>
                <a:lnTo>
                  <a:pt x="260" y="316"/>
                </a:lnTo>
                <a:lnTo>
                  <a:pt x="322" y="316"/>
                </a:lnTo>
                <a:lnTo>
                  <a:pt x="322" y="316"/>
                </a:lnTo>
                <a:lnTo>
                  <a:pt x="326" y="314"/>
                </a:lnTo>
                <a:lnTo>
                  <a:pt x="328" y="312"/>
                </a:lnTo>
                <a:lnTo>
                  <a:pt x="360" y="260"/>
                </a:lnTo>
                <a:lnTo>
                  <a:pt x="360" y="260"/>
                </a:lnTo>
                <a:lnTo>
                  <a:pt x="360" y="258"/>
                </a:lnTo>
                <a:lnTo>
                  <a:pt x="360" y="258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4"/>
                </a:lnTo>
                <a:lnTo>
                  <a:pt x="360" y="254"/>
                </a:lnTo>
                <a:close/>
                <a:moveTo>
                  <a:pt x="172" y="264"/>
                </a:moveTo>
                <a:lnTo>
                  <a:pt x="80" y="264"/>
                </a:lnTo>
                <a:lnTo>
                  <a:pt x="58" y="300"/>
                </a:lnTo>
                <a:lnTo>
                  <a:pt x="58" y="300"/>
                </a:lnTo>
                <a:lnTo>
                  <a:pt x="54" y="304"/>
                </a:lnTo>
                <a:lnTo>
                  <a:pt x="48" y="306"/>
                </a:lnTo>
                <a:lnTo>
                  <a:pt x="48" y="306"/>
                </a:lnTo>
                <a:lnTo>
                  <a:pt x="44" y="304"/>
                </a:lnTo>
                <a:lnTo>
                  <a:pt x="44" y="304"/>
                </a:lnTo>
                <a:lnTo>
                  <a:pt x="40" y="302"/>
                </a:lnTo>
                <a:lnTo>
                  <a:pt x="38" y="298"/>
                </a:lnTo>
                <a:lnTo>
                  <a:pt x="38" y="294"/>
                </a:lnTo>
                <a:lnTo>
                  <a:pt x="38" y="290"/>
                </a:lnTo>
                <a:lnTo>
                  <a:pt x="54" y="264"/>
                </a:lnTo>
                <a:lnTo>
                  <a:pt x="54" y="264"/>
                </a:lnTo>
                <a:lnTo>
                  <a:pt x="76" y="224"/>
                </a:lnTo>
                <a:lnTo>
                  <a:pt x="90" y="234"/>
                </a:lnTo>
                <a:lnTo>
                  <a:pt x="90" y="234"/>
                </a:lnTo>
                <a:lnTo>
                  <a:pt x="94" y="234"/>
                </a:lnTo>
                <a:lnTo>
                  <a:pt x="98" y="232"/>
                </a:lnTo>
                <a:lnTo>
                  <a:pt x="98" y="232"/>
                </a:lnTo>
                <a:lnTo>
                  <a:pt x="102" y="230"/>
                </a:lnTo>
                <a:lnTo>
                  <a:pt x="102" y="224"/>
                </a:lnTo>
                <a:lnTo>
                  <a:pt x="86" y="166"/>
                </a:lnTo>
                <a:lnTo>
                  <a:pt x="86" y="166"/>
                </a:lnTo>
                <a:lnTo>
                  <a:pt x="82" y="162"/>
                </a:lnTo>
                <a:lnTo>
                  <a:pt x="76" y="162"/>
                </a:lnTo>
                <a:lnTo>
                  <a:pt x="18" y="176"/>
                </a:lnTo>
                <a:lnTo>
                  <a:pt x="18" y="176"/>
                </a:lnTo>
                <a:lnTo>
                  <a:pt x="14" y="180"/>
                </a:lnTo>
                <a:lnTo>
                  <a:pt x="14" y="180"/>
                </a:lnTo>
                <a:lnTo>
                  <a:pt x="14" y="184"/>
                </a:lnTo>
                <a:lnTo>
                  <a:pt x="14" y="184"/>
                </a:lnTo>
                <a:lnTo>
                  <a:pt x="14" y="188"/>
                </a:lnTo>
                <a:lnTo>
                  <a:pt x="16" y="190"/>
                </a:lnTo>
                <a:lnTo>
                  <a:pt x="32" y="200"/>
                </a:lnTo>
                <a:lnTo>
                  <a:pt x="0" y="252"/>
                </a:lnTo>
                <a:lnTo>
                  <a:pt x="0" y="252"/>
                </a:lnTo>
                <a:lnTo>
                  <a:pt x="0" y="256"/>
                </a:lnTo>
                <a:lnTo>
                  <a:pt x="0" y="260"/>
                </a:lnTo>
                <a:lnTo>
                  <a:pt x="32" y="312"/>
                </a:lnTo>
                <a:lnTo>
                  <a:pt x="32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4" y="314"/>
                </a:lnTo>
                <a:lnTo>
                  <a:pt x="34" y="314"/>
                </a:lnTo>
                <a:lnTo>
                  <a:pt x="34" y="316"/>
                </a:lnTo>
                <a:lnTo>
                  <a:pt x="34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8" y="316"/>
                </a:lnTo>
                <a:lnTo>
                  <a:pt x="38" y="316"/>
                </a:lnTo>
                <a:lnTo>
                  <a:pt x="38" y="316"/>
                </a:lnTo>
                <a:lnTo>
                  <a:pt x="172" y="316"/>
                </a:lnTo>
                <a:lnTo>
                  <a:pt x="172" y="316"/>
                </a:lnTo>
                <a:lnTo>
                  <a:pt x="178" y="314"/>
                </a:lnTo>
                <a:lnTo>
                  <a:pt x="178" y="314"/>
                </a:lnTo>
                <a:lnTo>
                  <a:pt x="180" y="308"/>
                </a:lnTo>
                <a:lnTo>
                  <a:pt x="180" y="272"/>
                </a:lnTo>
                <a:lnTo>
                  <a:pt x="180" y="272"/>
                </a:lnTo>
                <a:lnTo>
                  <a:pt x="178" y="266"/>
                </a:lnTo>
                <a:lnTo>
                  <a:pt x="172" y="264"/>
                </a:lnTo>
                <a:lnTo>
                  <a:pt x="172" y="264"/>
                </a:lnTo>
                <a:close/>
              </a:path>
            </a:pathLst>
          </a:custGeom>
          <a:solidFill>
            <a:srgbClr val="82A7C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A1610B3-44A3-48B2-AC41-42FE0EE53284}"/>
              </a:ext>
            </a:extLst>
          </p:cNvPr>
          <p:cNvGrpSpPr/>
          <p:nvPr/>
        </p:nvGrpSpPr>
        <p:grpSpPr>
          <a:xfrm>
            <a:off x="1733763" y="1710642"/>
            <a:ext cx="1557928" cy="1045881"/>
            <a:chOff x="2970642" y="1620154"/>
            <a:chExt cx="1557928" cy="1045881"/>
          </a:xfrm>
        </p:grpSpPr>
        <p:pic>
          <p:nvPicPr>
            <p:cNvPr id="25" name="Picture 30">
              <a:extLst>
                <a:ext uri="{FF2B5EF4-FFF2-40B4-BE49-F238E27FC236}">
                  <a16:creationId xmlns:a16="http://schemas.microsoft.com/office/drawing/2014/main" id="{B640F973-2945-4814-BE1D-887C084B5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6642" y="1634586"/>
              <a:ext cx="1251928" cy="1031449"/>
            </a:xfrm>
            <a:prstGeom prst="rect">
              <a:avLst/>
            </a:prstGeom>
          </p:spPr>
        </p:pic>
        <p:sp>
          <p:nvSpPr>
            <p:cNvPr id="31" name="Oval 163">
              <a:extLst>
                <a:ext uri="{FF2B5EF4-FFF2-40B4-BE49-F238E27FC236}">
                  <a16:creationId xmlns:a16="http://schemas.microsoft.com/office/drawing/2014/main" id="{66C8D9DE-1F06-478E-8BF9-22A036531159}"/>
                </a:ext>
              </a:extLst>
            </p:cNvPr>
            <p:cNvSpPr/>
            <p:nvPr/>
          </p:nvSpPr>
          <p:spPr bwMode="ltGray">
            <a:xfrm>
              <a:off x="2970642" y="1620154"/>
              <a:ext cx="612000" cy="612000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rgbClr val="A9B9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32" name="Freeform 4851">
              <a:extLst>
                <a:ext uri="{FF2B5EF4-FFF2-40B4-BE49-F238E27FC236}">
                  <a16:creationId xmlns:a16="http://schemas.microsoft.com/office/drawing/2014/main" id="{53611A57-B062-401B-917A-2EC935E86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6919" y="1747875"/>
              <a:ext cx="438669" cy="463039"/>
            </a:xfrm>
            <a:custGeom>
              <a:avLst/>
              <a:gdLst>
                <a:gd name="T0" fmla="*/ 248 w 360"/>
                <a:gd name="T1" fmla="*/ 8 h 380"/>
                <a:gd name="T2" fmla="*/ 274 w 360"/>
                <a:gd name="T3" fmla="*/ 0 h 380"/>
                <a:gd name="T4" fmla="*/ 298 w 360"/>
                <a:gd name="T5" fmla="*/ 28 h 380"/>
                <a:gd name="T6" fmla="*/ 280 w 360"/>
                <a:gd name="T7" fmla="*/ 56 h 380"/>
                <a:gd name="T8" fmla="*/ 258 w 360"/>
                <a:gd name="T9" fmla="*/ 56 h 380"/>
                <a:gd name="T10" fmla="*/ 240 w 360"/>
                <a:gd name="T11" fmla="*/ 28 h 380"/>
                <a:gd name="T12" fmla="*/ 344 w 360"/>
                <a:gd name="T13" fmla="*/ 88 h 380"/>
                <a:gd name="T14" fmla="*/ 288 w 360"/>
                <a:gd name="T15" fmla="*/ 68 h 380"/>
                <a:gd name="T16" fmla="*/ 214 w 360"/>
                <a:gd name="T17" fmla="*/ 70 h 380"/>
                <a:gd name="T18" fmla="*/ 194 w 360"/>
                <a:gd name="T19" fmla="*/ 90 h 380"/>
                <a:gd name="T20" fmla="*/ 224 w 360"/>
                <a:gd name="T21" fmla="*/ 114 h 380"/>
                <a:gd name="T22" fmla="*/ 248 w 360"/>
                <a:gd name="T23" fmla="*/ 166 h 380"/>
                <a:gd name="T24" fmla="*/ 234 w 360"/>
                <a:gd name="T25" fmla="*/ 208 h 380"/>
                <a:gd name="T26" fmla="*/ 278 w 360"/>
                <a:gd name="T27" fmla="*/ 214 h 380"/>
                <a:gd name="T28" fmla="*/ 310 w 360"/>
                <a:gd name="T29" fmla="*/ 244 h 380"/>
                <a:gd name="T30" fmla="*/ 332 w 360"/>
                <a:gd name="T31" fmla="*/ 200 h 380"/>
                <a:gd name="T32" fmla="*/ 348 w 360"/>
                <a:gd name="T33" fmla="*/ 208 h 380"/>
                <a:gd name="T34" fmla="*/ 360 w 360"/>
                <a:gd name="T35" fmla="*/ 190 h 380"/>
                <a:gd name="T36" fmla="*/ 102 w 360"/>
                <a:gd name="T37" fmla="*/ 56 h 380"/>
                <a:gd name="T38" fmla="*/ 120 w 360"/>
                <a:gd name="T39" fmla="*/ 28 h 380"/>
                <a:gd name="T40" fmla="*/ 98 w 360"/>
                <a:gd name="T41" fmla="*/ 0 h 380"/>
                <a:gd name="T42" fmla="*/ 70 w 360"/>
                <a:gd name="T43" fmla="*/ 8 h 380"/>
                <a:gd name="T44" fmla="*/ 62 w 360"/>
                <a:gd name="T45" fmla="*/ 34 h 380"/>
                <a:gd name="T46" fmla="*/ 92 w 360"/>
                <a:gd name="T47" fmla="*/ 58 h 380"/>
                <a:gd name="T48" fmla="*/ 50 w 360"/>
                <a:gd name="T49" fmla="*/ 244 h 380"/>
                <a:gd name="T50" fmla="*/ 74 w 360"/>
                <a:gd name="T51" fmla="*/ 218 h 380"/>
                <a:gd name="T52" fmla="*/ 126 w 360"/>
                <a:gd name="T53" fmla="*/ 208 h 380"/>
                <a:gd name="T54" fmla="*/ 112 w 360"/>
                <a:gd name="T55" fmla="*/ 166 h 380"/>
                <a:gd name="T56" fmla="*/ 128 w 360"/>
                <a:gd name="T57" fmla="*/ 122 h 380"/>
                <a:gd name="T58" fmla="*/ 166 w 360"/>
                <a:gd name="T59" fmla="*/ 90 h 380"/>
                <a:gd name="T60" fmla="*/ 154 w 360"/>
                <a:gd name="T61" fmla="*/ 74 h 380"/>
                <a:gd name="T62" fmla="*/ 72 w 360"/>
                <a:gd name="T63" fmla="*/ 68 h 380"/>
                <a:gd name="T64" fmla="*/ 20 w 360"/>
                <a:gd name="T65" fmla="*/ 80 h 380"/>
                <a:gd name="T66" fmla="*/ 0 w 360"/>
                <a:gd name="T67" fmla="*/ 190 h 380"/>
                <a:gd name="T68" fmla="*/ 12 w 360"/>
                <a:gd name="T69" fmla="*/ 208 h 380"/>
                <a:gd name="T70" fmla="*/ 28 w 360"/>
                <a:gd name="T71" fmla="*/ 200 h 380"/>
                <a:gd name="T72" fmla="*/ 170 w 360"/>
                <a:gd name="T73" fmla="*/ 118 h 380"/>
                <a:gd name="T74" fmla="*/ 136 w 360"/>
                <a:gd name="T75" fmla="*/ 146 h 380"/>
                <a:gd name="T76" fmla="*/ 136 w 360"/>
                <a:gd name="T77" fmla="*/ 184 h 380"/>
                <a:gd name="T78" fmla="*/ 170 w 360"/>
                <a:gd name="T79" fmla="*/ 214 h 380"/>
                <a:gd name="T80" fmla="*/ 208 w 360"/>
                <a:gd name="T81" fmla="*/ 206 h 380"/>
                <a:gd name="T82" fmla="*/ 228 w 360"/>
                <a:gd name="T83" fmla="*/ 166 h 380"/>
                <a:gd name="T84" fmla="*/ 214 w 360"/>
                <a:gd name="T85" fmla="*/ 132 h 380"/>
                <a:gd name="T86" fmla="*/ 296 w 360"/>
                <a:gd name="T87" fmla="*/ 260 h 380"/>
                <a:gd name="T88" fmla="*/ 288 w 360"/>
                <a:gd name="T89" fmla="*/ 246 h 380"/>
                <a:gd name="T90" fmla="*/ 180 w 360"/>
                <a:gd name="T91" fmla="*/ 278 h 380"/>
                <a:gd name="T92" fmla="*/ 82 w 360"/>
                <a:gd name="T93" fmla="*/ 236 h 380"/>
                <a:gd name="T94" fmla="*/ 64 w 360"/>
                <a:gd name="T95" fmla="*/ 260 h 380"/>
                <a:gd name="T96" fmla="*/ 106 w 360"/>
                <a:gd name="T97" fmla="*/ 304 h 380"/>
                <a:gd name="T98" fmla="*/ 146 w 360"/>
                <a:gd name="T99" fmla="*/ 378 h 380"/>
                <a:gd name="T100" fmla="*/ 214 w 360"/>
                <a:gd name="T101" fmla="*/ 378 h 380"/>
                <a:gd name="T102" fmla="*/ 264 w 360"/>
                <a:gd name="T103" fmla="*/ 362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0" h="380">
                  <a:moveTo>
                    <a:pt x="240" y="28"/>
                  </a:moveTo>
                  <a:lnTo>
                    <a:pt x="240" y="28"/>
                  </a:lnTo>
                  <a:lnTo>
                    <a:pt x="240" y="22"/>
                  </a:lnTo>
                  <a:lnTo>
                    <a:pt x="242" y="18"/>
                  </a:lnTo>
                  <a:lnTo>
                    <a:pt x="248" y="8"/>
                  </a:lnTo>
                  <a:lnTo>
                    <a:pt x="258" y="2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74" y="0"/>
                  </a:lnTo>
                  <a:lnTo>
                    <a:pt x="280" y="2"/>
                  </a:lnTo>
                  <a:lnTo>
                    <a:pt x="290" y="8"/>
                  </a:lnTo>
                  <a:lnTo>
                    <a:pt x="296" y="18"/>
                  </a:lnTo>
                  <a:lnTo>
                    <a:pt x="298" y="22"/>
                  </a:lnTo>
                  <a:lnTo>
                    <a:pt x="298" y="28"/>
                  </a:lnTo>
                  <a:lnTo>
                    <a:pt x="298" y="28"/>
                  </a:lnTo>
                  <a:lnTo>
                    <a:pt x="298" y="34"/>
                  </a:lnTo>
                  <a:lnTo>
                    <a:pt x="296" y="40"/>
                  </a:lnTo>
                  <a:lnTo>
                    <a:pt x="290" y="50"/>
                  </a:lnTo>
                  <a:lnTo>
                    <a:pt x="280" y="56"/>
                  </a:lnTo>
                  <a:lnTo>
                    <a:pt x="274" y="58"/>
                  </a:lnTo>
                  <a:lnTo>
                    <a:pt x="268" y="58"/>
                  </a:lnTo>
                  <a:lnTo>
                    <a:pt x="268" y="58"/>
                  </a:lnTo>
                  <a:lnTo>
                    <a:pt x="262" y="58"/>
                  </a:lnTo>
                  <a:lnTo>
                    <a:pt x="258" y="56"/>
                  </a:lnTo>
                  <a:lnTo>
                    <a:pt x="248" y="50"/>
                  </a:lnTo>
                  <a:lnTo>
                    <a:pt x="242" y="40"/>
                  </a:lnTo>
                  <a:lnTo>
                    <a:pt x="240" y="34"/>
                  </a:lnTo>
                  <a:lnTo>
                    <a:pt x="240" y="28"/>
                  </a:lnTo>
                  <a:lnTo>
                    <a:pt x="240" y="28"/>
                  </a:lnTo>
                  <a:close/>
                  <a:moveTo>
                    <a:pt x="360" y="190"/>
                  </a:moveTo>
                  <a:lnTo>
                    <a:pt x="344" y="90"/>
                  </a:lnTo>
                  <a:lnTo>
                    <a:pt x="344" y="90"/>
                  </a:lnTo>
                  <a:lnTo>
                    <a:pt x="344" y="88"/>
                  </a:lnTo>
                  <a:lnTo>
                    <a:pt x="344" y="88"/>
                  </a:lnTo>
                  <a:lnTo>
                    <a:pt x="340" y="80"/>
                  </a:lnTo>
                  <a:lnTo>
                    <a:pt x="332" y="74"/>
                  </a:lnTo>
                  <a:lnTo>
                    <a:pt x="324" y="70"/>
                  </a:lnTo>
                  <a:lnTo>
                    <a:pt x="314" y="68"/>
                  </a:lnTo>
                  <a:lnTo>
                    <a:pt x="288" y="68"/>
                  </a:lnTo>
                  <a:lnTo>
                    <a:pt x="270" y="102"/>
                  </a:lnTo>
                  <a:lnTo>
                    <a:pt x="250" y="68"/>
                  </a:lnTo>
                  <a:lnTo>
                    <a:pt x="222" y="68"/>
                  </a:lnTo>
                  <a:lnTo>
                    <a:pt x="222" y="68"/>
                  </a:lnTo>
                  <a:lnTo>
                    <a:pt x="214" y="70"/>
                  </a:lnTo>
                  <a:lnTo>
                    <a:pt x="206" y="74"/>
                  </a:lnTo>
                  <a:lnTo>
                    <a:pt x="198" y="80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4" y="90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204" y="102"/>
                  </a:lnTo>
                  <a:lnTo>
                    <a:pt x="214" y="106"/>
                  </a:lnTo>
                  <a:lnTo>
                    <a:pt x="224" y="114"/>
                  </a:lnTo>
                  <a:lnTo>
                    <a:pt x="232" y="122"/>
                  </a:lnTo>
                  <a:lnTo>
                    <a:pt x="240" y="132"/>
                  </a:lnTo>
                  <a:lnTo>
                    <a:pt x="244" y="142"/>
                  </a:lnTo>
                  <a:lnTo>
                    <a:pt x="248" y="154"/>
                  </a:lnTo>
                  <a:lnTo>
                    <a:pt x="248" y="166"/>
                  </a:lnTo>
                  <a:lnTo>
                    <a:pt x="248" y="166"/>
                  </a:lnTo>
                  <a:lnTo>
                    <a:pt x="248" y="178"/>
                  </a:lnTo>
                  <a:lnTo>
                    <a:pt x="246" y="188"/>
                  </a:lnTo>
                  <a:lnTo>
                    <a:pt x="240" y="198"/>
                  </a:lnTo>
                  <a:lnTo>
                    <a:pt x="234" y="208"/>
                  </a:lnTo>
                  <a:lnTo>
                    <a:pt x="250" y="208"/>
                  </a:lnTo>
                  <a:lnTo>
                    <a:pt x="250" y="208"/>
                  </a:lnTo>
                  <a:lnTo>
                    <a:pt x="260" y="208"/>
                  </a:lnTo>
                  <a:lnTo>
                    <a:pt x="270" y="210"/>
                  </a:lnTo>
                  <a:lnTo>
                    <a:pt x="278" y="214"/>
                  </a:lnTo>
                  <a:lnTo>
                    <a:pt x="286" y="218"/>
                  </a:lnTo>
                  <a:lnTo>
                    <a:pt x="294" y="222"/>
                  </a:lnTo>
                  <a:lnTo>
                    <a:pt x="300" y="228"/>
                  </a:lnTo>
                  <a:lnTo>
                    <a:pt x="306" y="236"/>
                  </a:lnTo>
                  <a:lnTo>
                    <a:pt x="310" y="244"/>
                  </a:lnTo>
                  <a:lnTo>
                    <a:pt x="308" y="118"/>
                  </a:lnTo>
                  <a:lnTo>
                    <a:pt x="318" y="118"/>
                  </a:lnTo>
                  <a:lnTo>
                    <a:pt x="330" y="196"/>
                  </a:lnTo>
                  <a:lnTo>
                    <a:pt x="330" y="196"/>
                  </a:lnTo>
                  <a:lnTo>
                    <a:pt x="332" y="200"/>
                  </a:lnTo>
                  <a:lnTo>
                    <a:pt x="336" y="204"/>
                  </a:lnTo>
                  <a:lnTo>
                    <a:pt x="340" y="208"/>
                  </a:lnTo>
                  <a:lnTo>
                    <a:pt x="346" y="208"/>
                  </a:lnTo>
                  <a:lnTo>
                    <a:pt x="346" y="208"/>
                  </a:lnTo>
                  <a:lnTo>
                    <a:pt x="348" y="208"/>
                  </a:lnTo>
                  <a:lnTo>
                    <a:pt x="348" y="208"/>
                  </a:lnTo>
                  <a:lnTo>
                    <a:pt x="354" y="206"/>
                  </a:lnTo>
                  <a:lnTo>
                    <a:pt x="358" y="202"/>
                  </a:lnTo>
                  <a:lnTo>
                    <a:pt x="360" y="196"/>
                  </a:lnTo>
                  <a:lnTo>
                    <a:pt x="360" y="190"/>
                  </a:lnTo>
                  <a:lnTo>
                    <a:pt x="360" y="190"/>
                  </a:lnTo>
                  <a:close/>
                  <a:moveTo>
                    <a:pt x="92" y="58"/>
                  </a:moveTo>
                  <a:lnTo>
                    <a:pt x="92" y="58"/>
                  </a:lnTo>
                  <a:lnTo>
                    <a:pt x="98" y="58"/>
                  </a:lnTo>
                  <a:lnTo>
                    <a:pt x="102" y="56"/>
                  </a:lnTo>
                  <a:lnTo>
                    <a:pt x="112" y="50"/>
                  </a:lnTo>
                  <a:lnTo>
                    <a:pt x="118" y="40"/>
                  </a:lnTo>
                  <a:lnTo>
                    <a:pt x="120" y="34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2"/>
                  </a:lnTo>
                  <a:lnTo>
                    <a:pt x="118" y="18"/>
                  </a:lnTo>
                  <a:lnTo>
                    <a:pt x="112" y="8"/>
                  </a:lnTo>
                  <a:lnTo>
                    <a:pt x="102" y="2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0" y="2"/>
                  </a:lnTo>
                  <a:lnTo>
                    <a:pt x="70" y="8"/>
                  </a:lnTo>
                  <a:lnTo>
                    <a:pt x="64" y="18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4"/>
                  </a:lnTo>
                  <a:lnTo>
                    <a:pt x="64" y="40"/>
                  </a:lnTo>
                  <a:lnTo>
                    <a:pt x="70" y="50"/>
                  </a:lnTo>
                  <a:lnTo>
                    <a:pt x="80" y="56"/>
                  </a:lnTo>
                  <a:lnTo>
                    <a:pt x="86" y="58"/>
                  </a:lnTo>
                  <a:lnTo>
                    <a:pt x="92" y="58"/>
                  </a:lnTo>
                  <a:lnTo>
                    <a:pt x="92" y="58"/>
                  </a:lnTo>
                  <a:close/>
                  <a:moveTo>
                    <a:pt x="30" y="196"/>
                  </a:moveTo>
                  <a:lnTo>
                    <a:pt x="42" y="118"/>
                  </a:lnTo>
                  <a:lnTo>
                    <a:pt x="52" y="118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4" y="236"/>
                  </a:lnTo>
                  <a:lnTo>
                    <a:pt x="60" y="228"/>
                  </a:lnTo>
                  <a:lnTo>
                    <a:pt x="66" y="222"/>
                  </a:lnTo>
                  <a:lnTo>
                    <a:pt x="74" y="218"/>
                  </a:lnTo>
                  <a:lnTo>
                    <a:pt x="82" y="214"/>
                  </a:lnTo>
                  <a:lnTo>
                    <a:pt x="90" y="210"/>
                  </a:lnTo>
                  <a:lnTo>
                    <a:pt x="100" y="208"/>
                  </a:lnTo>
                  <a:lnTo>
                    <a:pt x="110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0" y="198"/>
                  </a:lnTo>
                  <a:lnTo>
                    <a:pt x="114" y="188"/>
                  </a:lnTo>
                  <a:lnTo>
                    <a:pt x="112" y="17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54"/>
                  </a:lnTo>
                  <a:lnTo>
                    <a:pt x="116" y="142"/>
                  </a:lnTo>
                  <a:lnTo>
                    <a:pt x="120" y="132"/>
                  </a:lnTo>
                  <a:lnTo>
                    <a:pt x="128" y="122"/>
                  </a:lnTo>
                  <a:lnTo>
                    <a:pt x="136" y="114"/>
                  </a:lnTo>
                  <a:lnTo>
                    <a:pt x="146" y="106"/>
                  </a:lnTo>
                  <a:lnTo>
                    <a:pt x="156" y="102"/>
                  </a:lnTo>
                  <a:lnTo>
                    <a:pt x="168" y="98"/>
                  </a:lnTo>
                  <a:lnTo>
                    <a:pt x="166" y="90"/>
                  </a:lnTo>
                  <a:lnTo>
                    <a:pt x="166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2" y="80"/>
                  </a:lnTo>
                  <a:lnTo>
                    <a:pt x="154" y="74"/>
                  </a:lnTo>
                  <a:lnTo>
                    <a:pt x="146" y="70"/>
                  </a:lnTo>
                  <a:lnTo>
                    <a:pt x="138" y="68"/>
                  </a:lnTo>
                  <a:lnTo>
                    <a:pt x="110" y="68"/>
                  </a:lnTo>
                  <a:lnTo>
                    <a:pt x="90" y="102"/>
                  </a:lnTo>
                  <a:lnTo>
                    <a:pt x="72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36" y="70"/>
                  </a:lnTo>
                  <a:lnTo>
                    <a:pt x="28" y="74"/>
                  </a:lnTo>
                  <a:lnTo>
                    <a:pt x="20" y="8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90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2" y="202"/>
                  </a:lnTo>
                  <a:lnTo>
                    <a:pt x="6" y="206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20" y="208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0" y="196"/>
                  </a:lnTo>
                  <a:lnTo>
                    <a:pt x="30" y="196"/>
                  </a:lnTo>
                  <a:close/>
                  <a:moveTo>
                    <a:pt x="180" y="118"/>
                  </a:moveTo>
                  <a:lnTo>
                    <a:pt x="180" y="118"/>
                  </a:lnTo>
                  <a:lnTo>
                    <a:pt x="170" y="118"/>
                  </a:lnTo>
                  <a:lnTo>
                    <a:pt x="162" y="120"/>
                  </a:lnTo>
                  <a:lnTo>
                    <a:pt x="152" y="126"/>
                  </a:lnTo>
                  <a:lnTo>
                    <a:pt x="146" y="132"/>
                  </a:lnTo>
                  <a:lnTo>
                    <a:pt x="140" y="138"/>
                  </a:lnTo>
                  <a:lnTo>
                    <a:pt x="136" y="146"/>
                  </a:lnTo>
                  <a:lnTo>
                    <a:pt x="132" y="156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2" y="176"/>
                  </a:lnTo>
                  <a:lnTo>
                    <a:pt x="136" y="184"/>
                  </a:lnTo>
                  <a:lnTo>
                    <a:pt x="140" y="194"/>
                  </a:lnTo>
                  <a:lnTo>
                    <a:pt x="146" y="200"/>
                  </a:lnTo>
                  <a:lnTo>
                    <a:pt x="152" y="206"/>
                  </a:lnTo>
                  <a:lnTo>
                    <a:pt x="162" y="210"/>
                  </a:lnTo>
                  <a:lnTo>
                    <a:pt x="170" y="214"/>
                  </a:lnTo>
                  <a:lnTo>
                    <a:pt x="180" y="214"/>
                  </a:lnTo>
                  <a:lnTo>
                    <a:pt x="180" y="214"/>
                  </a:lnTo>
                  <a:lnTo>
                    <a:pt x="190" y="214"/>
                  </a:lnTo>
                  <a:lnTo>
                    <a:pt x="200" y="210"/>
                  </a:lnTo>
                  <a:lnTo>
                    <a:pt x="208" y="206"/>
                  </a:lnTo>
                  <a:lnTo>
                    <a:pt x="214" y="200"/>
                  </a:lnTo>
                  <a:lnTo>
                    <a:pt x="220" y="194"/>
                  </a:lnTo>
                  <a:lnTo>
                    <a:pt x="224" y="184"/>
                  </a:lnTo>
                  <a:lnTo>
                    <a:pt x="228" y="176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8" y="156"/>
                  </a:lnTo>
                  <a:lnTo>
                    <a:pt x="224" y="146"/>
                  </a:lnTo>
                  <a:lnTo>
                    <a:pt x="220" y="138"/>
                  </a:lnTo>
                  <a:lnTo>
                    <a:pt x="214" y="132"/>
                  </a:lnTo>
                  <a:lnTo>
                    <a:pt x="208" y="126"/>
                  </a:lnTo>
                  <a:lnTo>
                    <a:pt x="200" y="120"/>
                  </a:lnTo>
                  <a:lnTo>
                    <a:pt x="190" y="118"/>
                  </a:lnTo>
                  <a:lnTo>
                    <a:pt x="180" y="118"/>
                  </a:lnTo>
                  <a:close/>
                  <a:moveTo>
                    <a:pt x="296" y="260"/>
                  </a:moveTo>
                  <a:lnTo>
                    <a:pt x="296" y="260"/>
                  </a:lnTo>
                  <a:lnTo>
                    <a:pt x="294" y="258"/>
                  </a:lnTo>
                  <a:lnTo>
                    <a:pt x="294" y="258"/>
                  </a:lnTo>
                  <a:lnTo>
                    <a:pt x="292" y="252"/>
                  </a:lnTo>
                  <a:lnTo>
                    <a:pt x="288" y="246"/>
                  </a:lnTo>
                  <a:lnTo>
                    <a:pt x="278" y="236"/>
                  </a:lnTo>
                  <a:lnTo>
                    <a:pt x="266" y="230"/>
                  </a:lnTo>
                  <a:lnTo>
                    <a:pt x="250" y="228"/>
                  </a:lnTo>
                  <a:lnTo>
                    <a:pt x="210" y="228"/>
                  </a:lnTo>
                  <a:lnTo>
                    <a:pt x="180" y="278"/>
                  </a:lnTo>
                  <a:lnTo>
                    <a:pt x="150" y="228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94" y="230"/>
                  </a:lnTo>
                  <a:lnTo>
                    <a:pt x="82" y="236"/>
                  </a:lnTo>
                  <a:lnTo>
                    <a:pt x="72" y="246"/>
                  </a:lnTo>
                  <a:lnTo>
                    <a:pt x="68" y="252"/>
                  </a:lnTo>
                  <a:lnTo>
                    <a:pt x="66" y="258"/>
                  </a:lnTo>
                  <a:lnTo>
                    <a:pt x="66" y="258"/>
                  </a:lnTo>
                  <a:lnTo>
                    <a:pt x="64" y="260"/>
                  </a:lnTo>
                  <a:lnTo>
                    <a:pt x="52" y="336"/>
                  </a:lnTo>
                  <a:lnTo>
                    <a:pt x="52" y="336"/>
                  </a:lnTo>
                  <a:lnTo>
                    <a:pt x="72" y="352"/>
                  </a:lnTo>
                  <a:lnTo>
                    <a:pt x="96" y="362"/>
                  </a:lnTo>
                  <a:lnTo>
                    <a:pt x="106" y="304"/>
                  </a:lnTo>
                  <a:lnTo>
                    <a:pt x="118" y="304"/>
                  </a:lnTo>
                  <a:lnTo>
                    <a:pt x="114" y="370"/>
                  </a:lnTo>
                  <a:lnTo>
                    <a:pt x="114" y="370"/>
                  </a:lnTo>
                  <a:lnTo>
                    <a:pt x="130" y="374"/>
                  </a:lnTo>
                  <a:lnTo>
                    <a:pt x="146" y="378"/>
                  </a:lnTo>
                  <a:lnTo>
                    <a:pt x="162" y="380"/>
                  </a:lnTo>
                  <a:lnTo>
                    <a:pt x="180" y="380"/>
                  </a:lnTo>
                  <a:lnTo>
                    <a:pt x="180" y="380"/>
                  </a:lnTo>
                  <a:lnTo>
                    <a:pt x="196" y="380"/>
                  </a:lnTo>
                  <a:lnTo>
                    <a:pt x="214" y="378"/>
                  </a:lnTo>
                  <a:lnTo>
                    <a:pt x="230" y="374"/>
                  </a:lnTo>
                  <a:lnTo>
                    <a:pt x="246" y="370"/>
                  </a:lnTo>
                  <a:lnTo>
                    <a:pt x="242" y="304"/>
                  </a:lnTo>
                  <a:lnTo>
                    <a:pt x="254" y="304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88" y="350"/>
                  </a:lnTo>
                  <a:lnTo>
                    <a:pt x="308" y="336"/>
                  </a:lnTo>
                  <a:lnTo>
                    <a:pt x="296" y="260"/>
                  </a:lnTo>
                  <a:close/>
                </a:path>
              </a:pathLst>
            </a:custGeom>
            <a:solidFill>
              <a:srgbClr val="83A8C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919458" y="568010"/>
            <a:ext cx="1032004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Modernização do modelo de custeio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99160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17</a:t>
            </a:fld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CB196FF3-66F7-42DA-983D-38DB9A42DC54}"/>
              </a:ext>
            </a:extLst>
          </p:cNvPr>
          <p:cNvCxnSpPr>
            <a:cxnSpLocks/>
          </p:cNvCxnSpPr>
          <p:nvPr/>
        </p:nvCxnSpPr>
        <p:spPr>
          <a:xfrm>
            <a:off x="919458" y="2806186"/>
            <a:ext cx="10494765" cy="0"/>
          </a:xfrm>
          <a:prstGeom prst="straightConnector1">
            <a:avLst/>
          </a:prstGeom>
          <a:ln w="190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BFBC293-FD64-4117-9C99-FECB51B3750F}"/>
              </a:ext>
            </a:extLst>
          </p:cNvPr>
          <p:cNvSpPr txBox="1"/>
          <p:nvPr/>
        </p:nvSpPr>
        <p:spPr>
          <a:xfrm>
            <a:off x="1831804" y="4968769"/>
            <a:ext cx="2152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Orçamento Municipal</a:t>
            </a:r>
          </a:p>
          <a:p>
            <a:pPr algn="ctr"/>
            <a:r>
              <a:rPr lang="pt-BR" dirty="0"/>
              <a:t>(conceito: Saúde Pública local - coletivo)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EBA16BD-D6CA-4FCE-AF53-5726473591CA}"/>
              </a:ext>
            </a:extLst>
          </p:cNvPr>
          <p:cNvSpPr txBox="1"/>
          <p:nvPr/>
        </p:nvSpPr>
        <p:spPr>
          <a:xfrm>
            <a:off x="-73961" y="5722556"/>
            <a:ext cx="193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Modelo de Custeio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215762B-84AF-44E1-B988-B1756162866B}"/>
              </a:ext>
            </a:extLst>
          </p:cNvPr>
          <p:cNvSpPr txBox="1"/>
          <p:nvPr/>
        </p:nvSpPr>
        <p:spPr>
          <a:xfrm>
            <a:off x="5725452" y="5007245"/>
            <a:ext cx="2271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Arrecadação específica </a:t>
            </a:r>
          </a:p>
          <a:p>
            <a:pPr algn="ctr"/>
            <a:r>
              <a:rPr lang="pt-BR" dirty="0"/>
              <a:t>(taxa/tarifa por residência) </a:t>
            </a:r>
          </a:p>
          <a:p>
            <a:pPr algn="ctr"/>
            <a:r>
              <a:rPr lang="pt-BR" dirty="0"/>
              <a:t>(conceito: Poluidor Pagador – individual)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7BD955A-84DB-46A7-8F7D-5712CDF21B67}"/>
              </a:ext>
            </a:extLst>
          </p:cNvPr>
          <p:cNvSpPr txBox="1"/>
          <p:nvPr/>
        </p:nvSpPr>
        <p:spPr>
          <a:xfrm>
            <a:off x="4182576" y="2353600"/>
            <a:ext cx="17019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Década de 70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74F3754-CDEC-4B4A-877E-2ACB8A007529}"/>
              </a:ext>
            </a:extLst>
          </p:cNvPr>
          <p:cNvSpPr txBox="1"/>
          <p:nvPr/>
        </p:nvSpPr>
        <p:spPr>
          <a:xfrm>
            <a:off x="7581393" y="2359406"/>
            <a:ext cx="146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Década de 90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C50FE75-4357-468A-AF47-C997FB6CD292}"/>
              </a:ext>
            </a:extLst>
          </p:cNvPr>
          <p:cNvSpPr txBox="1"/>
          <p:nvPr/>
        </p:nvSpPr>
        <p:spPr>
          <a:xfrm>
            <a:off x="8662591" y="5007245"/>
            <a:ext cx="3114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Arrecadação específica </a:t>
            </a:r>
          </a:p>
          <a:p>
            <a:pPr algn="ctr"/>
            <a:r>
              <a:rPr lang="pt-BR" dirty="0"/>
              <a:t>(taxa/tarifa por volume) </a:t>
            </a:r>
          </a:p>
          <a:p>
            <a:pPr algn="ctr"/>
            <a:r>
              <a:rPr lang="pt-BR" dirty="0"/>
              <a:t>(conceito: Redução da geração e incentivo à reciclagem – individual por volume) 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AF7F0E57-BCE5-4F41-A950-535F53533E8F}"/>
              </a:ext>
            </a:extLst>
          </p:cNvPr>
          <p:cNvSpPr/>
          <p:nvPr/>
        </p:nvSpPr>
        <p:spPr>
          <a:xfrm>
            <a:off x="4505977" y="5206088"/>
            <a:ext cx="741624" cy="537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91A6E2BF-A907-4400-8E4E-6925AE479255}"/>
              </a:ext>
            </a:extLst>
          </p:cNvPr>
          <p:cNvSpPr/>
          <p:nvPr/>
        </p:nvSpPr>
        <p:spPr>
          <a:xfrm>
            <a:off x="7940636" y="5206087"/>
            <a:ext cx="741624" cy="537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D106C8F-ADD7-4E47-9589-104A2B240DD9}"/>
              </a:ext>
            </a:extLst>
          </p:cNvPr>
          <p:cNvSpPr txBox="1"/>
          <p:nvPr/>
        </p:nvSpPr>
        <p:spPr>
          <a:xfrm>
            <a:off x="1339539" y="1050227"/>
            <a:ext cx="21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Preocupação com a </a:t>
            </a:r>
            <a:r>
              <a:rPr lang="pt-BR" b="1" dirty="0"/>
              <a:t>Saúde Pública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A86359A-1084-4E9E-A8A0-72D064D0CD05}"/>
              </a:ext>
            </a:extLst>
          </p:cNvPr>
          <p:cNvSpPr txBox="1"/>
          <p:nvPr/>
        </p:nvSpPr>
        <p:spPr>
          <a:xfrm>
            <a:off x="5807157" y="1139754"/>
            <a:ext cx="21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Preocupação com o </a:t>
            </a:r>
            <a:r>
              <a:rPr lang="pt-BR" b="1" dirty="0"/>
              <a:t>Meio Ambiente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621D76B-DFB4-4AFE-A1F1-A06206FFED12}"/>
              </a:ext>
            </a:extLst>
          </p:cNvPr>
          <p:cNvSpPr txBox="1"/>
          <p:nvPr/>
        </p:nvSpPr>
        <p:spPr>
          <a:xfrm>
            <a:off x="8555923" y="1058873"/>
            <a:ext cx="2152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Preservação dos </a:t>
            </a:r>
            <a:r>
              <a:rPr lang="pt-BR" b="1" dirty="0"/>
              <a:t>Recursos Naturais </a:t>
            </a:r>
            <a:r>
              <a:rPr lang="pt-BR" dirty="0"/>
              <a:t>(Economia Circular)</a:t>
            </a:r>
          </a:p>
        </p:txBody>
      </p:sp>
      <p:sp>
        <p:nvSpPr>
          <p:cNvPr id="42" name="Freeform 783">
            <a:extLst>
              <a:ext uri="{FF2B5EF4-FFF2-40B4-BE49-F238E27FC236}">
                <a16:creationId xmlns:a16="http://schemas.microsoft.com/office/drawing/2014/main" id="{6F282328-4635-4F46-99B4-84C840366B91}"/>
              </a:ext>
            </a:extLst>
          </p:cNvPr>
          <p:cNvSpPr>
            <a:spLocks noEditPoints="1"/>
          </p:cNvSpPr>
          <p:nvPr/>
        </p:nvSpPr>
        <p:spPr bwMode="auto">
          <a:xfrm>
            <a:off x="1931672" y="3469003"/>
            <a:ext cx="263605" cy="482380"/>
          </a:xfrm>
          <a:custGeom>
            <a:avLst/>
            <a:gdLst>
              <a:gd name="T0" fmla="*/ 144 w 218"/>
              <a:gd name="T1" fmla="*/ 22 h 238"/>
              <a:gd name="T2" fmla="*/ 124 w 218"/>
              <a:gd name="T3" fmla="*/ 40 h 238"/>
              <a:gd name="T4" fmla="*/ 146 w 218"/>
              <a:gd name="T5" fmla="*/ 36 h 238"/>
              <a:gd name="T6" fmla="*/ 164 w 218"/>
              <a:gd name="T7" fmla="*/ 36 h 238"/>
              <a:gd name="T8" fmla="*/ 152 w 218"/>
              <a:gd name="T9" fmla="*/ 54 h 238"/>
              <a:gd name="T10" fmla="*/ 186 w 218"/>
              <a:gd name="T11" fmla="*/ 42 h 238"/>
              <a:gd name="T12" fmla="*/ 186 w 218"/>
              <a:gd name="T13" fmla="*/ 66 h 238"/>
              <a:gd name="T14" fmla="*/ 194 w 218"/>
              <a:gd name="T15" fmla="*/ 76 h 238"/>
              <a:gd name="T16" fmla="*/ 204 w 218"/>
              <a:gd name="T17" fmla="*/ 108 h 238"/>
              <a:gd name="T18" fmla="*/ 218 w 218"/>
              <a:gd name="T19" fmla="*/ 126 h 238"/>
              <a:gd name="T20" fmla="*/ 204 w 218"/>
              <a:gd name="T21" fmla="*/ 146 h 238"/>
              <a:gd name="T22" fmla="*/ 196 w 218"/>
              <a:gd name="T23" fmla="*/ 154 h 238"/>
              <a:gd name="T24" fmla="*/ 160 w 218"/>
              <a:gd name="T25" fmla="*/ 174 h 238"/>
              <a:gd name="T26" fmla="*/ 154 w 218"/>
              <a:gd name="T27" fmla="*/ 180 h 238"/>
              <a:gd name="T28" fmla="*/ 130 w 218"/>
              <a:gd name="T29" fmla="*/ 176 h 238"/>
              <a:gd name="T30" fmla="*/ 112 w 218"/>
              <a:gd name="T31" fmla="*/ 204 h 238"/>
              <a:gd name="T32" fmla="*/ 48 w 218"/>
              <a:gd name="T33" fmla="*/ 238 h 238"/>
              <a:gd name="T34" fmla="*/ 100 w 218"/>
              <a:gd name="T35" fmla="*/ 184 h 238"/>
              <a:gd name="T36" fmla="*/ 60 w 218"/>
              <a:gd name="T37" fmla="*/ 182 h 238"/>
              <a:gd name="T38" fmla="*/ 56 w 218"/>
              <a:gd name="T39" fmla="*/ 156 h 238"/>
              <a:gd name="T40" fmla="*/ 48 w 218"/>
              <a:gd name="T41" fmla="*/ 160 h 238"/>
              <a:gd name="T42" fmla="*/ 4 w 218"/>
              <a:gd name="T43" fmla="*/ 154 h 238"/>
              <a:gd name="T44" fmla="*/ 16 w 218"/>
              <a:gd name="T45" fmla="*/ 134 h 238"/>
              <a:gd name="T46" fmla="*/ 20 w 218"/>
              <a:gd name="T47" fmla="*/ 124 h 238"/>
              <a:gd name="T48" fmla="*/ 50 w 218"/>
              <a:gd name="T49" fmla="*/ 122 h 238"/>
              <a:gd name="T50" fmla="*/ 18 w 218"/>
              <a:gd name="T51" fmla="*/ 114 h 238"/>
              <a:gd name="T52" fmla="*/ 40 w 218"/>
              <a:gd name="T53" fmla="*/ 102 h 238"/>
              <a:gd name="T54" fmla="*/ 20 w 218"/>
              <a:gd name="T55" fmla="*/ 94 h 238"/>
              <a:gd name="T56" fmla="*/ 48 w 218"/>
              <a:gd name="T57" fmla="*/ 74 h 238"/>
              <a:gd name="T58" fmla="*/ 54 w 218"/>
              <a:gd name="T59" fmla="*/ 40 h 238"/>
              <a:gd name="T60" fmla="*/ 68 w 218"/>
              <a:gd name="T61" fmla="*/ 30 h 238"/>
              <a:gd name="T62" fmla="*/ 66 w 218"/>
              <a:gd name="T63" fmla="*/ 14 h 238"/>
              <a:gd name="T64" fmla="*/ 100 w 218"/>
              <a:gd name="T65" fmla="*/ 24 h 238"/>
              <a:gd name="T66" fmla="*/ 100 w 218"/>
              <a:gd name="T67" fmla="*/ 10 h 238"/>
              <a:gd name="T68" fmla="*/ 124 w 218"/>
              <a:gd name="T69" fmla="*/ 8 h 238"/>
              <a:gd name="T70" fmla="*/ 120 w 218"/>
              <a:gd name="T71" fmla="*/ 10 h 238"/>
              <a:gd name="T72" fmla="*/ 132 w 218"/>
              <a:gd name="T73" fmla="*/ 20 h 238"/>
              <a:gd name="T74" fmla="*/ 152 w 218"/>
              <a:gd name="T75" fmla="*/ 14 h 238"/>
              <a:gd name="T76" fmla="*/ 80 w 218"/>
              <a:gd name="T77" fmla="*/ 28 h 238"/>
              <a:gd name="T78" fmla="*/ 96 w 218"/>
              <a:gd name="T79" fmla="*/ 28 h 238"/>
              <a:gd name="T80" fmla="*/ 136 w 218"/>
              <a:gd name="T81" fmla="*/ 28 h 238"/>
              <a:gd name="T82" fmla="*/ 98 w 218"/>
              <a:gd name="T83" fmla="*/ 38 h 238"/>
              <a:gd name="T84" fmla="*/ 76 w 218"/>
              <a:gd name="T85" fmla="*/ 60 h 238"/>
              <a:gd name="T86" fmla="*/ 172 w 218"/>
              <a:gd name="T87" fmla="*/ 62 h 238"/>
              <a:gd name="T88" fmla="*/ 150 w 218"/>
              <a:gd name="T89" fmla="*/ 64 h 238"/>
              <a:gd name="T90" fmla="*/ 172 w 218"/>
              <a:gd name="T91" fmla="*/ 72 h 238"/>
              <a:gd name="T92" fmla="*/ 34 w 218"/>
              <a:gd name="T93" fmla="*/ 88 h 238"/>
              <a:gd name="T94" fmla="*/ 120 w 218"/>
              <a:gd name="T95" fmla="*/ 96 h 238"/>
              <a:gd name="T96" fmla="*/ 166 w 218"/>
              <a:gd name="T97" fmla="*/ 94 h 238"/>
              <a:gd name="T98" fmla="*/ 84 w 218"/>
              <a:gd name="T99" fmla="*/ 112 h 238"/>
              <a:gd name="T100" fmla="*/ 108 w 218"/>
              <a:gd name="T101" fmla="*/ 118 h 238"/>
              <a:gd name="T102" fmla="*/ 60 w 218"/>
              <a:gd name="T103" fmla="*/ 114 h 238"/>
              <a:gd name="T104" fmla="*/ 150 w 218"/>
              <a:gd name="T105" fmla="*/ 122 h 238"/>
              <a:gd name="T106" fmla="*/ 162 w 218"/>
              <a:gd name="T107" fmla="*/ 118 h 238"/>
              <a:gd name="T108" fmla="*/ 72 w 218"/>
              <a:gd name="T109" fmla="*/ 132 h 238"/>
              <a:gd name="T110" fmla="*/ 162 w 218"/>
              <a:gd name="T111" fmla="*/ 142 h 238"/>
              <a:gd name="T112" fmla="*/ 126 w 218"/>
              <a:gd name="T113" fmla="*/ 146 h 238"/>
              <a:gd name="T114" fmla="*/ 132 w 218"/>
              <a:gd name="T115" fmla="*/ 146 h 238"/>
              <a:gd name="T116" fmla="*/ 148 w 218"/>
              <a:gd name="T117" fmla="*/ 160 h 238"/>
              <a:gd name="T118" fmla="*/ 162 w 218"/>
              <a:gd name="T119" fmla="*/ 158 h 238"/>
              <a:gd name="T120" fmla="*/ 78 w 218"/>
              <a:gd name="T121" fmla="*/ 166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8" h="238">
                <a:moveTo>
                  <a:pt x="152" y="14"/>
                </a:moveTo>
                <a:lnTo>
                  <a:pt x="152" y="14"/>
                </a:lnTo>
                <a:lnTo>
                  <a:pt x="152" y="16"/>
                </a:lnTo>
                <a:lnTo>
                  <a:pt x="150" y="16"/>
                </a:lnTo>
                <a:lnTo>
                  <a:pt x="148" y="16"/>
                </a:lnTo>
                <a:lnTo>
                  <a:pt x="148" y="16"/>
                </a:lnTo>
                <a:lnTo>
                  <a:pt x="148" y="16"/>
                </a:lnTo>
                <a:lnTo>
                  <a:pt x="148" y="18"/>
                </a:lnTo>
                <a:lnTo>
                  <a:pt x="150" y="20"/>
                </a:lnTo>
                <a:lnTo>
                  <a:pt x="156" y="24"/>
                </a:lnTo>
                <a:lnTo>
                  <a:pt x="156" y="24"/>
                </a:lnTo>
                <a:lnTo>
                  <a:pt x="156" y="26"/>
                </a:lnTo>
                <a:lnTo>
                  <a:pt x="154" y="28"/>
                </a:lnTo>
                <a:lnTo>
                  <a:pt x="154" y="28"/>
                </a:lnTo>
                <a:lnTo>
                  <a:pt x="150" y="26"/>
                </a:lnTo>
                <a:lnTo>
                  <a:pt x="150" y="24"/>
                </a:lnTo>
                <a:lnTo>
                  <a:pt x="148" y="22"/>
                </a:lnTo>
                <a:lnTo>
                  <a:pt x="144" y="22"/>
                </a:lnTo>
                <a:lnTo>
                  <a:pt x="144" y="22"/>
                </a:lnTo>
                <a:lnTo>
                  <a:pt x="144" y="20"/>
                </a:lnTo>
                <a:lnTo>
                  <a:pt x="142" y="18"/>
                </a:lnTo>
                <a:lnTo>
                  <a:pt x="142" y="18"/>
                </a:lnTo>
                <a:lnTo>
                  <a:pt x="140" y="18"/>
                </a:lnTo>
                <a:lnTo>
                  <a:pt x="138" y="20"/>
                </a:lnTo>
                <a:lnTo>
                  <a:pt x="138" y="24"/>
                </a:lnTo>
                <a:lnTo>
                  <a:pt x="138" y="24"/>
                </a:lnTo>
                <a:lnTo>
                  <a:pt x="142" y="28"/>
                </a:lnTo>
                <a:lnTo>
                  <a:pt x="148" y="30"/>
                </a:lnTo>
                <a:lnTo>
                  <a:pt x="148" y="30"/>
                </a:lnTo>
                <a:lnTo>
                  <a:pt x="146" y="32"/>
                </a:lnTo>
                <a:lnTo>
                  <a:pt x="146" y="32"/>
                </a:lnTo>
                <a:lnTo>
                  <a:pt x="140" y="32"/>
                </a:lnTo>
                <a:lnTo>
                  <a:pt x="140" y="32"/>
                </a:lnTo>
                <a:lnTo>
                  <a:pt x="138" y="36"/>
                </a:lnTo>
                <a:lnTo>
                  <a:pt x="136" y="38"/>
                </a:lnTo>
                <a:lnTo>
                  <a:pt x="136" y="38"/>
                </a:lnTo>
                <a:lnTo>
                  <a:pt x="128" y="40"/>
                </a:lnTo>
                <a:lnTo>
                  <a:pt x="124" y="40"/>
                </a:lnTo>
                <a:lnTo>
                  <a:pt x="120" y="38"/>
                </a:lnTo>
                <a:lnTo>
                  <a:pt x="120" y="38"/>
                </a:lnTo>
                <a:lnTo>
                  <a:pt x="118" y="40"/>
                </a:lnTo>
                <a:lnTo>
                  <a:pt x="118" y="42"/>
                </a:lnTo>
                <a:lnTo>
                  <a:pt x="120" y="42"/>
                </a:lnTo>
                <a:lnTo>
                  <a:pt x="124" y="42"/>
                </a:lnTo>
                <a:lnTo>
                  <a:pt x="124" y="42"/>
                </a:lnTo>
                <a:lnTo>
                  <a:pt x="124" y="46"/>
                </a:lnTo>
                <a:lnTo>
                  <a:pt x="126" y="48"/>
                </a:lnTo>
                <a:lnTo>
                  <a:pt x="126" y="48"/>
                </a:lnTo>
                <a:lnTo>
                  <a:pt x="130" y="46"/>
                </a:lnTo>
                <a:lnTo>
                  <a:pt x="130" y="42"/>
                </a:lnTo>
                <a:lnTo>
                  <a:pt x="130" y="42"/>
                </a:lnTo>
                <a:lnTo>
                  <a:pt x="134" y="44"/>
                </a:lnTo>
                <a:lnTo>
                  <a:pt x="138" y="42"/>
                </a:lnTo>
                <a:lnTo>
                  <a:pt x="146" y="40"/>
                </a:lnTo>
                <a:lnTo>
                  <a:pt x="146" y="40"/>
                </a:lnTo>
                <a:lnTo>
                  <a:pt x="146" y="38"/>
                </a:lnTo>
                <a:lnTo>
                  <a:pt x="146" y="36"/>
                </a:lnTo>
                <a:lnTo>
                  <a:pt x="146" y="36"/>
                </a:lnTo>
                <a:lnTo>
                  <a:pt x="148" y="34"/>
                </a:lnTo>
                <a:lnTo>
                  <a:pt x="148" y="32"/>
                </a:lnTo>
                <a:lnTo>
                  <a:pt x="148" y="32"/>
                </a:lnTo>
                <a:lnTo>
                  <a:pt x="152" y="32"/>
                </a:lnTo>
                <a:lnTo>
                  <a:pt x="154" y="30"/>
                </a:lnTo>
                <a:lnTo>
                  <a:pt x="156" y="30"/>
                </a:lnTo>
                <a:lnTo>
                  <a:pt x="158" y="30"/>
                </a:lnTo>
                <a:lnTo>
                  <a:pt x="158" y="30"/>
                </a:lnTo>
                <a:lnTo>
                  <a:pt x="160" y="28"/>
                </a:lnTo>
                <a:lnTo>
                  <a:pt x="162" y="26"/>
                </a:lnTo>
                <a:lnTo>
                  <a:pt x="162" y="26"/>
                </a:lnTo>
                <a:lnTo>
                  <a:pt x="166" y="28"/>
                </a:lnTo>
                <a:lnTo>
                  <a:pt x="168" y="30"/>
                </a:lnTo>
                <a:lnTo>
                  <a:pt x="168" y="30"/>
                </a:lnTo>
                <a:lnTo>
                  <a:pt x="168" y="32"/>
                </a:lnTo>
                <a:lnTo>
                  <a:pt x="166" y="34"/>
                </a:lnTo>
                <a:lnTo>
                  <a:pt x="164" y="36"/>
                </a:lnTo>
                <a:lnTo>
                  <a:pt x="164" y="36"/>
                </a:lnTo>
                <a:lnTo>
                  <a:pt x="164" y="38"/>
                </a:lnTo>
                <a:lnTo>
                  <a:pt x="164" y="38"/>
                </a:lnTo>
                <a:lnTo>
                  <a:pt x="166" y="40"/>
                </a:lnTo>
                <a:lnTo>
                  <a:pt x="166" y="42"/>
                </a:lnTo>
                <a:lnTo>
                  <a:pt x="166" y="42"/>
                </a:lnTo>
                <a:lnTo>
                  <a:pt x="164" y="44"/>
                </a:lnTo>
                <a:lnTo>
                  <a:pt x="162" y="46"/>
                </a:lnTo>
                <a:lnTo>
                  <a:pt x="162" y="46"/>
                </a:lnTo>
                <a:lnTo>
                  <a:pt x="160" y="46"/>
                </a:lnTo>
                <a:lnTo>
                  <a:pt x="160" y="44"/>
                </a:lnTo>
                <a:lnTo>
                  <a:pt x="158" y="44"/>
                </a:lnTo>
                <a:lnTo>
                  <a:pt x="158" y="44"/>
                </a:lnTo>
                <a:lnTo>
                  <a:pt x="158" y="44"/>
                </a:lnTo>
                <a:lnTo>
                  <a:pt x="156" y="46"/>
                </a:lnTo>
                <a:lnTo>
                  <a:pt x="156" y="48"/>
                </a:lnTo>
                <a:lnTo>
                  <a:pt x="158" y="50"/>
                </a:lnTo>
                <a:lnTo>
                  <a:pt x="158" y="52"/>
                </a:lnTo>
                <a:lnTo>
                  <a:pt x="158" y="52"/>
                </a:lnTo>
                <a:lnTo>
                  <a:pt x="152" y="54"/>
                </a:lnTo>
                <a:lnTo>
                  <a:pt x="152" y="54"/>
                </a:lnTo>
                <a:lnTo>
                  <a:pt x="154" y="58"/>
                </a:lnTo>
                <a:lnTo>
                  <a:pt x="158" y="60"/>
                </a:lnTo>
                <a:lnTo>
                  <a:pt x="162" y="60"/>
                </a:lnTo>
                <a:lnTo>
                  <a:pt x="166" y="58"/>
                </a:lnTo>
                <a:lnTo>
                  <a:pt x="166" y="58"/>
                </a:lnTo>
                <a:lnTo>
                  <a:pt x="164" y="56"/>
                </a:lnTo>
                <a:lnTo>
                  <a:pt x="162" y="54"/>
                </a:lnTo>
                <a:lnTo>
                  <a:pt x="162" y="54"/>
                </a:lnTo>
                <a:lnTo>
                  <a:pt x="164" y="50"/>
                </a:lnTo>
                <a:lnTo>
                  <a:pt x="166" y="48"/>
                </a:lnTo>
                <a:lnTo>
                  <a:pt x="174" y="44"/>
                </a:lnTo>
                <a:lnTo>
                  <a:pt x="174" y="44"/>
                </a:lnTo>
                <a:lnTo>
                  <a:pt x="174" y="44"/>
                </a:lnTo>
                <a:lnTo>
                  <a:pt x="174" y="40"/>
                </a:lnTo>
                <a:lnTo>
                  <a:pt x="174" y="40"/>
                </a:lnTo>
                <a:lnTo>
                  <a:pt x="180" y="42"/>
                </a:lnTo>
                <a:lnTo>
                  <a:pt x="184" y="42"/>
                </a:lnTo>
                <a:lnTo>
                  <a:pt x="186" y="42"/>
                </a:lnTo>
                <a:lnTo>
                  <a:pt x="186" y="42"/>
                </a:lnTo>
                <a:lnTo>
                  <a:pt x="186" y="44"/>
                </a:lnTo>
                <a:lnTo>
                  <a:pt x="182" y="46"/>
                </a:lnTo>
                <a:lnTo>
                  <a:pt x="180" y="46"/>
                </a:lnTo>
                <a:lnTo>
                  <a:pt x="176" y="46"/>
                </a:lnTo>
                <a:lnTo>
                  <a:pt x="176" y="46"/>
                </a:lnTo>
                <a:lnTo>
                  <a:pt x="174" y="48"/>
                </a:lnTo>
                <a:lnTo>
                  <a:pt x="176" y="50"/>
                </a:lnTo>
                <a:lnTo>
                  <a:pt x="178" y="54"/>
                </a:lnTo>
                <a:lnTo>
                  <a:pt x="178" y="54"/>
                </a:lnTo>
                <a:lnTo>
                  <a:pt x="180" y="54"/>
                </a:lnTo>
                <a:lnTo>
                  <a:pt x="182" y="52"/>
                </a:lnTo>
                <a:lnTo>
                  <a:pt x="184" y="50"/>
                </a:lnTo>
                <a:lnTo>
                  <a:pt x="186" y="50"/>
                </a:lnTo>
                <a:lnTo>
                  <a:pt x="186" y="50"/>
                </a:lnTo>
                <a:lnTo>
                  <a:pt x="186" y="58"/>
                </a:lnTo>
                <a:lnTo>
                  <a:pt x="186" y="62"/>
                </a:lnTo>
                <a:lnTo>
                  <a:pt x="186" y="66"/>
                </a:lnTo>
                <a:lnTo>
                  <a:pt x="186" y="66"/>
                </a:lnTo>
                <a:lnTo>
                  <a:pt x="192" y="64"/>
                </a:lnTo>
                <a:lnTo>
                  <a:pt x="196" y="62"/>
                </a:lnTo>
                <a:lnTo>
                  <a:pt x="196" y="62"/>
                </a:lnTo>
                <a:lnTo>
                  <a:pt x="198" y="58"/>
                </a:lnTo>
                <a:lnTo>
                  <a:pt x="200" y="56"/>
                </a:lnTo>
                <a:lnTo>
                  <a:pt x="202" y="56"/>
                </a:lnTo>
                <a:lnTo>
                  <a:pt x="202" y="56"/>
                </a:lnTo>
                <a:lnTo>
                  <a:pt x="204" y="58"/>
                </a:lnTo>
                <a:lnTo>
                  <a:pt x="202" y="60"/>
                </a:lnTo>
                <a:lnTo>
                  <a:pt x="200" y="62"/>
                </a:lnTo>
                <a:lnTo>
                  <a:pt x="198" y="62"/>
                </a:lnTo>
                <a:lnTo>
                  <a:pt x="198" y="62"/>
                </a:lnTo>
                <a:lnTo>
                  <a:pt x="198" y="66"/>
                </a:lnTo>
                <a:lnTo>
                  <a:pt x="196" y="68"/>
                </a:lnTo>
                <a:lnTo>
                  <a:pt x="192" y="72"/>
                </a:lnTo>
                <a:lnTo>
                  <a:pt x="192" y="72"/>
                </a:lnTo>
                <a:lnTo>
                  <a:pt x="194" y="74"/>
                </a:lnTo>
                <a:lnTo>
                  <a:pt x="194" y="76"/>
                </a:lnTo>
                <a:lnTo>
                  <a:pt x="194" y="76"/>
                </a:lnTo>
                <a:lnTo>
                  <a:pt x="196" y="76"/>
                </a:lnTo>
                <a:lnTo>
                  <a:pt x="200" y="76"/>
                </a:lnTo>
                <a:lnTo>
                  <a:pt x="200" y="76"/>
                </a:lnTo>
                <a:lnTo>
                  <a:pt x="198" y="80"/>
                </a:lnTo>
                <a:lnTo>
                  <a:pt x="196" y="82"/>
                </a:lnTo>
                <a:lnTo>
                  <a:pt x="196" y="84"/>
                </a:lnTo>
                <a:lnTo>
                  <a:pt x="198" y="88"/>
                </a:lnTo>
                <a:lnTo>
                  <a:pt x="198" y="88"/>
                </a:lnTo>
                <a:lnTo>
                  <a:pt x="194" y="92"/>
                </a:lnTo>
                <a:lnTo>
                  <a:pt x="194" y="92"/>
                </a:lnTo>
                <a:lnTo>
                  <a:pt x="196" y="96"/>
                </a:lnTo>
                <a:lnTo>
                  <a:pt x="200" y="98"/>
                </a:lnTo>
                <a:lnTo>
                  <a:pt x="200" y="98"/>
                </a:lnTo>
                <a:lnTo>
                  <a:pt x="202" y="98"/>
                </a:lnTo>
                <a:lnTo>
                  <a:pt x="206" y="96"/>
                </a:lnTo>
                <a:lnTo>
                  <a:pt x="206" y="96"/>
                </a:lnTo>
                <a:lnTo>
                  <a:pt x="200" y="104"/>
                </a:lnTo>
                <a:lnTo>
                  <a:pt x="200" y="104"/>
                </a:lnTo>
                <a:lnTo>
                  <a:pt x="204" y="108"/>
                </a:lnTo>
                <a:lnTo>
                  <a:pt x="206" y="112"/>
                </a:lnTo>
                <a:lnTo>
                  <a:pt x="206" y="112"/>
                </a:lnTo>
                <a:lnTo>
                  <a:pt x="210" y="110"/>
                </a:lnTo>
                <a:lnTo>
                  <a:pt x="212" y="108"/>
                </a:lnTo>
                <a:lnTo>
                  <a:pt x="214" y="110"/>
                </a:lnTo>
                <a:lnTo>
                  <a:pt x="214" y="110"/>
                </a:lnTo>
                <a:lnTo>
                  <a:pt x="214" y="114"/>
                </a:lnTo>
                <a:lnTo>
                  <a:pt x="212" y="114"/>
                </a:lnTo>
                <a:lnTo>
                  <a:pt x="210" y="116"/>
                </a:lnTo>
                <a:lnTo>
                  <a:pt x="210" y="116"/>
                </a:lnTo>
                <a:lnTo>
                  <a:pt x="210" y="116"/>
                </a:lnTo>
                <a:lnTo>
                  <a:pt x="210" y="118"/>
                </a:lnTo>
                <a:lnTo>
                  <a:pt x="212" y="120"/>
                </a:lnTo>
                <a:lnTo>
                  <a:pt x="214" y="122"/>
                </a:lnTo>
                <a:lnTo>
                  <a:pt x="214" y="124"/>
                </a:lnTo>
                <a:lnTo>
                  <a:pt x="214" y="124"/>
                </a:lnTo>
                <a:lnTo>
                  <a:pt x="218" y="124"/>
                </a:lnTo>
                <a:lnTo>
                  <a:pt x="218" y="126"/>
                </a:lnTo>
                <a:lnTo>
                  <a:pt x="218" y="126"/>
                </a:lnTo>
                <a:lnTo>
                  <a:pt x="218" y="128"/>
                </a:lnTo>
                <a:lnTo>
                  <a:pt x="216" y="128"/>
                </a:lnTo>
                <a:lnTo>
                  <a:pt x="214" y="128"/>
                </a:lnTo>
                <a:lnTo>
                  <a:pt x="214" y="128"/>
                </a:lnTo>
                <a:lnTo>
                  <a:pt x="214" y="128"/>
                </a:lnTo>
                <a:lnTo>
                  <a:pt x="212" y="134"/>
                </a:lnTo>
                <a:lnTo>
                  <a:pt x="212" y="138"/>
                </a:lnTo>
                <a:lnTo>
                  <a:pt x="212" y="138"/>
                </a:lnTo>
                <a:lnTo>
                  <a:pt x="214" y="140"/>
                </a:lnTo>
                <a:lnTo>
                  <a:pt x="214" y="140"/>
                </a:lnTo>
                <a:lnTo>
                  <a:pt x="212" y="142"/>
                </a:lnTo>
                <a:lnTo>
                  <a:pt x="212" y="148"/>
                </a:lnTo>
                <a:lnTo>
                  <a:pt x="212" y="148"/>
                </a:lnTo>
                <a:lnTo>
                  <a:pt x="208" y="148"/>
                </a:lnTo>
                <a:lnTo>
                  <a:pt x="208" y="146"/>
                </a:lnTo>
                <a:lnTo>
                  <a:pt x="206" y="146"/>
                </a:lnTo>
                <a:lnTo>
                  <a:pt x="204" y="146"/>
                </a:lnTo>
                <a:lnTo>
                  <a:pt x="204" y="146"/>
                </a:lnTo>
                <a:lnTo>
                  <a:pt x="204" y="146"/>
                </a:lnTo>
                <a:lnTo>
                  <a:pt x="204" y="148"/>
                </a:lnTo>
                <a:lnTo>
                  <a:pt x="206" y="150"/>
                </a:lnTo>
                <a:lnTo>
                  <a:pt x="204" y="152"/>
                </a:lnTo>
                <a:lnTo>
                  <a:pt x="204" y="152"/>
                </a:lnTo>
                <a:lnTo>
                  <a:pt x="202" y="150"/>
                </a:lnTo>
                <a:lnTo>
                  <a:pt x="202" y="150"/>
                </a:lnTo>
                <a:lnTo>
                  <a:pt x="200" y="148"/>
                </a:lnTo>
                <a:lnTo>
                  <a:pt x="200" y="148"/>
                </a:lnTo>
                <a:lnTo>
                  <a:pt x="194" y="148"/>
                </a:lnTo>
                <a:lnTo>
                  <a:pt x="190" y="146"/>
                </a:lnTo>
                <a:lnTo>
                  <a:pt x="186" y="146"/>
                </a:lnTo>
                <a:lnTo>
                  <a:pt x="184" y="150"/>
                </a:lnTo>
                <a:lnTo>
                  <a:pt x="184" y="150"/>
                </a:lnTo>
                <a:lnTo>
                  <a:pt x="184" y="150"/>
                </a:lnTo>
                <a:lnTo>
                  <a:pt x="184" y="152"/>
                </a:lnTo>
                <a:lnTo>
                  <a:pt x="186" y="154"/>
                </a:lnTo>
                <a:lnTo>
                  <a:pt x="186" y="154"/>
                </a:lnTo>
                <a:lnTo>
                  <a:pt x="196" y="154"/>
                </a:lnTo>
                <a:lnTo>
                  <a:pt x="196" y="154"/>
                </a:lnTo>
                <a:lnTo>
                  <a:pt x="200" y="158"/>
                </a:lnTo>
                <a:lnTo>
                  <a:pt x="206" y="160"/>
                </a:lnTo>
                <a:lnTo>
                  <a:pt x="206" y="160"/>
                </a:lnTo>
                <a:lnTo>
                  <a:pt x="204" y="160"/>
                </a:lnTo>
                <a:lnTo>
                  <a:pt x="202" y="160"/>
                </a:lnTo>
                <a:lnTo>
                  <a:pt x="202" y="160"/>
                </a:lnTo>
                <a:lnTo>
                  <a:pt x="194" y="168"/>
                </a:lnTo>
                <a:lnTo>
                  <a:pt x="190" y="170"/>
                </a:lnTo>
                <a:lnTo>
                  <a:pt x="182" y="170"/>
                </a:lnTo>
                <a:lnTo>
                  <a:pt x="182" y="170"/>
                </a:lnTo>
                <a:lnTo>
                  <a:pt x="180" y="172"/>
                </a:lnTo>
                <a:lnTo>
                  <a:pt x="180" y="172"/>
                </a:lnTo>
                <a:lnTo>
                  <a:pt x="178" y="174"/>
                </a:lnTo>
                <a:lnTo>
                  <a:pt x="176" y="174"/>
                </a:lnTo>
                <a:lnTo>
                  <a:pt x="176" y="174"/>
                </a:lnTo>
                <a:lnTo>
                  <a:pt x="168" y="172"/>
                </a:lnTo>
                <a:lnTo>
                  <a:pt x="164" y="172"/>
                </a:lnTo>
                <a:lnTo>
                  <a:pt x="160" y="174"/>
                </a:lnTo>
                <a:lnTo>
                  <a:pt x="160" y="174"/>
                </a:lnTo>
                <a:lnTo>
                  <a:pt x="174" y="180"/>
                </a:lnTo>
                <a:lnTo>
                  <a:pt x="174" y="180"/>
                </a:lnTo>
                <a:lnTo>
                  <a:pt x="178" y="178"/>
                </a:lnTo>
                <a:lnTo>
                  <a:pt x="180" y="178"/>
                </a:lnTo>
                <a:lnTo>
                  <a:pt x="180" y="178"/>
                </a:lnTo>
                <a:lnTo>
                  <a:pt x="182" y="180"/>
                </a:lnTo>
                <a:lnTo>
                  <a:pt x="182" y="184"/>
                </a:lnTo>
                <a:lnTo>
                  <a:pt x="182" y="184"/>
                </a:lnTo>
                <a:lnTo>
                  <a:pt x="184" y="186"/>
                </a:lnTo>
                <a:lnTo>
                  <a:pt x="186" y="188"/>
                </a:lnTo>
                <a:lnTo>
                  <a:pt x="186" y="190"/>
                </a:lnTo>
                <a:lnTo>
                  <a:pt x="186" y="190"/>
                </a:lnTo>
                <a:lnTo>
                  <a:pt x="180" y="190"/>
                </a:lnTo>
                <a:lnTo>
                  <a:pt x="176" y="188"/>
                </a:lnTo>
                <a:lnTo>
                  <a:pt x="172" y="186"/>
                </a:lnTo>
                <a:lnTo>
                  <a:pt x="168" y="188"/>
                </a:lnTo>
                <a:lnTo>
                  <a:pt x="168" y="188"/>
                </a:lnTo>
                <a:lnTo>
                  <a:pt x="160" y="184"/>
                </a:lnTo>
                <a:lnTo>
                  <a:pt x="154" y="180"/>
                </a:lnTo>
                <a:lnTo>
                  <a:pt x="154" y="180"/>
                </a:lnTo>
                <a:lnTo>
                  <a:pt x="148" y="182"/>
                </a:lnTo>
                <a:lnTo>
                  <a:pt x="144" y="184"/>
                </a:lnTo>
                <a:lnTo>
                  <a:pt x="144" y="184"/>
                </a:lnTo>
                <a:lnTo>
                  <a:pt x="142" y="182"/>
                </a:lnTo>
                <a:lnTo>
                  <a:pt x="142" y="180"/>
                </a:lnTo>
                <a:lnTo>
                  <a:pt x="144" y="174"/>
                </a:lnTo>
                <a:lnTo>
                  <a:pt x="144" y="174"/>
                </a:lnTo>
                <a:lnTo>
                  <a:pt x="142" y="174"/>
                </a:lnTo>
                <a:lnTo>
                  <a:pt x="140" y="172"/>
                </a:lnTo>
                <a:lnTo>
                  <a:pt x="140" y="172"/>
                </a:lnTo>
                <a:lnTo>
                  <a:pt x="138" y="172"/>
                </a:lnTo>
                <a:lnTo>
                  <a:pt x="138" y="174"/>
                </a:lnTo>
                <a:lnTo>
                  <a:pt x="138" y="176"/>
                </a:lnTo>
                <a:lnTo>
                  <a:pt x="138" y="178"/>
                </a:lnTo>
                <a:lnTo>
                  <a:pt x="138" y="178"/>
                </a:lnTo>
                <a:lnTo>
                  <a:pt x="134" y="176"/>
                </a:lnTo>
                <a:lnTo>
                  <a:pt x="130" y="176"/>
                </a:lnTo>
                <a:lnTo>
                  <a:pt x="130" y="176"/>
                </a:lnTo>
                <a:lnTo>
                  <a:pt x="128" y="176"/>
                </a:lnTo>
                <a:lnTo>
                  <a:pt x="128" y="178"/>
                </a:lnTo>
                <a:lnTo>
                  <a:pt x="126" y="180"/>
                </a:lnTo>
                <a:lnTo>
                  <a:pt x="124" y="180"/>
                </a:lnTo>
                <a:lnTo>
                  <a:pt x="124" y="180"/>
                </a:lnTo>
                <a:lnTo>
                  <a:pt x="122" y="176"/>
                </a:lnTo>
                <a:lnTo>
                  <a:pt x="122" y="174"/>
                </a:lnTo>
                <a:lnTo>
                  <a:pt x="118" y="172"/>
                </a:lnTo>
                <a:lnTo>
                  <a:pt x="118" y="172"/>
                </a:lnTo>
                <a:lnTo>
                  <a:pt x="116" y="174"/>
                </a:lnTo>
                <a:lnTo>
                  <a:pt x="116" y="174"/>
                </a:lnTo>
                <a:lnTo>
                  <a:pt x="118" y="178"/>
                </a:lnTo>
                <a:lnTo>
                  <a:pt x="118" y="180"/>
                </a:lnTo>
                <a:lnTo>
                  <a:pt x="118" y="182"/>
                </a:lnTo>
                <a:lnTo>
                  <a:pt x="118" y="182"/>
                </a:lnTo>
                <a:lnTo>
                  <a:pt x="114" y="184"/>
                </a:lnTo>
                <a:lnTo>
                  <a:pt x="110" y="184"/>
                </a:lnTo>
                <a:lnTo>
                  <a:pt x="110" y="184"/>
                </a:lnTo>
                <a:lnTo>
                  <a:pt x="112" y="204"/>
                </a:lnTo>
                <a:lnTo>
                  <a:pt x="114" y="226"/>
                </a:lnTo>
                <a:lnTo>
                  <a:pt x="114" y="226"/>
                </a:lnTo>
                <a:lnTo>
                  <a:pt x="118" y="228"/>
                </a:lnTo>
                <a:lnTo>
                  <a:pt x="122" y="230"/>
                </a:lnTo>
                <a:lnTo>
                  <a:pt x="122" y="230"/>
                </a:lnTo>
                <a:lnTo>
                  <a:pt x="128" y="232"/>
                </a:lnTo>
                <a:lnTo>
                  <a:pt x="128" y="232"/>
                </a:lnTo>
                <a:lnTo>
                  <a:pt x="140" y="232"/>
                </a:lnTo>
                <a:lnTo>
                  <a:pt x="154" y="232"/>
                </a:lnTo>
                <a:lnTo>
                  <a:pt x="154" y="232"/>
                </a:lnTo>
                <a:lnTo>
                  <a:pt x="164" y="234"/>
                </a:lnTo>
                <a:lnTo>
                  <a:pt x="172" y="236"/>
                </a:lnTo>
                <a:lnTo>
                  <a:pt x="172" y="236"/>
                </a:lnTo>
                <a:lnTo>
                  <a:pt x="170" y="238"/>
                </a:lnTo>
                <a:lnTo>
                  <a:pt x="170" y="238"/>
                </a:lnTo>
                <a:lnTo>
                  <a:pt x="166" y="238"/>
                </a:lnTo>
                <a:lnTo>
                  <a:pt x="166" y="238"/>
                </a:lnTo>
                <a:lnTo>
                  <a:pt x="108" y="238"/>
                </a:lnTo>
                <a:lnTo>
                  <a:pt x="48" y="238"/>
                </a:lnTo>
                <a:lnTo>
                  <a:pt x="48" y="238"/>
                </a:lnTo>
                <a:lnTo>
                  <a:pt x="50" y="236"/>
                </a:lnTo>
                <a:lnTo>
                  <a:pt x="54" y="234"/>
                </a:lnTo>
                <a:lnTo>
                  <a:pt x="62" y="232"/>
                </a:lnTo>
                <a:lnTo>
                  <a:pt x="62" y="232"/>
                </a:lnTo>
                <a:lnTo>
                  <a:pt x="76" y="232"/>
                </a:lnTo>
                <a:lnTo>
                  <a:pt x="76" y="232"/>
                </a:lnTo>
                <a:lnTo>
                  <a:pt x="80" y="230"/>
                </a:lnTo>
                <a:lnTo>
                  <a:pt x="80" y="230"/>
                </a:lnTo>
                <a:lnTo>
                  <a:pt x="94" y="232"/>
                </a:lnTo>
                <a:lnTo>
                  <a:pt x="100" y="232"/>
                </a:lnTo>
                <a:lnTo>
                  <a:pt x="104" y="228"/>
                </a:lnTo>
                <a:lnTo>
                  <a:pt x="104" y="228"/>
                </a:lnTo>
                <a:lnTo>
                  <a:pt x="104" y="212"/>
                </a:lnTo>
                <a:lnTo>
                  <a:pt x="104" y="212"/>
                </a:lnTo>
                <a:lnTo>
                  <a:pt x="104" y="198"/>
                </a:lnTo>
                <a:lnTo>
                  <a:pt x="104" y="188"/>
                </a:lnTo>
                <a:lnTo>
                  <a:pt x="104" y="188"/>
                </a:lnTo>
                <a:lnTo>
                  <a:pt x="100" y="184"/>
                </a:lnTo>
                <a:lnTo>
                  <a:pt x="96" y="180"/>
                </a:lnTo>
                <a:lnTo>
                  <a:pt x="96" y="180"/>
                </a:lnTo>
                <a:lnTo>
                  <a:pt x="92" y="182"/>
                </a:lnTo>
                <a:lnTo>
                  <a:pt x="88" y="180"/>
                </a:lnTo>
                <a:lnTo>
                  <a:pt x="78" y="180"/>
                </a:lnTo>
                <a:lnTo>
                  <a:pt x="78" y="180"/>
                </a:lnTo>
                <a:lnTo>
                  <a:pt x="76" y="180"/>
                </a:lnTo>
                <a:lnTo>
                  <a:pt x="74" y="178"/>
                </a:lnTo>
                <a:lnTo>
                  <a:pt x="72" y="176"/>
                </a:lnTo>
                <a:lnTo>
                  <a:pt x="72" y="176"/>
                </a:lnTo>
                <a:lnTo>
                  <a:pt x="70" y="178"/>
                </a:lnTo>
                <a:lnTo>
                  <a:pt x="70" y="182"/>
                </a:lnTo>
                <a:lnTo>
                  <a:pt x="70" y="182"/>
                </a:lnTo>
                <a:lnTo>
                  <a:pt x="66" y="182"/>
                </a:lnTo>
                <a:lnTo>
                  <a:pt x="64" y="182"/>
                </a:lnTo>
                <a:lnTo>
                  <a:pt x="62" y="184"/>
                </a:lnTo>
                <a:lnTo>
                  <a:pt x="60" y="186"/>
                </a:lnTo>
                <a:lnTo>
                  <a:pt x="60" y="186"/>
                </a:lnTo>
                <a:lnTo>
                  <a:pt x="60" y="182"/>
                </a:lnTo>
                <a:lnTo>
                  <a:pt x="62" y="178"/>
                </a:lnTo>
                <a:lnTo>
                  <a:pt x="66" y="176"/>
                </a:lnTo>
                <a:lnTo>
                  <a:pt x="68" y="172"/>
                </a:lnTo>
                <a:lnTo>
                  <a:pt x="68" y="172"/>
                </a:lnTo>
                <a:lnTo>
                  <a:pt x="68" y="172"/>
                </a:lnTo>
                <a:lnTo>
                  <a:pt x="66" y="170"/>
                </a:lnTo>
                <a:lnTo>
                  <a:pt x="64" y="170"/>
                </a:lnTo>
                <a:lnTo>
                  <a:pt x="64" y="170"/>
                </a:lnTo>
                <a:lnTo>
                  <a:pt x="66" y="164"/>
                </a:lnTo>
                <a:lnTo>
                  <a:pt x="70" y="160"/>
                </a:lnTo>
                <a:lnTo>
                  <a:pt x="70" y="160"/>
                </a:lnTo>
                <a:lnTo>
                  <a:pt x="68" y="156"/>
                </a:lnTo>
                <a:lnTo>
                  <a:pt x="68" y="156"/>
                </a:lnTo>
                <a:lnTo>
                  <a:pt x="64" y="156"/>
                </a:lnTo>
                <a:lnTo>
                  <a:pt x="60" y="154"/>
                </a:lnTo>
                <a:lnTo>
                  <a:pt x="58" y="152"/>
                </a:lnTo>
                <a:lnTo>
                  <a:pt x="54" y="154"/>
                </a:lnTo>
                <a:lnTo>
                  <a:pt x="54" y="154"/>
                </a:lnTo>
                <a:lnTo>
                  <a:pt x="56" y="156"/>
                </a:lnTo>
                <a:lnTo>
                  <a:pt x="58" y="158"/>
                </a:lnTo>
                <a:lnTo>
                  <a:pt x="62" y="158"/>
                </a:lnTo>
                <a:lnTo>
                  <a:pt x="66" y="158"/>
                </a:lnTo>
                <a:lnTo>
                  <a:pt x="66" y="158"/>
                </a:lnTo>
                <a:lnTo>
                  <a:pt x="64" y="162"/>
                </a:lnTo>
                <a:lnTo>
                  <a:pt x="62" y="164"/>
                </a:lnTo>
                <a:lnTo>
                  <a:pt x="60" y="166"/>
                </a:lnTo>
                <a:lnTo>
                  <a:pt x="58" y="168"/>
                </a:lnTo>
                <a:lnTo>
                  <a:pt x="58" y="168"/>
                </a:lnTo>
                <a:lnTo>
                  <a:pt x="56" y="168"/>
                </a:lnTo>
                <a:lnTo>
                  <a:pt x="54" y="168"/>
                </a:lnTo>
                <a:lnTo>
                  <a:pt x="50" y="168"/>
                </a:lnTo>
                <a:lnTo>
                  <a:pt x="48" y="166"/>
                </a:lnTo>
                <a:lnTo>
                  <a:pt x="48" y="166"/>
                </a:lnTo>
                <a:lnTo>
                  <a:pt x="50" y="166"/>
                </a:lnTo>
                <a:lnTo>
                  <a:pt x="52" y="162"/>
                </a:lnTo>
                <a:lnTo>
                  <a:pt x="52" y="162"/>
                </a:lnTo>
                <a:lnTo>
                  <a:pt x="50" y="160"/>
                </a:lnTo>
                <a:lnTo>
                  <a:pt x="48" y="160"/>
                </a:lnTo>
                <a:lnTo>
                  <a:pt x="48" y="160"/>
                </a:lnTo>
                <a:lnTo>
                  <a:pt x="38" y="162"/>
                </a:lnTo>
                <a:lnTo>
                  <a:pt x="38" y="162"/>
                </a:lnTo>
                <a:lnTo>
                  <a:pt x="34" y="162"/>
                </a:lnTo>
                <a:lnTo>
                  <a:pt x="30" y="162"/>
                </a:lnTo>
                <a:lnTo>
                  <a:pt x="22" y="164"/>
                </a:lnTo>
                <a:lnTo>
                  <a:pt x="22" y="164"/>
                </a:lnTo>
                <a:lnTo>
                  <a:pt x="14" y="164"/>
                </a:lnTo>
                <a:lnTo>
                  <a:pt x="4" y="162"/>
                </a:lnTo>
                <a:lnTo>
                  <a:pt x="4" y="162"/>
                </a:lnTo>
                <a:lnTo>
                  <a:pt x="4" y="158"/>
                </a:lnTo>
                <a:lnTo>
                  <a:pt x="4" y="158"/>
                </a:lnTo>
                <a:lnTo>
                  <a:pt x="4" y="156"/>
                </a:lnTo>
                <a:lnTo>
                  <a:pt x="2" y="154"/>
                </a:lnTo>
                <a:lnTo>
                  <a:pt x="0" y="154"/>
                </a:lnTo>
                <a:lnTo>
                  <a:pt x="0" y="152"/>
                </a:lnTo>
                <a:lnTo>
                  <a:pt x="0" y="152"/>
                </a:lnTo>
                <a:lnTo>
                  <a:pt x="2" y="152"/>
                </a:lnTo>
                <a:lnTo>
                  <a:pt x="4" y="154"/>
                </a:lnTo>
                <a:lnTo>
                  <a:pt x="6" y="156"/>
                </a:lnTo>
                <a:lnTo>
                  <a:pt x="6" y="156"/>
                </a:lnTo>
                <a:lnTo>
                  <a:pt x="16" y="156"/>
                </a:lnTo>
                <a:lnTo>
                  <a:pt x="20" y="156"/>
                </a:lnTo>
                <a:lnTo>
                  <a:pt x="22" y="154"/>
                </a:lnTo>
                <a:lnTo>
                  <a:pt x="22" y="154"/>
                </a:lnTo>
                <a:lnTo>
                  <a:pt x="22" y="150"/>
                </a:lnTo>
                <a:lnTo>
                  <a:pt x="20" y="148"/>
                </a:lnTo>
                <a:lnTo>
                  <a:pt x="16" y="146"/>
                </a:lnTo>
                <a:lnTo>
                  <a:pt x="16" y="146"/>
                </a:lnTo>
                <a:lnTo>
                  <a:pt x="18" y="144"/>
                </a:lnTo>
                <a:lnTo>
                  <a:pt x="20" y="140"/>
                </a:lnTo>
                <a:lnTo>
                  <a:pt x="20" y="140"/>
                </a:lnTo>
                <a:lnTo>
                  <a:pt x="18" y="138"/>
                </a:lnTo>
                <a:lnTo>
                  <a:pt x="18" y="138"/>
                </a:lnTo>
                <a:lnTo>
                  <a:pt x="14" y="138"/>
                </a:lnTo>
                <a:lnTo>
                  <a:pt x="14" y="138"/>
                </a:lnTo>
                <a:lnTo>
                  <a:pt x="14" y="136"/>
                </a:lnTo>
                <a:lnTo>
                  <a:pt x="16" y="134"/>
                </a:lnTo>
                <a:lnTo>
                  <a:pt x="18" y="134"/>
                </a:lnTo>
                <a:lnTo>
                  <a:pt x="18" y="132"/>
                </a:lnTo>
                <a:lnTo>
                  <a:pt x="18" y="132"/>
                </a:lnTo>
                <a:lnTo>
                  <a:pt x="22" y="132"/>
                </a:lnTo>
                <a:lnTo>
                  <a:pt x="26" y="132"/>
                </a:lnTo>
                <a:lnTo>
                  <a:pt x="26" y="132"/>
                </a:lnTo>
                <a:lnTo>
                  <a:pt x="26" y="130"/>
                </a:lnTo>
                <a:lnTo>
                  <a:pt x="24" y="130"/>
                </a:lnTo>
                <a:lnTo>
                  <a:pt x="20" y="128"/>
                </a:lnTo>
                <a:lnTo>
                  <a:pt x="20" y="128"/>
                </a:lnTo>
                <a:lnTo>
                  <a:pt x="18" y="130"/>
                </a:lnTo>
                <a:lnTo>
                  <a:pt x="18" y="132"/>
                </a:lnTo>
                <a:lnTo>
                  <a:pt x="18" y="132"/>
                </a:lnTo>
                <a:lnTo>
                  <a:pt x="16" y="130"/>
                </a:lnTo>
                <a:lnTo>
                  <a:pt x="14" y="128"/>
                </a:lnTo>
                <a:lnTo>
                  <a:pt x="12" y="126"/>
                </a:lnTo>
                <a:lnTo>
                  <a:pt x="14" y="122"/>
                </a:lnTo>
                <a:lnTo>
                  <a:pt x="14" y="122"/>
                </a:lnTo>
                <a:lnTo>
                  <a:pt x="20" y="124"/>
                </a:lnTo>
                <a:lnTo>
                  <a:pt x="22" y="124"/>
                </a:lnTo>
                <a:lnTo>
                  <a:pt x="26" y="122"/>
                </a:lnTo>
                <a:lnTo>
                  <a:pt x="26" y="122"/>
                </a:lnTo>
                <a:lnTo>
                  <a:pt x="28" y="126"/>
                </a:lnTo>
                <a:lnTo>
                  <a:pt x="30" y="128"/>
                </a:lnTo>
                <a:lnTo>
                  <a:pt x="30" y="128"/>
                </a:lnTo>
                <a:lnTo>
                  <a:pt x="34" y="128"/>
                </a:lnTo>
                <a:lnTo>
                  <a:pt x="36" y="126"/>
                </a:lnTo>
                <a:lnTo>
                  <a:pt x="36" y="126"/>
                </a:lnTo>
                <a:lnTo>
                  <a:pt x="38" y="128"/>
                </a:lnTo>
                <a:lnTo>
                  <a:pt x="38" y="128"/>
                </a:lnTo>
                <a:lnTo>
                  <a:pt x="38" y="130"/>
                </a:lnTo>
                <a:lnTo>
                  <a:pt x="40" y="130"/>
                </a:lnTo>
                <a:lnTo>
                  <a:pt x="40" y="130"/>
                </a:lnTo>
                <a:lnTo>
                  <a:pt x="48" y="128"/>
                </a:lnTo>
                <a:lnTo>
                  <a:pt x="52" y="122"/>
                </a:lnTo>
                <a:lnTo>
                  <a:pt x="52" y="122"/>
                </a:lnTo>
                <a:lnTo>
                  <a:pt x="50" y="122"/>
                </a:lnTo>
                <a:lnTo>
                  <a:pt x="50" y="122"/>
                </a:lnTo>
                <a:lnTo>
                  <a:pt x="48" y="124"/>
                </a:lnTo>
                <a:lnTo>
                  <a:pt x="44" y="124"/>
                </a:lnTo>
                <a:lnTo>
                  <a:pt x="44" y="124"/>
                </a:lnTo>
                <a:lnTo>
                  <a:pt x="44" y="122"/>
                </a:lnTo>
                <a:lnTo>
                  <a:pt x="46" y="120"/>
                </a:lnTo>
                <a:lnTo>
                  <a:pt x="48" y="120"/>
                </a:lnTo>
                <a:lnTo>
                  <a:pt x="48" y="120"/>
                </a:lnTo>
                <a:lnTo>
                  <a:pt x="48" y="118"/>
                </a:lnTo>
                <a:lnTo>
                  <a:pt x="46" y="116"/>
                </a:lnTo>
                <a:lnTo>
                  <a:pt x="46" y="116"/>
                </a:lnTo>
                <a:lnTo>
                  <a:pt x="42" y="116"/>
                </a:lnTo>
                <a:lnTo>
                  <a:pt x="38" y="120"/>
                </a:lnTo>
                <a:lnTo>
                  <a:pt x="38" y="120"/>
                </a:lnTo>
                <a:lnTo>
                  <a:pt x="34" y="118"/>
                </a:lnTo>
                <a:lnTo>
                  <a:pt x="32" y="114"/>
                </a:lnTo>
                <a:lnTo>
                  <a:pt x="32" y="114"/>
                </a:lnTo>
                <a:lnTo>
                  <a:pt x="24" y="114"/>
                </a:lnTo>
                <a:lnTo>
                  <a:pt x="18" y="114"/>
                </a:lnTo>
                <a:lnTo>
                  <a:pt x="18" y="114"/>
                </a:lnTo>
                <a:lnTo>
                  <a:pt x="16" y="112"/>
                </a:lnTo>
                <a:lnTo>
                  <a:pt x="14" y="110"/>
                </a:lnTo>
                <a:lnTo>
                  <a:pt x="12" y="108"/>
                </a:lnTo>
                <a:lnTo>
                  <a:pt x="10" y="106"/>
                </a:lnTo>
                <a:lnTo>
                  <a:pt x="10" y="106"/>
                </a:lnTo>
                <a:lnTo>
                  <a:pt x="10" y="104"/>
                </a:lnTo>
                <a:lnTo>
                  <a:pt x="12" y="104"/>
                </a:lnTo>
                <a:lnTo>
                  <a:pt x="14" y="104"/>
                </a:lnTo>
                <a:lnTo>
                  <a:pt x="16" y="104"/>
                </a:lnTo>
                <a:lnTo>
                  <a:pt x="16" y="104"/>
                </a:lnTo>
                <a:lnTo>
                  <a:pt x="20" y="100"/>
                </a:lnTo>
                <a:lnTo>
                  <a:pt x="20" y="100"/>
                </a:lnTo>
                <a:lnTo>
                  <a:pt x="24" y="100"/>
                </a:lnTo>
                <a:lnTo>
                  <a:pt x="24" y="102"/>
                </a:lnTo>
                <a:lnTo>
                  <a:pt x="28" y="104"/>
                </a:lnTo>
                <a:lnTo>
                  <a:pt x="28" y="104"/>
                </a:lnTo>
                <a:lnTo>
                  <a:pt x="36" y="104"/>
                </a:lnTo>
                <a:lnTo>
                  <a:pt x="40" y="102"/>
                </a:lnTo>
                <a:lnTo>
                  <a:pt x="40" y="102"/>
                </a:lnTo>
                <a:lnTo>
                  <a:pt x="42" y="98"/>
                </a:lnTo>
                <a:lnTo>
                  <a:pt x="40" y="94"/>
                </a:lnTo>
                <a:lnTo>
                  <a:pt x="40" y="94"/>
                </a:lnTo>
                <a:lnTo>
                  <a:pt x="38" y="94"/>
                </a:lnTo>
                <a:lnTo>
                  <a:pt x="36" y="96"/>
                </a:lnTo>
                <a:lnTo>
                  <a:pt x="34" y="96"/>
                </a:lnTo>
                <a:lnTo>
                  <a:pt x="34" y="96"/>
                </a:lnTo>
                <a:lnTo>
                  <a:pt x="30" y="88"/>
                </a:lnTo>
                <a:lnTo>
                  <a:pt x="30" y="88"/>
                </a:lnTo>
                <a:lnTo>
                  <a:pt x="26" y="88"/>
                </a:lnTo>
                <a:lnTo>
                  <a:pt x="26" y="88"/>
                </a:lnTo>
                <a:lnTo>
                  <a:pt x="24" y="90"/>
                </a:lnTo>
                <a:lnTo>
                  <a:pt x="26" y="90"/>
                </a:lnTo>
                <a:lnTo>
                  <a:pt x="28" y="92"/>
                </a:lnTo>
                <a:lnTo>
                  <a:pt x="26" y="94"/>
                </a:lnTo>
                <a:lnTo>
                  <a:pt x="26" y="94"/>
                </a:lnTo>
                <a:lnTo>
                  <a:pt x="24" y="94"/>
                </a:lnTo>
                <a:lnTo>
                  <a:pt x="20" y="94"/>
                </a:lnTo>
                <a:lnTo>
                  <a:pt x="20" y="94"/>
                </a:lnTo>
                <a:lnTo>
                  <a:pt x="20" y="92"/>
                </a:lnTo>
                <a:lnTo>
                  <a:pt x="24" y="90"/>
                </a:lnTo>
                <a:lnTo>
                  <a:pt x="24" y="90"/>
                </a:lnTo>
                <a:lnTo>
                  <a:pt x="22" y="86"/>
                </a:lnTo>
                <a:lnTo>
                  <a:pt x="24" y="82"/>
                </a:lnTo>
                <a:lnTo>
                  <a:pt x="24" y="82"/>
                </a:lnTo>
                <a:lnTo>
                  <a:pt x="22" y="80"/>
                </a:lnTo>
                <a:lnTo>
                  <a:pt x="20" y="76"/>
                </a:lnTo>
                <a:lnTo>
                  <a:pt x="20" y="76"/>
                </a:lnTo>
                <a:lnTo>
                  <a:pt x="30" y="72"/>
                </a:lnTo>
                <a:lnTo>
                  <a:pt x="38" y="68"/>
                </a:lnTo>
                <a:lnTo>
                  <a:pt x="38" y="68"/>
                </a:lnTo>
                <a:lnTo>
                  <a:pt x="40" y="70"/>
                </a:lnTo>
                <a:lnTo>
                  <a:pt x="40" y="74"/>
                </a:lnTo>
                <a:lnTo>
                  <a:pt x="40" y="74"/>
                </a:lnTo>
                <a:lnTo>
                  <a:pt x="46" y="76"/>
                </a:lnTo>
                <a:lnTo>
                  <a:pt x="48" y="76"/>
                </a:lnTo>
                <a:lnTo>
                  <a:pt x="48" y="74"/>
                </a:lnTo>
                <a:lnTo>
                  <a:pt x="48" y="74"/>
                </a:lnTo>
                <a:lnTo>
                  <a:pt x="48" y="72"/>
                </a:lnTo>
                <a:lnTo>
                  <a:pt x="46" y="72"/>
                </a:lnTo>
                <a:lnTo>
                  <a:pt x="44" y="70"/>
                </a:lnTo>
                <a:lnTo>
                  <a:pt x="44" y="70"/>
                </a:lnTo>
                <a:lnTo>
                  <a:pt x="44" y="66"/>
                </a:lnTo>
                <a:lnTo>
                  <a:pt x="46" y="64"/>
                </a:lnTo>
                <a:lnTo>
                  <a:pt x="46" y="64"/>
                </a:lnTo>
                <a:lnTo>
                  <a:pt x="44" y="60"/>
                </a:lnTo>
                <a:lnTo>
                  <a:pt x="44" y="54"/>
                </a:lnTo>
                <a:lnTo>
                  <a:pt x="44" y="54"/>
                </a:lnTo>
                <a:lnTo>
                  <a:pt x="50" y="54"/>
                </a:lnTo>
                <a:lnTo>
                  <a:pt x="50" y="54"/>
                </a:lnTo>
                <a:lnTo>
                  <a:pt x="56" y="50"/>
                </a:lnTo>
                <a:lnTo>
                  <a:pt x="58" y="48"/>
                </a:lnTo>
                <a:lnTo>
                  <a:pt x="60" y="46"/>
                </a:lnTo>
                <a:lnTo>
                  <a:pt x="60" y="46"/>
                </a:lnTo>
                <a:lnTo>
                  <a:pt x="60" y="44"/>
                </a:lnTo>
                <a:lnTo>
                  <a:pt x="58" y="42"/>
                </a:lnTo>
                <a:lnTo>
                  <a:pt x="54" y="40"/>
                </a:lnTo>
                <a:lnTo>
                  <a:pt x="54" y="40"/>
                </a:lnTo>
                <a:lnTo>
                  <a:pt x="54" y="38"/>
                </a:lnTo>
                <a:lnTo>
                  <a:pt x="56" y="38"/>
                </a:lnTo>
                <a:lnTo>
                  <a:pt x="60" y="38"/>
                </a:lnTo>
                <a:lnTo>
                  <a:pt x="60" y="38"/>
                </a:lnTo>
                <a:lnTo>
                  <a:pt x="60" y="38"/>
                </a:lnTo>
                <a:lnTo>
                  <a:pt x="62" y="36"/>
                </a:lnTo>
                <a:lnTo>
                  <a:pt x="62" y="36"/>
                </a:lnTo>
                <a:lnTo>
                  <a:pt x="62" y="36"/>
                </a:lnTo>
                <a:lnTo>
                  <a:pt x="66" y="38"/>
                </a:lnTo>
                <a:lnTo>
                  <a:pt x="70" y="38"/>
                </a:lnTo>
                <a:lnTo>
                  <a:pt x="70" y="38"/>
                </a:lnTo>
                <a:lnTo>
                  <a:pt x="72" y="38"/>
                </a:lnTo>
                <a:lnTo>
                  <a:pt x="72" y="38"/>
                </a:lnTo>
                <a:lnTo>
                  <a:pt x="72" y="36"/>
                </a:lnTo>
                <a:lnTo>
                  <a:pt x="70" y="34"/>
                </a:lnTo>
                <a:lnTo>
                  <a:pt x="68" y="32"/>
                </a:lnTo>
                <a:lnTo>
                  <a:pt x="68" y="32"/>
                </a:lnTo>
                <a:lnTo>
                  <a:pt x="68" y="30"/>
                </a:lnTo>
                <a:lnTo>
                  <a:pt x="68" y="30"/>
                </a:lnTo>
                <a:lnTo>
                  <a:pt x="64" y="28"/>
                </a:lnTo>
                <a:lnTo>
                  <a:pt x="64" y="28"/>
                </a:lnTo>
                <a:lnTo>
                  <a:pt x="64" y="24"/>
                </a:lnTo>
                <a:lnTo>
                  <a:pt x="62" y="22"/>
                </a:lnTo>
                <a:lnTo>
                  <a:pt x="56" y="20"/>
                </a:lnTo>
                <a:lnTo>
                  <a:pt x="56" y="20"/>
                </a:lnTo>
                <a:lnTo>
                  <a:pt x="56" y="16"/>
                </a:lnTo>
                <a:lnTo>
                  <a:pt x="58" y="14"/>
                </a:lnTo>
                <a:lnTo>
                  <a:pt x="58" y="14"/>
                </a:lnTo>
                <a:lnTo>
                  <a:pt x="62" y="16"/>
                </a:lnTo>
                <a:lnTo>
                  <a:pt x="64" y="18"/>
                </a:lnTo>
                <a:lnTo>
                  <a:pt x="64" y="18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66" y="14"/>
                </a:lnTo>
                <a:lnTo>
                  <a:pt x="66" y="14"/>
                </a:lnTo>
                <a:lnTo>
                  <a:pt x="66" y="14"/>
                </a:lnTo>
                <a:lnTo>
                  <a:pt x="66" y="10"/>
                </a:lnTo>
                <a:lnTo>
                  <a:pt x="66" y="10"/>
                </a:lnTo>
                <a:lnTo>
                  <a:pt x="64" y="8"/>
                </a:lnTo>
                <a:lnTo>
                  <a:pt x="62" y="8"/>
                </a:lnTo>
                <a:lnTo>
                  <a:pt x="62" y="6"/>
                </a:lnTo>
                <a:lnTo>
                  <a:pt x="62" y="6"/>
                </a:lnTo>
                <a:lnTo>
                  <a:pt x="66" y="8"/>
                </a:lnTo>
                <a:lnTo>
                  <a:pt x="70" y="10"/>
                </a:lnTo>
                <a:lnTo>
                  <a:pt x="74" y="16"/>
                </a:lnTo>
                <a:lnTo>
                  <a:pt x="74" y="16"/>
                </a:lnTo>
                <a:lnTo>
                  <a:pt x="82" y="18"/>
                </a:lnTo>
                <a:lnTo>
                  <a:pt x="84" y="18"/>
                </a:lnTo>
                <a:lnTo>
                  <a:pt x="88" y="18"/>
                </a:lnTo>
                <a:lnTo>
                  <a:pt x="88" y="18"/>
                </a:lnTo>
                <a:lnTo>
                  <a:pt x="88" y="20"/>
                </a:lnTo>
                <a:lnTo>
                  <a:pt x="88" y="22"/>
                </a:lnTo>
                <a:lnTo>
                  <a:pt x="88" y="22"/>
                </a:lnTo>
                <a:lnTo>
                  <a:pt x="100" y="24"/>
                </a:lnTo>
                <a:lnTo>
                  <a:pt x="100" y="24"/>
                </a:lnTo>
                <a:lnTo>
                  <a:pt x="96" y="20"/>
                </a:lnTo>
                <a:lnTo>
                  <a:pt x="92" y="16"/>
                </a:lnTo>
                <a:lnTo>
                  <a:pt x="92" y="16"/>
                </a:lnTo>
                <a:lnTo>
                  <a:pt x="100" y="16"/>
                </a:lnTo>
                <a:lnTo>
                  <a:pt x="106" y="20"/>
                </a:lnTo>
                <a:lnTo>
                  <a:pt x="106" y="20"/>
                </a:lnTo>
                <a:lnTo>
                  <a:pt x="110" y="18"/>
                </a:lnTo>
                <a:lnTo>
                  <a:pt x="116" y="16"/>
                </a:lnTo>
                <a:lnTo>
                  <a:pt x="116" y="16"/>
                </a:lnTo>
                <a:lnTo>
                  <a:pt x="118" y="12"/>
                </a:lnTo>
                <a:lnTo>
                  <a:pt x="118" y="10"/>
                </a:lnTo>
                <a:lnTo>
                  <a:pt x="118" y="10"/>
                </a:lnTo>
                <a:lnTo>
                  <a:pt x="114" y="10"/>
                </a:lnTo>
                <a:lnTo>
                  <a:pt x="112" y="10"/>
                </a:lnTo>
                <a:lnTo>
                  <a:pt x="110" y="14"/>
                </a:lnTo>
                <a:lnTo>
                  <a:pt x="110" y="14"/>
                </a:lnTo>
                <a:lnTo>
                  <a:pt x="100" y="14"/>
                </a:lnTo>
                <a:lnTo>
                  <a:pt x="100" y="14"/>
                </a:lnTo>
                <a:lnTo>
                  <a:pt x="100" y="10"/>
                </a:lnTo>
                <a:lnTo>
                  <a:pt x="100" y="8"/>
                </a:lnTo>
                <a:lnTo>
                  <a:pt x="102" y="6"/>
                </a:lnTo>
                <a:lnTo>
                  <a:pt x="102" y="2"/>
                </a:lnTo>
                <a:lnTo>
                  <a:pt x="102" y="2"/>
                </a:lnTo>
                <a:lnTo>
                  <a:pt x="104" y="2"/>
                </a:lnTo>
                <a:lnTo>
                  <a:pt x="106" y="4"/>
                </a:lnTo>
                <a:lnTo>
                  <a:pt x="110" y="8"/>
                </a:lnTo>
                <a:lnTo>
                  <a:pt x="110" y="8"/>
                </a:lnTo>
                <a:lnTo>
                  <a:pt x="112" y="6"/>
                </a:lnTo>
                <a:lnTo>
                  <a:pt x="114" y="6"/>
                </a:lnTo>
                <a:lnTo>
                  <a:pt x="114" y="6"/>
                </a:lnTo>
                <a:lnTo>
                  <a:pt x="114" y="4"/>
                </a:lnTo>
                <a:lnTo>
                  <a:pt x="116" y="2"/>
                </a:lnTo>
                <a:lnTo>
                  <a:pt x="118" y="0"/>
                </a:lnTo>
                <a:lnTo>
                  <a:pt x="118" y="0"/>
                </a:lnTo>
                <a:lnTo>
                  <a:pt x="120" y="2"/>
                </a:lnTo>
                <a:lnTo>
                  <a:pt x="120" y="4"/>
                </a:lnTo>
                <a:lnTo>
                  <a:pt x="122" y="6"/>
                </a:lnTo>
                <a:lnTo>
                  <a:pt x="124" y="8"/>
                </a:lnTo>
                <a:lnTo>
                  <a:pt x="124" y="8"/>
                </a:lnTo>
                <a:lnTo>
                  <a:pt x="126" y="6"/>
                </a:lnTo>
                <a:lnTo>
                  <a:pt x="126" y="6"/>
                </a:lnTo>
                <a:lnTo>
                  <a:pt x="128" y="8"/>
                </a:lnTo>
                <a:lnTo>
                  <a:pt x="128" y="8"/>
                </a:lnTo>
                <a:lnTo>
                  <a:pt x="132" y="8"/>
                </a:lnTo>
                <a:lnTo>
                  <a:pt x="134" y="8"/>
                </a:lnTo>
                <a:lnTo>
                  <a:pt x="134" y="10"/>
                </a:lnTo>
                <a:lnTo>
                  <a:pt x="134" y="10"/>
                </a:lnTo>
                <a:lnTo>
                  <a:pt x="132" y="12"/>
                </a:lnTo>
                <a:lnTo>
                  <a:pt x="130" y="14"/>
                </a:lnTo>
                <a:lnTo>
                  <a:pt x="126" y="12"/>
                </a:lnTo>
                <a:lnTo>
                  <a:pt x="126" y="12"/>
                </a:lnTo>
                <a:lnTo>
                  <a:pt x="126" y="12"/>
                </a:lnTo>
                <a:lnTo>
                  <a:pt x="124" y="10"/>
                </a:lnTo>
                <a:lnTo>
                  <a:pt x="122" y="10"/>
                </a:lnTo>
                <a:lnTo>
                  <a:pt x="120" y="10"/>
                </a:lnTo>
                <a:lnTo>
                  <a:pt x="120" y="10"/>
                </a:lnTo>
                <a:lnTo>
                  <a:pt x="120" y="10"/>
                </a:lnTo>
                <a:lnTo>
                  <a:pt x="120" y="12"/>
                </a:lnTo>
                <a:lnTo>
                  <a:pt x="122" y="14"/>
                </a:lnTo>
                <a:lnTo>
                  <a:pt x="122" y="14"/>
                </a:lnTo>
                <a:lnTo>
                  <a:pt x="120" y="18"/>
                </a:lnTo>
                <a:lnTo>
                  <a:pt x="120" y="20"/>
                </a:lnTo>
                <a:lnTo>
                  <a:pt x="120" y="20"/>
                </a:lnTo>
                <a:lnTo>
                  <a:pt x="120" y="22"/>
                </a:lnTo>
                <a:lnTo>
                  <a:pt x="122" y="24"/>
                </a:lnTo>
                <a:lnTo>
                  <a:pt x="126" y="26"/>
                </a:lnTo>
                <a:lnTo>
                  <a:pt x="126" y="26"/>
                </a:lnTo>
                <a:lnTo>
                  <a:pt x="128" y="24"/>
                </a:lnTo>
                <a:lnTo>
                  <a:pt x="128" y="24"/>
                </a:lnTo>
                <a:lnTo>
                  <a:pt x="126" y="20"/>
                </a:lnTo>
                <a:lnTo>
                  <a:pt x="124" y="18"/>
                </a:lnTo>
                <a:lnTo>
                  <a:pt x="124" y="16"/>
                </a:lnTo>
                <a:lnTo>
                  <a:pt x="124" y="16"/>
                </a:lnTo>
                <a:lnTo>
                  <a:pt x="126" y="16"/>
                </a:lnTo>
                <a:lnTo>
                  <a:pt x="128" y="16"/>
                </a:lnTo>
                <a:lnTo>
                  <a:pt x="132" y="20"/>
                </a:lnTo>
                <a:lnTo>
                  <a:pt x="132" y="20"/>
                </a:lnTo>
                <a:lnTo>
                  <a:pt x="136" y="18"/>
                </a:lnTo>
                <a:lnTo>
                  <a:pt x="138" y="14"/>
                </a:lnTo>
                <a:lnTo>
                  <a:pt x="142" y="12"/>
                </a:lnTo>
                <a:lnTo>
                  <a:pt x="144" y="10"/>
                </a:lnTo>
                <a:lnTo>
                  <a:pt x="144" y="10"/>
                </a:lnTo>
                <a:lnTo>
                  <a:pt x="144" y="12"/>
                </a:lnTo>
                <a:lnTo>
                  <a:pt x="144" y="14"/>
                </a:lnTo>
                <a:lnTo>
                  <a:pt x="148" y="16"/>
                </a:lnTo>
                <a:lnTo>
                  <a:pt x="148" y="16"/>
                </a:lnTo>
                <a:lnTo>
                  <a:pt x="148" y="14"/>
                </a:lnTo>
                <a:lnTo>
                  <a:pt x="148" y="12"/>
                </a:lnTo>
                <a:lnTo>
                  <a:pt x="148" y="12"/>
                </a:lnTo>
                <a:lnTo>
                  <a:pt x="148" y="10"/>
                </a:lnTo>
                <a:lnTo>
                  <a:pt x="148" y="10"/>
                </a:lnTo>
                <a:lnTo>
                  <a:pt x="148" y="10"/>
                </a:lnTo>
                <a:lnTo>
                  <a:pt x="150" y="10"/>
                </a:lnTo>
                <a:lnTo>
                  <a:pt x="152" y="14"/>
                </a:lnTo>
                <a:lnTo>
                  <a:pt x="152" y="14"/>
                </a:lnTo>
                <a:close/>
                <a:moveTo>
                  <a:pt x="106" y="22"/>
                </a:moveTo>
                <a:lnTo>
                  <a:pt x="106" y="22"/>
                </a:lnTo>
                <a:lnTo>
                  <a:pt x="108" y="26"/>
                </a:lnTo>
                <a:lnTo>
                  <a:pt x="112" y="28"/>
                </a:lnTo>
                <a:lnTo>
                  <a:pt x="112" y="28"/>
                </a:lnTo>
                <a:lnTo>
                  <a:pt x="114" y="28"/>
                </a:lnTo>
                <a:lnTo>
                  <a:pt x="114" y="28"/>
                </a:lnTo>
                <a:lnTo>
                  <a:pt x="114" y="24"/>
                </a:lnTo>
                <a:lnTo>
                  <a:pt x="112" y="22"/>
                </a:lnTo>
                <a:lnTo>
                  <a:pt x="110" y="20"/>
                </a:lnTo>
                <a:lnTo>
                  <a:pt x="106" y="22"/>
                </a:lnTo>
                <a:lnTo>
                  <a:pt x="106" y="22"/>
                </a:lnTo>
                <a:close/>
                <a:moveTo>
                  <a:pt x="74" y="28"/>
                </a:moveTo>
                <a:lnTo>
                  <a:pt x="74" y="28"/>
                </a:lnTo>
                <a:lnTo>
                  <a:pt x="76" y="30"/>
                </a:lnTo>
                <a:lnTo>
                  <a:pt x="76" y="30"/>
                </a:lnTo>
                <a:lnTo>
                  <a:pt x="80" y="30"/>
                </a:lnTo>
                <a:lnTo>
                  <a:pt x="80" y="30"/>
                </a:lnTo>
                <a:lnTo>
                  <a:pt x="80" y="28"/>
                </a:lnTo>
                <a:lnTo>
                  <a:pt x="80" y="28"/>
                </a:lnTo>
                <a:lnTo>
                  <a:pt x="82" y="28"/>
                </a:lnTo>
                <a:lnTo>
                  <a:pt x="82" y="28"/>
                </a:lnTo>
                <a:lnTo>
                  <a:pt x="78" y="26"/>
                </a:lnTo>
                <a:lnTo>
                  <a:pt x="74" y="24"/>
                </a:lnTo>
                <a:lnTo>
                  <a:pt x="72" y="22"/>
                </a:lnTo>
                <a:lnTo>
                  <a:pt x="68" y="22"/>
                </a:lnTo>
                <a:lnTo>
                  <a:pt x="68" y="22"/>
                </a:lnTo>
                <a:lnTo>
                  <a:pt x="68" y="24"/>
                </a:lnTo>
                <a:lnTo>
                  <a:pt x="70" y="26"/>
                </a:lnTo>
                <a:lnTo>
                  <a:pt x="74" y="28"/>
                </a:lnTo>
                <a:lnTo>
                  <a:pt x="74" y="28"/>
                </a:lnTo>
                <a:close/>
                <a:moveTo>
                  <a:pt x="104" y="30"/>
                </a:moveTo>
                <a:lnTo>
                  <a:pt x="104" y="30"/>
                </a:lnTo>
                <a:lnTo>
                  <a:pt x="100" y="26"/>
                </a:lnTo>
                <a:lnTo>
                  <a:pt x="98" y="24"/>
                </a:lnTo>
                <a:lnTo>
                  <a:pt x="96" y="26"/>
                </a:lnTo>
                <a:lnTo>
                  <a:pt x="96" y="26"/>
                </a:lnTo>
                <a:lnTo>
                  <a:pt x="96" y="28"/>
                </a:lnTo>
                <a:lnTo>
                  <a:pt x="98" y="28"/>
                </a:lnTo>
                <a:lnTo>
                  <a:pt x="102" y="32"/>
                </a:lnTo>
                <a:lnTo>
                  <a:pt x="102" y="32"/>
                </a:lnTo>
                <a:lnTo>
                  <a:pt x="104" y="36"/>
                </a:lnTo>
                <a:lnTo>
                  <a:pt x="106" y="36"/>
                </a:lnTo>
                <a:lnTo>
                  <a:pt x="108" y="36"/>
                </a:lnTo>
                <a:lnTo>
                  <a:pt x="108" y="36"/>
                </a:lnTo>
                <a:lnTo>
                  <a:pt x="108" y="34"/>
                </a:lnTo>
                <a:lnTo>
                  <a:pt x="106" y="32"/>
                </a:lnTo>
                <a:lnTo>
                  <a:pt x="104" y="30"/>
                </a:lnTo>
                <a:lnTo>
                  <a:pt x="104" y="30"/>
                </a:lnTo>
                <a:close/>
                <a:moveTo>
                  <a:pt x="128" y="28"/>
                </a:moveTo>
                <a:lnTo>
                  <a:pt x="128" y="28"/>
                </a:lnTo>
                <a:lnTo>
                  <a:pt x="130" y="30"/>
                </a:lnTo>
                <a:lnTo>
                  <a:pt x="134" y="32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8"/>
                </a:lnTo>
                <a:lnTo>
                  <a:pt x="132" y="26"/>
                </a:lnTo>
                <a:lnTo>
                  <a:pt x="128" y="28"/>
                </a:lnTo>
                <a:lnTo>
                  <a:pt x="128" y="28"/>
                </a:lnTo>
                <a:close/>
                <a:moveTo>
                  <a:pt x="126" y="34"/>
                </a:moveTo>
                <a:lnTo>
                  <a:pt x="126" y="34"/>
                </a:lnTo>
                <a:lnTo>
                  <a:pt x="126" y="32"/>
                </a:lnTo>
                <a:lnTo>
                  <a:pt x="124" y="30"/>
                </a:lnTo>
                <a:lnTo>
                  <a:pt x="124" y="30"/>
                </a:lnTo>
                <a:lnTo>
                  <a:pt x="124" y="34"/>
                </a:lnTo>
                <a:lnTo>
                  <a:pt x="126" y="34"/>
                </a:lnTo>
                <a:lnTo>
                  <a:pt x="126" y="34"/>
                </a:lnTo>
                <a:close/>
                <a:moveTo>
                  <a:pt x="90" y="40"/>
                </a:moveTo>
                <a:lnTo>
                  <a:pt x="90" y="40"/>
                </a:lnTo>
                <a:lnTo>
                  <a:pt x="92" y="42"/>
                </a:lnTo>
                <a:lnTo>
                  <a:pt x="96" y="42"/>
                </a:lnTo>
                <a:lnTo>
                  <a:pt x="98" y="42"/>
                </a:lnTo>
                <a:lnTo>
                  <a:pt x="100" y="40"/>
                </a:lnTo>
                <a:lnTo>
                  <a:pt x="100" y="40"/>
                </a:lnTo>
                <a:lnTo>
                  <a:pt x="98" y="38"/>
                </a:lnTo>
                <a:lnTo>
                  <a:pt x="96" y="38"/>
                </a:lnTo>
                <a:lnTo>
                  <a:pt x="90" y="40"/>
                </a:lnTo>
                <a:lnTo>
                  <a:pt x="90" y="40"/>
                </a:lnTo>
                <a:close/>
                <a:moveTo>
                  <a:pt x="112" y="42"/>
                </a:moveTo>
                <a:lnTo>
                  <a:pt x="112" y="42"/>
                </a:lnTo>
                <a:lnTo>
                  <a:pt x="112" y="38"/>
                </a:lnTo>
                <a:lnTo>
                  <a:pt x="110" y="38"/>
                </a:lnTo>
                <a:lnTo>
                  <a:pt x="108" y="36"/>
                </a:lnTo>
                <a:lnTo>
                  <a:pt x="108" y="36"/>
                </a:lnTo>
                <a:lnTo>
                  <a:pt x="108" y="40"/>
                </a:lnTo>
                <a:lnTo>
                  <a:pt x="112" y="42"/>
                </a:lnTo>
                <a:lnTo>
                  <a:pt x="112" y="42"/>
                </a:lnTo>
                <a:close/>
                <a:moveTo>
                  <a:pt x="84" y="62"/>
                </a:moveTo>
                <a:lnTo>
                  <a:pt x="84" y="62"/>
                </a:lnTo>
                <a:lnTo>
                  <a:pt x="84" y="58"/>
                </a:lnTo>
                <a:lnTo>
                  <a:pt x="82" y="58"/>
                </a:lnTo>
                <a:lnTo>
                  <a:pt x="76" y="56"/>
                </a:lnTo>
                <a:lnTo>
                  <a:pt x="76" y="56"/>
                </a:lnTo>
                <a:lnTo>
                  <a:pt x="76" y="60"/>
                </a:lnTo>
                <a:lnTo>
                  <a:pt x="78" y="62"/>
                </a:lnTo>
                <a:lnTo>
                  <a:pt x="84" y="62"/>
                </a:lnTo>
                <a:lnTo>
                  <a:pt x="84" y="62"/>
                </a:lnTo>
                <a:close/>
                <a:moveTo>
                  <a:pt x="64" y="64"/>
                </a:moveTo>
                <a:lnTo>
                  <a:pt x="64" y="64"/>
                </a:lnTo>
                <a:lnTo>
                  <a:pt x="66" y="62"/>
                </a:lnTo>
                <a:lnTo>
                  <a:pt x="68" y="60"/>
                </a:lnTo>
                <a:lnTo>
                  <a:pt x="68" y="60"/>
                </a:lnTo>
                <a:lnTo>
                  <a:pt x="64" y="58"/>
                </a:lnTo>
                <a:lnTo>
                  <a:pt x="62" y="58"/>
                </a:lnTo>
                <a:lnTo>
                  <a:pt x="62" y="60"/>
                </a:lnTo>
                <a:lnTo>
                  <a:pt x="64" y="64"/>
                </a:lnTo>
                <a:lnTo>
                  <a:pt x="64" y="64"/>
                </a:lnTo>
                <a:close/>
                <a:moveTo>
                  <a:pt x="168" y="64"/>
                </a:moveTo>
                <a:lnTo>
                  <a:pt x="168" y="64"/>
                </a:lnTo>
                <a:lnTo>
                  <a:pt x="170" y="66"/>
                </a:lnTo>
                <a:lnTo>
                  <a:pt x="172" y="64"/>
                </a:lnTo>
                <a:lnTo>
                  <a:pt x="172" y="64"/>
                </a:lnTo>
                <a:lnTo>
                  <a:pt x="172" y="62"/>
                </a:lnTo>
                <a:lnTo>
                  <a:pt x="172" y="60"/>
                </a:lnTo>
                <a:lnTo>
                  <a:pt x="172" y="60"/>
                </a:lnTo>
                <a:lnTo>
                  <a:pt x="168" y="60"/>
                </a:lnTo>
                <a:lnTo>
                  <a:pt x="168" y="64"/>
                </a:lnTo>
                <a:lnTo>
                  <a:pt x="168" y="64"/>
                </a:lnTo>
                <a:close/>
                <a:moveTo>
                  <a:pt x="150" y="64"/>
                </a:moveTo>
                <a:lnTo>
                  <a:pt x="150" y="64"/>
                </a:lnTo>
                <a:lnTo>
                  <a:pt x="152" y="66"/>
                </a:lnTo>
                <a:lnTo>
                  <a:pt x="154" y="68"/>
                </a:lnTo>
                <a:lnTo>
                  <a:pt x="156" y="72"/>
                </a:lnTo>
                <a:lnTo>
                  <a:pt x="156" y="72"/>
                </a:lnTo>
                <a:lnTo>
                  <a:pt x="158" y="72"/>
                </a:lnTo>
                <a:lnTo>
                  <a:pt x="160" y="68"/>
                </a:lnTo>
                <a:lnTo>
                  <a:pt x="156" y="62"/>
                </a:lnTo>
                <a:lnTo>
                  <a:pt x="156" y="62"/>
                </a:lnTo>
                <a:lnTo>
                  <a:pt x="152" y="62"/>
                </a:lnTo>
                <a:lnTo>
                  <a:pt x="152" y="62"/>
                </a:lnTo>
                <a:lnTo>
                  <a:pt x="150" y="64"/>
                </a:lnTo>
                <a:lnTo>
                  <a:pt x="150" y="64"/>
                </a:lnTo>
                <a:close/>
                <a:moveTo>
                  <a:pt x="104" y="72"/>
                </a:moveTo>
                <a:lnTo>
                  <a:pt x="104" y="72"/>
                </a:lnTo>
                <a:lnTo>
                  <a:pt x="106" y="72"/>
                </a:lnTo>
                <a:lnTo>
                  <a:pt x="108" y="70"/>
                </a:lnTo>
                <a:lnTo>
                  <a:pt x="108" y="66"/>
                </a:lnTo>
                <a:lnTo>
                  <a:pt x="108" y="66"/>
                </a:lnTo>
                <a:lnTo>
                  <a:pt x="104" y="66"/>
                </a:lnTo>
                <a:lnTo>
                  <a:pt x="104" y="68"/>
                </a:lnTo>
                <a:lnTo>
                  <a:pt x="102" y="70"/>
                </a:lnTo>
                <a:lnTo>
                  <a:pt x="104" y="72"/>
                </a:lnTo>
                <a:lnTo>
                  <a:pt x="104" y="72"/>
                </a:lnTo>
                <a:close/>
                <a:moveTo>
                  <a:pt x="174" y="76"/>
                </a:moveTo>
                <a:lnTo>
                  <a:pt x="174" y="76"/>
                </a:lnTo>
                <a:lnTo>
                  <a:pt x="178" y="74"/>
                </a:lnTo>
                <a:lnTo>
                  <a:pt x="178" y="72"/>
                </a:lnTo>
                <a:lnTo>
                  <a:pt x="178" y="70"/>
                </a:lnTo>
                <a:lnTo>
                  <a:pt x="178" y="70"/>
                </a:lnTo>
                <a:lnTo>
                  <a:pt x="174" y="70"/>
                </a:lnTo>
                <a:lnTo>
                  <a:pt x="172" y="72"/>
                </a:lnTo>
                <a:lnTo>
                  <a:pt x="172" y="74"/>
                </a:lnTo>
                <a:lnTo>
                  <a:pt x="174" y="76"/>
                </a:lnTo>
                <a:lnTo>
                  <a:pt x="174" y="76"/>
                </a:lnTo>
                <a:close/>
                <a:moveTo>
                  <a:pt x="90" y="82"/>
                </a:moveTo>
                <a:lnTo>
                  <a:pt x="90" y="82"/>
                </a:lnTo>
                <a:lnTo>
                  <a:pt x="94" y="82"/>
                </a:lnTo>
                <a:lnTo>
                  <a:pt x="94" y="82"/>
                </a:lnTo>
                <a:lnTo>
                  <a:pt x="94" y="78"/>
                </a:lnTo>
                <a:lnTo>
                  <a:pt x="94" y="76"/>
                </a:lnTo>
                <a:lnTo>
                  <a:pt x="92" y="76"/>
                </a:lnTo>
                <a:lnTo>
                  <a:pt x="92" y="76"/>
                </a:lnTo>
                <a:lnTo>
                  <a:pt x="90" y="78"/>
                </a:lnTo>
                <a:lnTo>
                  <a:pt x="90" y="80"/>
                </a:lnTo>
                <a:lnTo>
                  <a:pt x="90" y="82"/>
                </a:lnTo>
                <a:lnTo>
                  <a:pt x="90" y="82"/>
                </a:lnTo>
                <a:close/>
                <a:moveTo>
                  <a:pt x="34" y="84"/>
                </a:moveTo>
                <a:lnTo>
                  <a:pt x="34" y="84"/>
                </a:lnTo>
                <a:lnTo>
                  <a:pt x="34" y="88"/>
                </a:lnTo>
                <a:lnTo>
                  <a:pt x="34" y="88"/>
                </a:lnTo>
                <a:lnTo>
                  <a:pt x="36" y="90"/>
                </a:lnTo>
                <a:lnTo>
                  <a:pt x="40" y="90"/>
                </a:lnTo>
                <a:lnTo>
                  <a:pt x="40" y="90"/>
                </a:lnTo>
                <a:lnTo>
                  <a:pt x="40" y="86"/>
                </a:lnTo>
                <a:lnTo>
                  <a:pt x="40" y="82"/>
                </a:lnTo>
                <a:lnTo>
                  <a:pt x="40" y="82"/>
                </a:lnTo>
                <a:lnTo>
                  <a:pt x="36" y="82"/>
                </a:lnTo>
                <a:lnTo>
                  <a:pt x="34" y="84"/>
                </a:lnTo>
                <a:lnTo>
                  <a:pt x="34" y="84"/>
                </a:lnTo>
                <a:close/>
                <a:moveTo>
                  <a:pt x="120" y="96"/>
                </a:moveTo>
                <a:lnTo>
                  <a:pt x="120" y="96"/>
                </a:lnTo>
                <a:lnTo>
                  <a:pt x="118" y="92"/>
                </a:lnTo>
                <a:lnTo>
                  <a:pt x="118" y="90"/>
                </a:lnTo>
                <a:lnTo>
                  <a:pt x="114" y="86"/>
                </a:lnTo>
                <a:lnTo>
                  <a:pt x="114" y="86"/>
                </a:lnTo>
                <a:lnTo>
                  <a:pt x="112" y="88"/>
                </a:lnTo>
                <a:lnTo>
                  <a:pt x="112" y="92"/>
                </a:lnTo>
                <a:lnTo>
                  <a:pt x="114" y="96"/>
                </a:lnTo>
                <a:lnTo>
                  <a:pt x="120" y="96"/>
                </a:lnTo>
                <a:lnTo>
                  <a:pt x="120" y="96"/>
                </a:lnTo>
                <a:close/>
                <a:moveTo>
                  <a:pt x="150" y="94"/>
                </a:moveTo>
                <a:lnTo>
                  <a:pt x="150" y="94"/>
                </a:lnTo>
                <a:lnTo>
                  <a:pt x="154" y="94"/>
                </a:lnTo>
                <a:lnTo>
                  <a:pt x="154" y="92"/>
                </a:lnTo>
                <a:lnTo>
                  <a:pt x="154" y="92"/>
                </a:lnTo>
                <a:lnTo>
                  <a:pt x="152" y="90"/>
                </a:lnTo>
                <a:lnTo>
                  <a:pt x="150" y="90"/>
                </a:lnTo>
                <a:lnTo>
                  <a:pt x="150" y="90"/>
                </a:lnTo>
                <a:lnTo>
                  <a:pt x="150" y="94"/>
                </a:lnTo>
                <a:lnTo>
                  <a:pt x="150" y="94"/>
                </a:lnTo>
                <a:close/>
                <a:moveTo>
                  <a:pt x="156" y="104"/>
                </a:moveTo>
                <a:lnTo>
                  <a:pt x="156" y="104"/>
                </a:lnTo>
                <a:lnTo>
                  <a:pt x="162" y="104"/>
                </a:lnTo>
                <a:lnTo>
                  <a:pt x="162" y="104"/>
                </a:lnTo>
                <a:lnTo>
                  <a:pt x="160" y="100"/>
                </a:lnTo>
                <a:lnTo>
                  <a:pt x="162" y="98"/>
                </a:lnTo>
                <a:lnTo>
                  <a:pt x="164" y="96"/>
                </a:lnTo>
                <a:lnTo>
                  <a:pt x="166" y="94"/>
                </a:lnTo>
                <a:lnTo>
                  <a:pt x="166" y="94"/>
                </a:lnTo>
                <a:lnTo>
                  <a:pt x="162" y="94"/>
                </a:lnTo>
                <a:lnTo>
                  <a:pt x="158" y="94"/>
                </a:lnTo>
                <a:lnTo>
                  <a:pt x="158" y="94"/>
                </a:lnTo>
                <a:lnTo>
                  <a:pt x="158" y="98"/>
                </a:lnTo>
                <a:lnTo>
                  <a:pt x="156" y="100"/>
                </a:lnTo>
                <a:lnTo>
                  <a:pt x="156" y="100"/>
                </a:lnTo>
                <a:lnTo>
                  <a:pt x="152" y="98"/>
                </a:lnTo>
                <a:lnTo>
                  <a:pt x="150" y="98"/>
                </a:lnTo>
                <a:lnTo>
                  <a:pt x="150" y="100"/>
                </a:lnTo>
                <a:lnTo>
                  <a:pt x="150" y="100"/>
                </a:lnTo>
                <a:lnTo>
                  <a:pt x="156" y="100"/>
                </a:lnTo>
                <a:lnTo>
                  <a:pt x="156" y="102"/>
                </a:lnTo>
                <a:lnTo>
                  <a:pt x="156" y="104"/>
                </a:lnTo>
                <a:lnTo>
                  <a:pt x="156" y="104"/>
                </a:lnTo>
                <a:close/>
                <a:moveTo>
                  <a:pt x="78" y="114"/>
                </a:moveTo>
                <a:lnTo>
                  <a:pt x="78" y="114"/>
                </a:lnTo>
                <a:lnTo>
                  <a:pt x="82" y="114"/>
                </a:lnTo>
                <a:lnTo>
                  <a:pt x="84" y="112"/>
                </a:lnTo>
                <a:lnTo>
                  <a:pt x="84" y="112"/>
                </a:lnTo>
                <a:lnTo>
                  <a:pt x="82" y="108"/>
                </a:lnTo>
                <a:lnTo>
                  <a:pt x="78" y="108"/>
                </a:lnTo>
                <a:lnTo>
                  <a:pt x="78" y="108"/>
                </a:lnTo>
                <a:lnTo>
                  <a:pt x="76" y="110"/>
                </a:lnTo>
                <a:lnTo>
                  <a:pt x="78" y="114"/>
                </a:lnTo>
                <a:lnTo>
                  <a:pt x="78" y="114"/>
                </a:lnTo>
                <a:close/>
                <a:moveTo>
                  <a:pt x="48" y="112"/>
                </a:moveTo>
                <a:lnTo>
                  <a:pt x="48" y="112"/>
                </a:lnTo>
                <a:lnTo>
                  <a:pt x="46" y="110"/>
                </a:lnTo>
                <a:lnTo>
                  <a:pt x="44" y="110"/>
                </a:lnTo>
                <a:lnTo>
                  <a:pt x="38" y="110"/>
                </a:lnTo>
                <a:lnTo>
                  <a:pt x="38" y="110"/>
                </a:lnTo>
                <a:lnTo>
                  <a:pt x="38" y="112"/>
                </a:lnTo>
                <a:lnTo>
                  <a:pt x="42" y="114"/>
                </a:lnTo>
                <a:lnTo>
                  <a:pt x="46" y="114"/>
                </a:lnTo>
                <a:lnTo>
                  <a:pt x="48" y="112"/>
                </a:lnTo>
                <a:lnTo>
                  <a:pt x="48" y="112"/>
                </a:lnTo>
                <a:close/>
                <a:moveTo>
                  <a:pt x="108" y="118"/>
                </a:moveTo>
                <a:lnTo>
                  <a:pt x="108" y="118"/>
                </a:lnTo>
                <a:lnTo>
                  <a:pt x="110" y="120"/>
                </a:lnTo>
                <a:lnTo>
                  <a:pt x="110" y="122"/>
                </a:lnTo>
                <a:lnTo>
                  <a:pt x="112" y="124"/>
                </a:lnTo>
                <a:lnTo>
                  <a:pt x="114" y="124"/>
                </a:lnTo>
                <a:lnTo>
                  <a:pt x="114" y="124"/>
                </a:lnTo>
                <a:lnTo>
                  <a:pt x="112" y="118"/>
                </a:lnTo>
                <a:lnTo>
                  <a:pt x="114" y="112"/>
                </a:lnTo>
                <a:lnTo>
                  <a:pt x="114" y="112"/>
                </a:lnTo>
                <a:lnTo>
                  <a:pt x="110" y="112"/>
                </a:lnTo>
                <a:lnTo>
                  <a:pt x="108" y="112"/>
                </a:lnTo>
                <a:lnTo>
                  <a:pt x="108" y="116"/>
                </a:lnTo>
                <a:lnTo>
                  <a:pt x="108" y="118"/>
                </a:lnTo>
                <a:lnTo>
                  <a:pt x="108" y="118"/>
                </a:lnTo>
                <a:close/>
                <a:moveTo>
                  <a:pt x="56" y="120"/>
                </a:moveTo>
                <a:lnTo>
                  <a:pt x="56" y="120"/>
                </a:lnTo>
                <a:lnTo>
                  <a:pt x="60" y="120"/>
                </a:lnTo>
                <a:lnTo>
                  <a:pt x="60" y="116"/>
                </a:lnTo>
                <a:lnTo>
                  <a:pt x="60" y="114"/>
                </a:lnTo>
                <a:lnTo>
                  <a:pt x="58" y="112"/>
                </a:lnTo>
                <a:lnTo>
                  <a:pt x="58" y="112"/>
                </a:lnTo>
                <a:lnTo>
                  <a:pt x="58" y="116"/>
                </a:lnTo>
                <a:lnTo>
                  <a:pt x="56" y="120"/>
                </a:lnTo>
                <a:lnTo>
                  <a:pt x="56" y="120"/>
                </a:lnTo>
                <a:close/>
                <a:moveTo>
                  <a:pt x="66" y="118"/>
                </a:moveTo>
                <a:lnTo>
                  <a:pt x="66" y="118"/>
                </a:lnTo>
                <a:lnTo>
                  <a:pt x="70" y="118"/>
                </a:lnTo>
                <a:lnTo>
                  <a:pt x="74" y="116"/>
                </a:lnTo>
                <a:lnTo>
                  <a:pt x="74" y="116"/>
                </a:lnTo>
                <a:lnTo>
                  <a:pt x="70" y="114"/>
                </a:lnTo>
                <a:lnTo>
                  <a:pt x="66" y="114"/>
                </a:lnTo>
                <a:lnTo>
                  <a:pt x="66" y="114"/>
                </a:lnTo>
                <a:lnTo>
                  <a:pt x="66" y="118"/>
                </a:lnTo>
                <a:lnTo>
                  <a:pt x="66" y="118"/>
                </a:lnTo>
                <a:close/>
                <a:moveTo>
                  <a:pt x="154" y="122"/>
                </a:moveTo>
                <a:lnTo>
                  <a:pt x="154" y="122"/>
                </a:lnTo>
                <a:lnTo>
                  <a:pt x="152" y="122"/>
                </a:lnTo>
                <a:lnTo>
                  <a:pt x="150" y="122"/>
                </a:lnTo>
                <a:lnTo>
                  <a:pt x="150" y="122"/>
                </a:lnTo>
                <a:lnTo>
                  <a:pt x="150" y="126"/>
                </a:lnTo>
                <a:lnTo>
                  <a:pt x="150" y="126"/>
                </a:lnTo>
                <a:lnTo>
                  <a:pt x="152" y="128"/>
                </a:lnTo>
                <a:lnTo>
                  <a:pt x="152" y="126"/>
                </a:lnTo>
                <a:lnTo>
                  <a:pt x="154" y="126"/>
                </a:lnTo>
                <a:lnTo>
                  <a:pt x="156" y="126"/>
                </a:lnTo>
                <a:lnTo>
                  <a:pt x="156" y="126"/>
                </a:lnTo>
                <a:lnTo>
                  <a:pt x="152" y="128"/>
                </a:lnTo>
                <a:lnTo>
                  <a:pt x="152" y="132"/>
                </a:lnTo>
                <a:lnTo>
                  <a:pt x="152" y="132"/>
                </a:lnTo>
                <a:lnTo>
                  <a:pt x="156" y="132"/>
                </a:lnTo>
                <a:lnTo>
                  <a:pt x="156" y="132"/>
                </a:lnTo>
                <a:lnTo>
                  <a:pt x="158" y="128"/>
                </a:lnTo>
                <a:lnTo>
                  <a:pt x="158" y="128"/>
                </a:lnTo>
                <a:lnTo>
                  <a:pt x="160" y="126"/>
                </a:lnTo>
                <a:lnTo>
                  <a:pt x="162" y="124"/>
                </a:lnTo>
                <a:lnTo>
                  <a:pt x="162" y="118"/>
                </a:lnTo>
                <a:lnTo>
                  <a:pt x="162" y="118"/>
                </a:lnTo>
                <a:lnTo>
                  <a:pt x="156" y="120"/>
                </a:lnTo>
                <a:lnTo>
                  <a:pt x="154" y="122"/>
                </a:lnTo>
                <a:lnTo>
                  <a:pt x="154" y="122"/>
                </a:lnTo>
                <a:close/>
                <a:moveTo>
                  <a:pt x="132" y="122"/>
                </a:moveTo>
                <a:lnTo>
                  <a:pt x="132" y="122"/>
                </a:lnTo>
                <a:lnTo>
                  <a:pt x="134" y="124"/>
                </a:lnTo>
                <a:lnTo>
                  <a:pt x="134" y="126"/>
                </a:lnTo>
                <a:lnTo>
                  <a:pt x="134" y="126"/>
                </a:lnTo>
                <a:lnTo>
                  <a:pt x="142" y="128"/>
                </a:lnTo>
                <a:lnTo>
                  <a:pt x="144" y="126"/>
                </a:lnTo>
                <a:lnTo>
                  <a:pt x="144" y="122"/>
                </a:lnTo>
                <a:lnTo>
                  <a:pt x="144" y="122"/>
                </a:lnTo>
                <a:lnTo>
                  <a:pt x="138" y="122"/>
                </a:lnTo>
                <a:lnTo>
                  <a:pt x="132" y="122"/>
                </a:lnTo>
                <a:lnTo>
                  <a:pt x="132" y="122"/>
                </a:lnTo>
                <a:close/>
                <a:moveTo>
                  <a:pt x="72" y="130"/>
                </a:moveTo>
                <a:lnTo>
                  <a:pt x="72" y="130"/>
                </a:lnTo>
                <a:lnTo>
                  <a:pt x="72" y="132"/>
                </a:lnTo>
                <a:lnTo>
                  <a:pt x="72" y="132"/>
                </a:lnTo>
                <a:lnTo>
                  <a:pt x="76" y="132"/>
                </a:lnTo>
                <a:lnTo>
                  <a:pt x="76" y="132"/>
                </a:lnTo>
                <a:lnTo>
                  <a:pt x="76" y="130"/>
                </a:lnTo>
                <a:lnTo>
                  <a:pt x="74" y="128"/>
                </a:lnTo>
                <a:lnTo>
                  <a:pt x="72" y="130"/>
                </a:lnTo>
                <a:lnTo>
                  <a:pt x="72" y="130"/>
                </a:lnTo>
                <a:close/>
                <a:moveTo>
                  <a:pt x="52" y="134"/>
                </a:moveTo>
                <a:lnTo>
                  <a:pt x="52" y="134"/>
                </a:lnTo>
                <a:lnTo>
                  <a:pt x="52" y="136"/>
                </a:lnTo>
                <a:lnTo>
                  <a:pt x="56" y="136"/>
                </a:lnTo>
                <a:lnTo>
                  <a:pt x="58" y="134"/>
                </a:lnTo>
                <a:lnTo>
                  <a:pt x="58" y="132"/>
                </a:lnTo>
                <a:lnTo>
                  <a:pt x="58" y="132"/>
                </a:lnTo>
                <a:lnTo>
                  <a:pt x="54" y="132"/>
                </a:lnTo>
                <a:lnTo>
                  <a:pt x="52" y="134"/>
                </a:lnTo>
                <a:lnTo>
                  <a:pt x="52" y="134"/>
                </a:lnTo>
                <a:close/>
                <a:moveTo>
                  <a:pt x="160" y="138"/>
                </a:moveTo>
                <a:lnTo>
                  <a:pt x="160" y="138"/>
                </a:lnTo>
                <a:lnTo>
                  <a:pt x="162" y="142"/>
                </a:lnTo>
                <a:lnTo>
                  <a:pt x="162" y="142"/>
                </a:lnTo>
                <a:lnTo>
                  <a:pt x="164" y="142"/>
                </a:lnTo>
                <a:lnTo>
                  <a:pt x="166" y="138"/>
                </a:lnTo>
                <a:lnTo>
                  <a:pt x="166" y="138"/>
                </a:lnTo>
                <a:lnTo>
                  <a:pt x="160" y="138"/>
                </a:lnTo>
                <a:lnTo>
                  <a:pt x="160" y="138"/>
                </a:lnTo>
                <a:close/>
                <a:moveTo>
                  <a:pt x="28" y="142"/>
                </a:moveTo>
                <a:lnTo>
                  <a:pt x="28" y="142"/>
                </a:lnTo>
                <a:lnTo>
                  <a:pt x="30" y="144"/>
                </a:lnTo>
                <a:lnTo>
                  <a:pt x="32" y="142"/>
                </a:lnTo>
                <a:lnTo>
                  <a:pt x="36" y="142"/>
                </a:lnTo>
                <a:lnTo>
                  <a:pt x="36" y="142"/>
                </a:lnTo>
                <a:lnTo>
                  <a:pt x="34" y="138"/>
                </a:lnTo>
                <a:lnTo>
                  <a:pt x="32" y="138"/>
                </a:lnTo>
                <a:lnTo>
                  <a:pt x="28" y="140"/>
                </a:lnTo>
                <a:lnTo>
                  <a:pt x="28" y="142"/>
                </a:lnTo>
                <a:lnTo>
                  <a:pt x="28" y="142"/>
                </a:lnTo>
                <a:close/>
                <a:moveTo>
                  <a:pt x="126" y="146"/>
                </a:moveTo>
                <a:lnTo>
                  <a:pt x="126" y="146"/>
                </a:lnTo>
                <a:lnTo>
                  <a:pt x="124" y="144"/>
                </a:lnTo>
                <a:lnTo>
                  <a:pt x="124" y="144"/>
                </a:lnTo>
                <a:lnTo>
                  <a:pt x="120" y="144"/>
                </a:lnTo>
                <a:lnTo>
                  <a:pt x="120" y="144"/>
                </a:lnTo>
                <a:lnTo>
                  <a:pt x="120" y="148"/>
                </a:lnTo>
                <a:lnTo>
                  <a:pt x="122" y="150"/>
                </a:lnTo>
                <a:lnTo>
                  <a:pt x="124" y="148"/>
                </a:lnTo>
                <a:lnTo>
                  <a:pt x="126" y="146"/>
                </a:lnTo>
                <a:lnTo>
                  <a:pt x="126" y="146"/>
                </a:lnTo>
                <a:close/>
                <a:moveTo>
                  <a:pt x="130" y="152"/>
                </a:moveTo>
                <a:lnTo>
                  <a:pt x="130" y="152"/>
                </a:lnTo>
                <a:lnTo>
                  <a:pt x="132" y="152"/>
                </a:lnTo>
                <a:lnTo>
                  <a:pt x="132" y="152"/>
                </a:lnTo>
                <a:lnTo>
                  <a:pt x="132" y="152"/>
                </a:lnTo>
                <a:lnTo>
                  <a:pt x="134" y="150"/>
                </a:lnTo>
                <a:lnTo>
                  <a:pt x="136" y="148"/>
                </a:lnTo>
                <a:lnTo>
                  <a:pt x="136" y="148"/>
                </a:lnTo>
                <a:lnTo>
                  <a:pt x="134" y="146"/>
                </a:lnTo>
                <a:lnTo>
                  <a:pt x="132" y="146"/>
                </a:lnTo>
                <a:lnTo>
                  <a:pt x="130" y="148"/>
                </a:lnTo>
                <a:lnTo>
                  <a:pt x="130" y="152"/>
                </a:lnTo>
                <a:lnTo>
                  <a:pt x="130" y="152"/>
                </a:lnTo>
                <a:close/>
                <a:moveTo>
                  <a:pt x="72" y="152"/>
                </a:moveTo>
                <a:lnTo>
                  <a:pt x="72" y="152"/>
                </a:lnTo>
                <a:lnTo>
                  <a:pt x="74" y="154"/>
                </a:lnTo>
                <a:lnTo>
                  <a:pt x="78" y="152"/>
                </a:lnTo>
                <a:lnTo>
                  <a:pt x="84" y="150"/>
                </a:lnTo>
                <a:lnTo>
                  <a:pt x="84" y="150"/>
                </a:lnTo>
                <a:lnTo>
                  <a:pt x="84" y="148"/>
                </a:lnTo>
                <a:lnTo>
                  <a:pt x="82" y="148"/>
                </a:lnTo>
                <a:lnTo>
                  <a:pt x="78" y="148"/>
                </a:lnTo>
                <a:lnTo>
                  <a:pt x="74" y="148"/>
                </a:lnTo>
                <a:lnTo>
                  <a:pt x="72" y="152"/>
                </a:lnTo>
                <a:lnTo>
                  <a:pt x="72" y="152"/>
                </a:lnTo>
                <a:close/>
                <a:moveTo>
                  <a:pt x="142" y="160"/>
                </a:moveTo>
                <a:lnTo>
                  <a:pt x="142" y="160"/>
                </a:lnTo>
                <a:lnTo>
                  <a:pt x="146" y="160"/>
                </a:lnTo>
                <a:lnTo>
                  <a:pt x="148" y="160"/>
                </a:lnTo>
                <a:lnTo>
                  <a:pt x="150" y="160"/>
                </a:lnTo>
                <a:lnTo>
                  <a:pt x="150" y="160"/>
                </a:lnTo>
                <a:lnTo>
                  <a:pt x="150" y="156"/>
                </a:lnTo>
                <a:lnTo>
                  <a:pt x="146" y="154"/>
                </a:lnTo>
                <a:lnTo>
                  <a:pt x="142" y="156"/>
                </a:lnTo>
                <a:lnTo>
                  <a:pt x="142" y="160"/>
                </a:lnTo>
                <a:lnTo>
                  <a:pt x="142" y="160"/>
                </a:lnTo>
                <a:close/>
                <a:moveTo>
                  <a:pt x="190" y="156"/>
                </a:moveTo>
                <a:lnTo>
                  <a:pt x="190" y="156"/>
                </a:lnTo>
                <a:lnTo>
                  <a:pt x="184" y="156"/>
                </a:lnTo>
                <a:lnTo>
                  <a:pt x="184" y="156"/>
                </a:lnTo>
                <a:lnTo>
                  <a:pt x="184" y="158"/>
                </a:lnTo>
                <a:lnTo>
                  <a:pt x="186" y="158"/>
                </a:lnTo>
                <a:lnTo>
                  <a:pt x="188" y="158"/>
                </a:lnTo>
                <a:lnTo>
                  <a:pt x="190" y="156"/>
                </a:lnTo>
                <a:lnTo>
                  <a:pt x="190" y="156"/>
                </a:lnTo>
                <a:close/>
                <a:moveTo>
                  <a:pt x="166" y="166"/>
                </a:moveTo>
                <a:lnTo>
                  <a:pt x="166" y="166"/>
                </a:lnTo>
                <a:lnTo>
                  <a:pt x="162" y="158"/>
                </a:lnTo>
                <a:lnTo>
                  <a:pt x="162" y="158"/>
                </a:lnTo>
                <a:lnTo>
                  <a:pt x="158" y="158"/>
                </a:lnTo>
                <a:lnTo>
                  <a:pt x="158" y="158"/>
                </a:lnTo>
                <a:lnTo>
                  <a:pt x="160" y="164"/>
                </a:lnTo>
                <a:lnTo>
                  <a:pt x="162" y="168"/>
                </a:lnTo>
                <a:lnTo>
                  <a:pt x="166" y="166"/>
                </a:lnTo>
                <a:lnTo>
                  <a:pt x="166" y="166"/>
                </a:lnTo>
                <a:close/>
                <a:moveTo>
                  <a:pt x="178" y="162"/>
                </a:moveTo>
                <a:lnTo>
                  <a:pt x="178" y="162"/>
                </a:lnTo>
                <a:lnTo>
                  <a:pt x="178" y="162"/>
                </a:lnTo>
                <a:lnTo>
                  <a:pt x="176" y="162"/>
                </a:lnTo>
                <a:lnTo>
                  <a:pt x="172" y="160"/>
                </a:lnTo>
                <a:lnTo>
                  <a:pt x="172" y="160"/>
                </a:lnTo>
                <a:lnTo>
                  <a:pt x="172" y="164"/>
                </a:lnTo>
                <a:lnTo>
                  <a:pt x="174" y="166"/>
                </a:lnTo>
                <a:lnTo>
                  <a:pt x="178" y="166"/>
                </a:lnTo>
                <a:lnTo>
                  <a:pt x="178" y="162"/>
                </a:lnTo>
                <a:lnTo>
                  <a:pt x="178" y="162"/>
                </a:lnTo>
                <a:close/>
                <a:moveTo>
                  <a:pt x="78" y="166"/>
                </a:moveTo>
                <a:lnTo>
                  <a:pt x="78" y="166"/>
                </a:lnTo>
                <a:lnTo>
                  <a:pt x="76" y="164"/>
                </a:lnTo>
                <a:lnTo>
                  <a:pt x="74" y="162"/>
                </a:lnTo>
                <a:lnTo>
                  <a:pt x="74" y="162"/>
                </a:lnTo>
                <a:lnTo>
                  <a:pt x="74" y="166"/>
                </a:lnTo>
                <a:lnTo>
                  <a:pt x="74" y="166"/>
                </a:lnTo>
                <a:lnTo>
                  <a:pt x="78" y="166"/>
                </a:lnTo>
                <a:lnTo>
                  <a:pt x="78" y="1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388" tIns="45692" rIns="91388" bIns="45692" numCol="1" anchor="t" anchorCtr="0" compatLnSpc="1">
            <a:prstTxWarp prst="textNoShape">
              <a:avLst/>
            </a:prstTxWarp>
          </a:bodyPr>
          <a:lstStyle/>
          <a:p>
            <a:pPr defTabSz="913880"/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8" name="Grupo 9">
            <a:extLst>
              <a:ext uri="{FF2B5EF4-FFF2-40B4-BE49-F238E27FC236}">
                <a16:creationId xmlns:a16="http://schemas.microsoft.com/office/drawing/2014/main" id="{9E34A916-6CAF-4A62-824A-CDAB73C1CA0B}"/>
              </a:ext>
            </a:extLst>
          </p:cNvPr>
          <p:cNvGrpSpPr/>
          <p:nvPr/>
        </p:nvGrpSpPr>
        <p:grpSpPr>
          <a:xfrm>
            <a:off x="6581681" y="3333477"/>
            <a:ext cx="1244602" cy="530901"/>
            <a:chOff x="4811625" y="669062"/>
            <a:chExt cx="1332592" cy="619729"/>
          </a:xfrm>
        </p:grpSpPr>
        <p:sp>
          <p:nvSpPr>
            <p:cNvPr id="49" name="Trapezoide 48">
              <a:extLst>
                <a:ext uri="{FF2B5EF4-FFF2-40B4-BE49-F238E27FC236}">
                  <a16:creationId xmlns:a16="http://schemas.microsoft.com/office/drawing/2014/main" id="{3F47FF67-31C3-434C-926A-B56EF99458AD}"/>
                </a:ext>
              </a:extLst>
            </p:cNvPr>
            <p:cNvSpPr/>
            <p:nvPr/>
          </p:nvSpPr>
          <p:spPr>
            <a:xfrm>
              <a:off x="4811625" y="1059582"/>
              <a:ext cx="1332592" cy="229209"/>
            </a:xfrm>
            <a:prstGeom prst="trapezoid">
              <a:avLst>
                <a:gd name="adj" fmla="val 120364"/>
              </a:avLst>
            </a:prstGeom>
            <a:solidFill>
              <a:srgbClr val="727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Picture 2" descr="Resultado de imagem para icon landfill dump">
              <a:extLst>
                <a:ext uri="{FF2B5EF4-FFF2-40B4-BE49-F238E27FC236}">
                  <a16:creationId xmlns:a16="http://schemas.microsoft.com/office/drawing/2014/main" id="{5DB2D012-F397-472E-B46F-AA596F921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816" y="669062"/>
              <a:ext cx="451766" cy="451766"/>
            </a:xfrm>
            <a:prstGeom prst="rect">
              <a:avLst/>
            </a:prstGeom>
            <a:noFill/>
          </p:spPr>
        </p:pic>
      </p:grpSp>
      <p:sp>
        <p:nvSpPr>
          <p:cNvPr id="51" name="Freeform 16">
            <a:extLst>
              <a:ext uri="{FF2B5EF4-FFF2-40B4-BE49-F238E27FC236}">
                <a16:creationId xmlns:a16="http://schemas.microsoft.com/office/drawing/2014/main" id="{BB782C95-A72F-4C1F-A61E-C3FCB60552D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74694" y="3335246"/>
            <a:ext cx="454084" cy="519873"/>
          </a:xfrm>
          <a:custGeom>
            <a:avLst/>
            <a:gdLst/>
            <a:ahLst/>
            <a:cxnLst>
              <a:cxn ang="0">
                <a:pos x="344" y="108"/>
              </a:cxn>
              <a:cxn ang="0">
                <a:pos x="368" y="192"/>
              </a:cxn>
              <a:cxn ang="0">
                <a:pos x="428" y="276"/>
              </a:cxn>
              <a:cxn ang="0">
                <a:pos x="542" y="374"/>
              </a:cxn>
              <a:cxn ang="0">
                <a:pos x="642" y="392"/>
              </a:cxn>
              <a:cxn ang="0">
                <a:pos x="512" y="554"/>
              </a:cxn>
              <a:cxn ang="0">
                <a:pos x="512" y="392"/>
              </a:cxn>
              <a:cxn ang="0">
                <a:pos x="418" y="312"/>
              </a:cxn>
              <a:cxn ang="0">
                <a:pos x="390" y="322"/>
              </a:cxn>
              <a:cxn ang="0">
                <a:pos x="402" y="396"/>
              </a:cxn>
              <a:cxn ang="0">
                <a:pos x="474" y="544"/>
              </a:cxn>
              <a:cxn ang="0">
                <a:pos x="496" y="680"/>
              </a:cxn>
              <a:cxn ang="0">
                <a:pos x="554" y="768"/>
              </a:cxn>
              <a:cxn ang="0">
                <a:pos x="568" y="800"/>
              </a:cxn>
              <a:cxn ang="0">
                <a:pos x="494" y="776"/>
              </a:cxn>
              <a:cxn ang="0">
                <a:pos x="472" y="770"/>
              </a:cxn>
              <a:cxn ang="0">
                <a:pos x="474" y="718"/>
              </a:cxn>
              <a:cxn ang="0">
                <a:pos x="424" y="572"/>
              </a:cxn>
              <a:cxn ang="0">
                <a:pos x="292" y="576"/>
              </a:cxn>
              <a:cxn ang="0">
                <a:pos x="236" y="594"/>
              </a:cxn>
              <a:cxn ang="0">
                <a:pos x="156" y="734"/>
              </a:cxn>
              <a:cxn ang="0">
                <a:pos x="192" y="784"/>
              </a:cxn>
              <a:cxn ang="0">
                <a:pos x="144" y="804"/>
              </a:cxn>
              <a:cxn ang="0">
                <a:pos x="110" y="780"/>
              </a:cxn>
              <a:cxn ang="0">
                <a:pos x="88" y="764"/>
              </a:cxn>
              <a:cxn ang="0">
                <a:pos x="136" y="778"/>
              </a:cxn>
              <a:cxn ang="0">
                <a:pos x="124" y="706"/>
              </a:cxn>
              <a:cxn ang="0">
                <a:pos x="198" y="566"/>
              </a:cxn>
              <a:cxn ang="0">
                <a:pos x="234" y="494"/>
              </a:cxn>
              <a:cxn ang="0">
                <a:pos x="262" y="396"/>
              </a:cxn>
              <a:cxn ang="0">
                <a:pos x="280" y="346"/>
              </a:cxn>
              <a:cxn ang="0">
                <a:pos x="296" y="322"/>
              </a:cxn>
              <a:cxn ang="0">
                <a:pos x="296" y="294"/>
              </a:cxn>
              <a:cxn ang="0">
                <a:pos x="282" y="244"/>
              </a:cxn>
              <a:cxn ang="0">
                <a:pos x="246" y="312"/>
              </a:cxn>
              <a:cxn ang="0">
                <a:pos x="194" y="380"/>
              </a:cxn>
              <a:cxn ang="0">
                <a:pos x="164" y="434"/>
              </a:cxn>
              <a:cxn ang="0">
                <a:pos x="146" y="466"/>
              </a:cxn>
              <a:cxn ang="0">
                <a:pos x="112" y="524"/>
              </a:cxn>
              <a:cxn ang="0">
                <a:pos x="90" y="586"/>
              </a:cxn>
              <a:cxn ang="0">
                <a:pos x="18" y="514"/>
              </a:cxn>
              <a:cxn ang="0">
                <a:pos x="32" y="450"/>
              </a:cxn>
              <a:cxn ang="0">
                <a:pos x="90" y="434"/>
              </a:cxn>
              <a:cxn ang="0">
                <a:pos x="158" y="382"/>
              </a:cxn>
              <a:cxn ang="0">
                <a:pos x="212" y="304"/>
              </a:cxn>
              <a:cxn ang="0">
                <a:pos x="240" y="256"/>
              </a:cxn>
              <a:cxn ang="0">
                <a:pos x="212" y="220"/>
              </a:cxn>
              <a:cxn ang="0">
                <a:pos x="220" y="184"/>
              </a:cxn>
              <a:cxn ang="0">
                <a:pos x="224" y="158"/>
              </a:cxn>
              <a:cxn ang="0">
                <a:pos x="236" y="98"/>
              </a:cxn>
              <a:cxn ang="0">
                <a:pos x="236" y="96"/>
              </a:cxn>
              <a:cxn ang="0">
                <a:pos x="236" y="88"/>
              </a:cxn>
              <a:cxn ang="0">
                <a:pos x="248" y="66"/>
              </a:cxn>
              <a:cxn ang="0">
                <a:pos x="252" y="56"/>
              </a:cxn>
              <a:cxn ang="0">
                <a:pos x="322" y="10"/>
              </a:cxn>
              <a:cxn ang="0">
                <a:pos x="526" y="386"/>
              </a:cxn>
              <a:cxn ang="0">
                <a:pos x="566" y="414"/>
              </a:cxn>
              <a:cxn ang="0">
                <a:pos x="134" y="420"/>
              </a:cxn>
              <a:cxn ang="0">
                <a:pos x="118" y="472"/>
              </a:cxn>
              <a:cxn ang="0">
                <a:pos x="146" y="422"/>
              </a:cxn>
              <a:cxn ang="0">
                <a:pos x="92" y="450"/>
              </a:cxn>
              <a:cxn ang="0">
                <a:pos x="118" y="494"/>
              </a:cxn>
            </a:cxnLst>
            <a:rect l="0" t="0" r="r" b="b"/>
            <a:pathLst>
              <a:path w="704" h="806">
                <a:moveTo>
                  <a:pt x="326" y="14"/>
                </a:moveTo>
                <a:lnTo>
                  <a:pt x="326" y="14"/>
                </a:lnTo>
                <a:lnTo>
                  <a:pt x="332" y="22"/>
                </a:lnTo>
                <a:lnTo>
                  <a:pt x="332" y="22"/>
                </a:lnTo>
                <a:lnTo>
                  <a:pt x="336" y="30"/>
                </a:lnTo>
                <a:lnTo>
                  <a:pt x="340" y="36"/>
                </a:lnTo>
                <a:lnTo>
                  <a:pt x="340" y="36"/>
                </a:lnTo>
                <a:lnTo>
                  <a:pt x="346" y="54"/>
                </a:lnTo>
                <a:lnTo>
                  <a:pt x="346" y="54"/>
                </a:lnTo>
                <a:lnTo>
                  <a:pt x="348" y="64"/>
                </a:lnTo>
                <a:lnTo>
                  <a:pt x="348" y="64"/>
                </a:lnTo>
                <a:lnTo>
                  <a:pt x="348" y="76"/>
                </a:lnTo>
                <a:lnTo>
                  <a:pt x="348" y="76"/>
                </a:lnTo>
                <a:lnTo>
                  <a:pt x="348" y="82"/>
                </a:lnTo>
                <a:lnTo>
                  <a:pt x="348" y="82"/>
                </a:lnTo>
                <a:lnTo>
                  <a:pt x="344" y="108"/>
                </a:lnTo>
                <a:lnTo>
                  <a:pt x="344" y="108"/>
                </a:lnTo>
                <a:lnTo>
                  <a:pt x="344" y="122"/>
                </a:lnTo>
                <a:lnTo>
                  <a:pt x="344" y="122"/>
                </a:lnTo>
                <a:lnTo>
                  <a:pt x="340" y="130"/>
                </a:lnTo>
                <a:lnTo>
                  <a:pt x="340" y="130"/>
                </a:lnTo>
                <a:lnTo>
                  <a:pt x="340" y="144"/>
                </a:lnTo>
                <a:lnTo>
                  <a:pt x="342" y="156"/>
                </a:lnTo>
                <a:lnTo>
                  <a:pt x="342" y="156"/>
                </a:lnTo>
                <a:lnTo>
                  <a:pt x="346" y="164"/>
                </a:lnTo>
                <a:lnTo>
                  <a:pt x="346" y="164"/>
                </a:lnTo>
                <a:lnTo>
                  <a:pt x="346" y="170"/>
                </a:lnTo>
                <a:lnTo>
                  <a:pt x="346" y="170"/>
                </a:lnTo>
                <a:lnTo>
                  <a:pt x="356" y="180"/>
                </a:lnTo>
                <a:lnTo>
                  <a:pt x="366" y="188"/>
                </a:lnTo>
                <a:lnTo>
                  <a:pt x="366" y="188"/>
                </a:lnTo>
                <a:lnTo>
                  <a:pt x="368" y="192"/>
                </a:lnTo>
                <a:lnTo>
                  <a:pt x="368" y="192"/>
                </a:lnTo>
                <a:lnTo>
                  <a:pt x="372" y="198"/>
                </a:lnTo>
                <a:lnTo>
                  <a:pt x="376" y="208"/>
                </a:lnTo>
                <a:lnTo>
                  <a:pt x="376" y="228"/>
                </a:lnTo>
                <a:lnTo>
                  <a:pt x="376" y="228"/>
                </a:lnTo>
                <a:lnTo>
                  <a:pt x="384" y="234"/>
                </a:lnTo>
                <a:lnTo>
                  <a:pt x="384" y="234"/>
                </a:lnTo>
                <a:lnTo>
                  <a:pt x="396" y="246"/>
                </a:lnTo>
                <a:lnTo>
                  <a:pt x="396" y="246"/>
                </a:lnTo>
                <a:lnTo>
                  <a:pt x="402" y="256"/>
                </a:lnTo>
                <a:lnTo>
                  <a:pt x="402" y="256"/>
                </a:lnTo>
                <a:lnTo>
                  <a:pt x="406" y="258"/>
                </a:lnTo>
                <a:lnTo>
                  <a:pt x="406" y="258"/>
                </a:lnTo>
                <a:lnTo>
                  <a:pt x="416" y="270"/>
                </a:lnTo>
                <a:lnTo>
                  <a:pt x="416" y="270"/>
                </a:lnTo>
                <a:lnTo>
                  <a:pt x="428" y="276"/>
                </a:lnTo>
                <a:lnTo>
                  <a:pt x="436" y="284"/>
                </a:lnTo>
                <a:lnTo>
                  <a:pt x="436" y="284"/>
                </a:lnTo>
                <a:lnTo>
                  <a:pt x="458" y="308"/>
                </a:lnTo>
                <a:lnTo>
                  <a:pt x="482" y="330"/>
                </a:lnTo>
                <a:lnTo>
                  <a:pt x="482" y="330"/>
                </a:lnTo>
                <a:lnTo>
                  <a:pt x="502" y="348"/>
                </a:lnTo>
                <a:lnTo>
                  <a:pt x="502" y="348"/>
                </a:lnTo>
                <a:lnTo>
                  <a:pt x="510" y="348"/>
                </a:lnTo>
                <a:lnTo>
                  <a:pt x="510" y="348"/>
                </a:lnTo>
                <a:lnTo>
                  <a:pt x="520" y="352"/>
                </a:lnTo>
                <a:lnTo>
                  <a:pt x="520" y="352"/>
                </a:lnTo>
                <a:lnTo>
                  <a:pt x="528" y="358"/>
                </a:lnTo>
                <a:lnTo>
                  <a:pt x="536" y="366"/>
                </a:lnTo>
                <a:lnTo>
                  <a:pt x="536" y="366"/>
                </a:lnTo>
                <a:lnTo>
                  <a:pt x="542" y="374"/>
                </a:lnTo>
                <a:lnTo>
                  <a:pt x="542" y="374"/>
                </a:lnTo>
                <a:lnTo>
                  <a:pt x="554" y="380"/>
                </a:lnTo>
                <a:lnTo>
                  <a:pt x="554" y="380"/>
                </a:lnTo>
                <a:lnTo>
                  <a:pt x="560" y="386"/>
                </a:lnTo>
                <a:lnTo>
                  <a:pt x="560" y="386"/>
                </a:lnTo>
                <a:lnTo>
                  <a:pt x="564" y="390"/>
                </a:lnTo>
                <a:lnTo>
                  <a:pt x="564" y="390"/>
                </a:lnTo>
                <a:lnTo>
                  <a:pt x="576" y="410"/>
                </a:lnTo>
                <a:lnTo>
                  <a:pt x="576" y="410"/>
                </a:lnTo>
                <a:lnTo>
                  <a:pt x="586" y="406"/>
                </a:lnTo>
                <a:lnTo>
                  <a:pt x="594" y="400"/>
                </a:lnTo>
                <a:lnTo>
                  <a:pt x="594" y="400"/>
                </a:lnTo>
                <a:lnTo>
                  <a:pt x="632" y="378"/>
                </a:lnTo>
                <a:lnTo>
                  <a:pt x="632" y="378"/>
                </a:lnTo>
                <a:lnTo>
                  <a:pt x="638" y="384"/>
                </a:lnTo>
                <a:lnTo>
                  <a:pt x="642" y="392"/>
                </a:lnTo>
                <a:lnTo>
                  <a:pt x="642" y="392"/>
                </a:lnTo>
                <a:lnTo>
                  <a:pt x="656" y="416"/>
                </a:lnTo>
                <a:lnTo>
                  <a:pt x="656" y="416"/>
                </a:lnTo>
                <a:lnTo>
                  <a:pt x="704" y="502"/>
                </a:lnTo>
                <a:lnTo>
                  <a:pt x="704" y="502"/>
                </a:lnTo>
                <a:lnTo>
                  <a:pt x="700" y="504"/>
                </a:lnTo>
                <a:lnTo>
                  <a:pt x="698" y="506"/>
                </a:lnTo>
                <a:lnTo>
                  <a:pt x="690" y="510"/>
                </a:lnTo>
                <a:lnTo>
                  <a:pt x="690" y="510"/>
                </a:lnTo>
                <a:lnTo>
                  <a:pt x="656" y="526"/>
                </a:lnTo>
                <a:lnTo>
                  <a:pt x="656" y="526"/>
                </a:lnTo>
                <a:lnTo>
                  <a:pt x="530" y="588"/>
                </a:lnTo>
                <a:lnTo>
                  <a:pt x="530" y="588"/>
                </a:lnTo>
                <a:lnTo>
                  <a:pt x="526" y="584"/>
                </a:lnTo>
                <a:lnTo>
                  <a:pt x="524" y="578"/>
                </a:lnTo>
                <a:lnTo>
                  <a:pt x="524" y="578"/>
                </a:lnTo>
                <a:lnTo>
                  <a:pt x="512" y="554"/>
                </a:lnTo>
                <a:lnTo>
                  <a:pt x="512" y="554"/>
                </a:lnTo>
                <a:lnTo>
                  <a:pt x="468" y="462"/>
                </a:lnTo>
                <a:lnTo>
                  <a:pt x="468" y="462"/>
                </a:lnTo>
                <a:lnTo>
                  <a:pt x="470" y="458"/>
                </a:lnTo>
                <a:lnTo>
                  <a:pt x="474" y="456"/>
                </a:lnTo>
                <a:lnTo>
                  <a:pt x="486" y="450"/>
                </a:lnTo>
                <a:lnTo>
                  <a:pt x="486" y="450"/>
                </a:lnTo>
                <a:lnTo>
                  <a:pt x="526" y="434"/>
                </a:lnTo>
                <a:lnTo>
                  <a:pt x="526" y="434"/>
                </a:lnTo>
                <a:lnTo>
                  <a:pt x="524" y="430"/>
                </a:lnTo>
                <a:lnTo>
                  <a:pt x="524" y="426"/>
                </a:lnTo>
                <a:lnTo>
                  <a:pt x="520" y="418"/>
                </a:lnTo>
                <a:lnTo>
                  <a:pt x="520" y="418"/>
                </a:lnTo>
                <a:lnTo>
                  <a:pt x="514" y="406"/>
                </a:lnTo>
                <a:lnTo>
                  <a:pt x="512" y="400"/>
                </a:lnTo>
                <a:lnTo>
                  <a:pt x="512" y="392"/>
                </a:lnTo>
                <a:lnTo>
                  <a:pt x="512" y="392"/>
                </a:lnTo>
                <a:lnTo>
                  <a:pt x="504" y="382"/>
                </a:lnTo>
                <a:lnTo>
                  <a:pt x="494" y="376"/>
                </a:lnTo>
                <a:lnTo>
                  <a:pt x="494" y="376"/>
                </a:lnTo>
                <a:lnTo>
                  <a:pt x="492" y="372"/>
                </a:lnTo>
                <a:lnTo>
                  <a:pt x="488" y="368"/>
                </a:lnTo>
                <a:lnTo>
                  <a:pt x="488" y="368"/>
                </a:lnTo>
                <a:lnTo>
                  <a:pt x="484" y="366"/>
                </a:lnTo>
                <a:lnTo>
                  <a:pt x="484" y="366"/>
                </a:lnTo>
                <a:lnTo>
                  <a:pt x="482" y="362"/>
                </a:lnTo>
                <a:lnTo>
                  <a:pt x="482" y="362"/>
                </a:lnTo>
                <a:lnTo>
                  <a:pt x="468" y="352"/>
                </a:lnTo>
                <a:lnTo>
                  <a:pt x="468" y="352"/>
                </a:lnTo>
                <a:lnTo>
                  <a:pt x="440" y="332"/>
                </a:lnTo>
                <a:lnTo>
                  <a:pt x="440" y="332"/>
                </a:lnTo>
                <a:lnTo>
                  <a:pt x="418" y="312"/>
                </a:lnTo>
                <a:lnTo>
                  <a:pt x="418" y="312"/>
                </a:lnTo>
                <a:lnTo>
                  <a:pt x="404" y="300"/>
                </a:lnTo>
                <a:lnTo>
                  <a:pt x="404" y="300"/>
                </a:lnTo>
                <a:lnTo>
                  <a:pt x="402" y="296"/>
                </a:lnTo>
                <a:lnTo>
                  <a:pt x="402" y="296"/>
                </a:lnTo>
                <a:lnTo>
                  <a:pt x="392" y="290"/>
                </a:lnTo>
                <a:lnTo>
                  <a:pt x="392" y="290"/>
                </a:lnTo>
                <a:lnTo>
                  <a:pt x="390" y="286"/>
                </a:lnTo>
                <a:lnTo>
                  <a:pt x="388" y="284"/>
                </a:lnTo>
                <a:lnTo>
                  <a:pt x="384" y="282"/>
                </a:lnTo>
                <a:lnTo>
                  <a:pt x="384" y="282"/>
                </a:lnTo>
                <a:lnTo>
                  <a:pt x="386" y="294"/>
                </a:lnTo>
                <a:lnTo>
                  <a:pt x="386" y="294"/>
                </a:lnTo>
                <a:lnTo>
                  <a:pt x="388" y="304"/>
                </a:lnTo>
                <a:lnTo>
                  <a:pt x="388" y="304"/>
                </a:lnTo>
                <a:lnTo>
                  <a:pt x="390" y="322"/>
                </a:lnTo>
                <a:lnTo>
                  <a:pt x="390" y="322"/>
                </a:lnTo>
                <a:lnTo>
                  <a:pt x="388" y="332"/>
                </a:lnTo>
                <a:lnTo>
                  <a:pt x="388" y="332"/>
                </a:lnTo>
                <a:lnTo>
                  <a:pt x="388" y="342"/>
                </a:lnTo>
                <a:lnTo>
                  <a:pt x="388" y="352"/>
                </a:lnTo>
                <a:lnTo>
                  <a:pt x="388" y="352"/>
                </a:lnTo>
                <a:lnTo>
                  <a:pt x="388" y="352"/>
                </a:lnTo>
                <a:lnTo>
                  <a:pt x="390" y="354"/>
                </a:lnTo>
                <a:lnTo>
                  <a:pt x="390" y="354"/>
                </a:lnTo>
                <a:lnTo>
                  <a:pt x="392" y="362"/>
                </a:lnTo>
                <a:lnTo>
                  <a:pt x="388" y="370"/>
                </a:lnTo>
                <a:lnTo>
                  <a:pt x="388" y="370"/>
                </a:lnTo>
                <a:lnTo>
                  <a:pt x="398" y="382"/>
                </a:lnTo>
                <a:lnTo>
                  <a:pt x="400" y="388"/>
                </a:lnTo>
                <a:lnTo>
                  <a:pt x="402" y="396"/>
                </a:lnTo>
                <a:lnTo>
                  <a:pt x="402" y="396"/>
                </a:lnTo>
                <a:lnTo>
                  <a:pt x="406" y="400"/>
                </a:lnTo>
                <a:lnTo>
                  <a:pt x="406" y="400"/>
                </a:lnTo>
                <a:lnTo>
                  <a:pt x="418" y="418"/>
                </a:lnTo>
                <a:lnTo>
                  <a:pt x="430" y="436"/>
                </a:lnTo>
                <a:lnTo>
                  <a:pt x="430" y="436"/>
                </a:lnTo>
                <a:lnTo>
                  <a:pt x="440" y="454"/>
                </a:lnTo>
                <a:lnTo>
                  <a:pt x="448" y="472"/>
                </a:lnTo>
                <a:lnTo>
                  <a:pt x="448" y="472"/>
                </a:lnTo>
                <a:lnTo>
                  <a:pt x="456" y="494"/>
                </a:lnTo>
                <a:lnTo>
                  <a:pt x="456" y="494"/>
                </a:lnTo>
                <a:lnTo>
                  <a:pt x="466" y="508"/>
                </a:lnTo>
                <a:lnTo>
                  <a:pt x="470" y="516"/>
                </a:lnTo>
                <a:lnTo>
                  <a:pt x="474" y="526"/>
                </a:lnTo>
                <a:lnTo>
                  <a:pt x="474" y="526"/>
                </a:lnTo>
                <a:lnTo>
                  <a:pt x="474" y="534"/>
                </a:lnTo>
                <a:lnTo>
                  <a:pt x="474" y="544"/>
                </a:lnTo>
                <a:lnTo>
                  <a:pt x="474" y="544"/>
                </a:lnTo>
                <a:lnTo>
                  <a:pt x="476" y="552"/>
                </a:lnTo>
                <a:lnTo>
                  <a:pt x="474" y="560"/>
                </a:lnTo>
                <a:lnTo>
                  <a:pt x="474" y="560"/>
                </a:lnTo>
                <a:lnTo>
                  <a:pt x="472" y="568"/>
                </a:lnTo>
                <a:lnTo>
                  <a:pt x="472" y="578"/>
                </a:lnTo>
                <a:lnTo>
                  <a:pt x="472" y="578"/>
                </a:lnTo>
                <a:lnTo>
                  <a:pt x="480" y="616"/>
                </a:lnTo>
                <a:lnTo>
                  <a:pt x="480" y="616"/>
                </a:lnTo>
                <a:lnTo>
                  <a:pt x="482" y="630"/>
                </a:lnTo>
                <a:lnTo>
                  <a:pt x="482" y="630"/>
                </a:lnTo>
                <a:lnTo>
                  <a:pt x="488" y="646"/>
                </a:lnTo>
                <a:lnTo>
                  <a:pt x="488" y="646"/>
                </a:lnTo>
                <a:lnTo>
                  <a:pt x="490" y="658"/>
                </a:lnTo>
                <a:lnTo>
                  <a:pt x="490" y="658"/>
                </a:lnTo>
                <a:lnTo>
                  <a:pt x="496" y="680"/>
                </a:lnTo>
                <a:lnTo>
                  <a:pt x="502" y="700"/>
                </a:lnTo>
                <a:lnTo>
                  <a:pt x="502" y="700"/>
                </a:lnTo>
                <a:lnTo>
                  <a:pt x="510" y="714"/>
                </a:lnTo>
                <a:lnTo>
                  <a:pt x="510" y="714"/>
                </a:lnTo>
                <a:lnTo>
                  <a:pt x="522" y="738"/>
                </a:lnTo>
                <a:lnTo>
                  <a:pt x="522" y="738"/>
                </a:lnTo>
                <a:lnTo>
                  <a:pt x="538" y="756"/>
                </a:lnTo>
                <a:lnTo>
                  <a:pt x="538" y="756"/>
                </a:lnTo>
                <a:lnTo>
                  <a:pt x="540" y="758"/>
                </a:lnTo>
                <a:lnTo>
                  <a:pt x="540" y="758"/>
                </a:lnTo>
                <a:lnTo>
                  <a:pt x="544" y="764"/>
                </a:lnTo>
                <a:lnTo>
                  <a:pt x="544" y="764"/>
                </a:lnTo>
                <a:lnTo>
                  <a:pt x="546" y="766"/>
                </a:lnTo>
                <a:lnTo>
                  <a:pt x="546" y="766"/>
                </a:lnTo>
                <a:lnTo>
                  <a:pt x="550" y="768"/>
                </a:lnTo>
                <a:lnTo>
                  <a:pt x="554" y="768"/>
                </a:lnTo>
                <a:lnTo>
                  <a:pt x="554" y="768"/>
                </a:lnTo>
                <a:lnTo>
                  <a:pt x="562" y="772"/>
                </a:lnTo>
                <a:lnTo>
                  <a:pt x="570" y="778"/>
                </a:lnTo>
                <a:lnTo>
                  <a:pt x="570" y="778"/>
                </a:lnTo>
                <a:lnTo>
                  <a:pt x="576" y="780"/>
                </a:lnTo>
                <a:lnTo>
                  <a:pt x="576" y="780"/>
                </a:lnTo>
                <a:lnTo>
                  <a:pt x="576" y="786"/>
                </a:lnTo>
                <a:lnTo>
                  <a:pt x="576" y="786"/>
                </a:lnTo>
                <a:lnTo>
                  <a:pt x="578" y="788"/>
                </a:lnTo>
                <a:lnTo>
                  <a:pt x="580" y="788"/>
                </a:lnTo>
                <a:lnTo>
                  <a:pt x="584" y="786"/>
                </a:lnTo>
                <a:lnTo>
                  <a:pt x="584" y="786"/>
                </a:lnTo>
                <a:lnTo>
                  <a:pt x="584" y="790"/>
                </a:lnTo>
                <a:lnTo>
                  <a:pt x="584" y="792"/>
                </a:lnTo>
                <a:lnTo>
                  <a:pt x="580" y="796"/>
                </a:lnTo>
                <a:lnTo>
                  <a:pt x="568" y="800"/>
                </a:lnTo>
                <a:lnTo>
                  <a:pt x="568" y="800"/>
                </a:lnTo>
                <a:lnTo>
                  <a:pt x="564" y="802"/>
                </a:lnTo>
                <a:lnTo>
                  <a:pt x="558" y="804"/>
                </a:lnTo>
                <a:lnTo>
                  <a:pt x="558" y="804"/>
                </a:lnTo>
                <a:lnTo>
                  <a:pt x="546" y="806"/>
                </a:lnTo>
                <a:lnTo>
                  <a:pt x="534" y="804"/>
                </a:lnTo>
                <a:lnTo>
                  <a:pt x="534" y="804"/>
                </a:lnTo>
                <a:lnTo>
                  <a:pt x="530" y="802"/>
                </a:lnTo>
                <a:lnTo>
                  <a:pt x="526" y="800"/>
                </a:lnTo>
                <a:lnTo>
                  <a:pt x="526" y="800"/>
                </a:lnTo>
                <a:lnTo>
                  <a:pt x="510" y="784"/>
                </a:lnTo>
                <a:lnTo>
                  <a:pt x="510" y="784"/>
                </a:lnTo>
                <a:lnTo>
                  <a:pt x="502" y="780"/>
                </a:lnTo>
                <a:lnTo>
                  <a:pt x="498" y="778"/>
                </a:lnTo>
                <a:lnTo>
                  <a:pt x="494" y="776"/>
                </a:lnTo>
                <a:lnTo>
                  <a:pt x="494" y="776"/>
                </a:lnTo>
                <a:lnTo>
                  <a:pt x="492" y="780"/>
                </a:lnTo>
                <a:lnTo>
                  <a:pt x="492" y="784"/>
                </a:lnTo>
                <a:lnTo>
                  <a:pt x="492" y="792"/>
                </a:lnTo>
                <a:lnTo>
                  <a:pt x="492" y="800"/>
                </a:lnTo>
                <a:lnTo>
                  <a:pt x="490" y="802"/>
                </a:lnTo>
                <a:lnTo>
                  <a:pt x="486" y="802"/>
                </a:lnTo>
                <a:lnTo>
                  <a:pt x="486" y="802"/>
                </a:lnTo>
                <a:lnTo>
                  <a:pt x="482" y="800"/>
                </a:lnTo>
                <a:lnTo>
                  <a:pt x="482" y="800"/>
                </a:lnTo>
                <a:lnTo>
                  <a:pt x="480" y="796"/>
                </a:lnTo>
                <a:lnTo>
                  <a:pt x="482" y="792"/>
                </a:lnTo>
                <a:lnTo>
                  <a:pt x="482" y="792"/>
                </a:lnTo>
                <a:lnTo>
                  <a:pt x="480" y="782"/>
                </a:lnTo>
                <a:lnTo>
                  <a:pt x="480" y="782"/>
                </a:lnTo>
                <a:lnTo>
                  <a:pt x="476" y="776"/>
                </a:lnTo>
                <a:lnTo>
                  <a:pt x="472" y="770"/>
                </a:lnTo>
                <a:lnTo>
                  <a:pt x="470" y="766"/>
                </a:lnTo>
                <a:lnTo>
                  <a:pt x="468" y="758"/>
                </a:lnTo>
                <a:lnTo>
                  <a:pt x="468" y="758"/>
                </a:lnTo>
                <a:lnTo>
                  <a:pt x="470" y="758"/>
                </a:lnTo>
                <a:lnTo>
                  <a:pt x="472" y="758"/>
                </a:lnTo>
                <a:lnTo>
                  <a:pt x="472" y="758"/>
                </a:lnTo>
                <a:lnTo>
                  <a:pt x="472" y="754"/>
                </a:lnTo>
                <a:lnTo>
                  <a:pt x="470" y="748"/>
                </a:lnTo>
                <a:lnTo>
                  <a:pt x="470" y="748"/>
                </a:lnTo>
                <a:lnTo>
                  <a:pt x="476" y="730"/>
                </a:lnTo>
                <a:lnTo>
                  <a:pt x="476" y="730"/>
                </a:lnTo>
                <a:lnTo>
                  <a:pt x="476" y="726"/>
                </a:lnTo>
                <a:lnTo>
                  <a:pt x="476" y="722"/>
                </a:lnTo>
                <a:lnTo>
                  <a:pt x="476" y="722"/>
                </a:lnTo>
                <a:lnTo>
                  <a:pt x="474" y="718"/>
                </a:lnTo>
                <a:lnTo>
                  <a:pt x="474" y="718"/>
                </a:lnTo>
                <a:lnTo>
                  <a:pt x="470" y="708"/>
                </a:lnTo>
                <a:lnTo>
                  <a:pt x="466" y="698"/>
                </a:lnTo>
                <a:lnTo>
                  <a:pt x="466" y="698"/>
                </a:lnTo>
                <a:lnTo>
                  <a:pt x="456" y="678"/>
                </a:lnTo>
                <a:lnTo>
                  <a:pt x="446" y="656"/>
                </a:lnTo>
                <a:lnTo>
                  <a:pt x="446" y="656"/>
                </a:lnTo>
                <a:lnTo>
                  <a:pt x="438" y="642"/>
                </a:lnTo>
                <a:lnTo>
                  <a:pt x="432" y="630"/>
                </a:lnTo>
                <a:lnTo>
                  <a:pt x="432" y="630"/>
                </a:lnTo>
                <a:lnTo>
                  <a:pt x="430" y="620"/>
                </a:lnTo>
                <a:lnTo>
                  <a:pt x="428" y="610"/>
                </a:lnTo>
                <a:lnTo>
                  <a:pt x="424" y="588"/>
                </a:lnTo>
                <a:lnTo>
                  <a:pt x="424" y="588"/>
                </a:lnTo>
                <a:lnTo>
                  <a:pt x="424" y="578"/>
                </a:lnTo>
                <a:lnTo>
                  <a:pt x="424" y="578"/>
                </a:lnTo>
                <a:lnTo>
                  <a:pt x="424" y="572"/>
                </a:lnTo>
                <a:lnTo>
                  <a:pt x="424" y="568"/>
                </a:lnTo>
                <a:lnTo>
                  <a:pt x="424" y="568"/>
                </a:lnTo>
                <a:lnTo>
                  <a:pt x="416" y="570"/>
                </a:lnTo>
                <a:lnTo>
                  <a:pt x="408" y="572"/>
                </a:lnTo>
                <a:lnTo>
                  <a:pt x="408" y="572"/>
                </a:lnTo>
                <a:lnTo>
                  <a:pt x="372" y="578"/>
                </a:lnTo>
                <a:lnTo>
                  <a:pt x="372" y="578"/>
                </a:lnTo>
                <a:lnTo>
                  <a:pt x="360" y="578"/>
                </a:lnTo>
                <a:lnTo>
                  <a:pt x="360" y="578"/>
                </a:lnTo>
                <a:lnTo>
                  <a:pt x="348" y="578"/>
                </a:lnTo>
                <a:lnTo>
                  <a:pt x="336" y="576"/>
                </a:lnTo>
                <a:lnTo>
                  <a:pt x="336" y="576"/>
                </a:lnTo>
                <a:lnTo>
                  <a:pt x="320" y="576"/>
                </a:lnTo>
                <a:lnTo>
                  <a:pt x="306" y="578"/>
                </a:lnTo>
                <a:lnTo>
                  <a:pt x="306" y="578"/>
                </a:lnTo>
                <a:lnTo>
                  <a:pt x="292" y="576"/>
                </a:lnTo>
                <a:lnTo>
                  <a:pt x="292" y="576"/>
                </a:lnTo>
                <a:lnTo>
                  <a:pt x="274" y="578"/>
                </a:lnTo>
                <a:lnTo>
                  <a:pt x="274" y="578"/>
                </a:lnTo>
                <a:lnTo>
                  <a:pt x="268" y="576"/>
                </a:lnTo>
                <a:lnTo>
                  <a:pt x="264" y="574"/>
                </a:lnTo>
                <a:lnTo>
                  <a:pt x="264" y="574"/>
                </a:lnTo>
                <a:lnTo>
                  <a:pt x="258" y="574"/>
                </a:lnTo>
                <a:lnTo>
                  <a:pt x="258" y="574"/>
                </a:lnTo>
                <a:lnTo>
                  <a:pt x="256" y="574"/>
                </a:lnTo>
                <a:lnTo>
                  <a:pt x="256" y="574"/>
                </a:lnTo>
                <a:lnTo>
                  <a:pt x="252" y="576"/>
                </a:lnTo>
                <a:lnTo>
                  <a:pt x="250" y="580"/>
                </a:lnTo>
                <a:lnTo>
                  <a:pt x="250" y="580"/>
                </a:lnTo>
                <a:lnTo>
                  <a:pt x="244" y="586"/>
                </a:lnTo>
                <a:lnTo>
                  <a:pt x="244" y="586"/>
                </a:lnTo>
                <a:lnTo>
                  <a:pt x="236" y="594"/>
                </a:lnTo>
                <a:lnTo>
                  <a:pt x="236" y="594"/>
                </a:lnTo>
                <a:lnTo>
                  <a:pt x="220" y="616"/>
                </a:lnTo>
                <a:lnTo>
                  <a:pt x="206" y="638"/>
                </a:lnTo>
                <a:lnTo>
                  <a:pt x="206" y="638"/>
                </a:lnTo>
                <a:lnTo>
                  <a:pt x="200" y="644"/>
                </a:lnTo>
                <a:lnTo>
                  <a:pt x="200" y="644"/>
                </a:lnTo>
                <a:lnTo>
                  <a:pt x="198" y="648"/>
                </a:lnTo>
                <a:lnTo>
                  <a:pt x="198" y="648"/>
                </a:lnTo>
                <a:lnTo>
                  <a:pt x="188" y="664"/>
                </a:lnTo>
                <a:lnTo>
                  <a:pt x="188" y="664"/>
                </a:lnTo>
                <a:lnTo>
                  <a:pt x="172" y="690"/>
                </a:lnTo>
                <a:lnTo>
                  <a:pt x="166" y="704"/>
                </a:lnTo>
                <a:lnTo>
                  <a:pt x="162" y="718"/>
                </a:lnTo>
                <a:lnTo>
                  <a:pt x="162" y="718"/>
                </a:lnTo>
                <a:lnTo>
                  <a:pt x="158" y="728"/>
                </a:lnTo>
                <a:lnTo>
                  <a:pt x="156" y="734"/>
                </a:lnTo>
                <a:lnTo>
                  <a:pt x="158" y="740"/>
                </a:lnTo>
                <a:lnTo>
                  <a:pt x="158" y="740"/>
                </a:lnTo>
                <a:lnTo>
                  <a:pt x="162" y="756"/>
                </a:lnTo>
                <a:lnTo>
                  <a:pt x="162" y="756"/>
                </a:lnTo>
                <a:lnTo>
                  <a:pt x="162" y="762"/>
                </a:lnTo>
                <a:lnTo>
                  <a:pt x="164" y="768"/>
                </a:lnTo>
                <a:lnTo>
                  <a:pt x="164" y="768"/>
                </a:lnTo>
                <a:lnTo>
                  <a:pt x="166" y="770"/>
                </a:lnTo>
                <a:lnTo>
                  <a:pt x="170" y="772"/>
                </a:lnTo>
                <a:lnTo>
                  <a:pt x="170" y="772"/>
                </a:lnTo>
                <a:lnTo>
                  <a:pt x="174" y="778"/>
                </a:lnTo>
                <a:lnTo>
                  <a:pt x="176" y="782"/>
                </a:lnTo>
                <a:lnTo>
                  <a:pt x="180" y="784"/>
                </a:lnTo>
                <a:lnTo>
                  <a:pt x="180" y="784"/>
                </a:lnTo>
                <a:lnTo>
                  <a:pt x="186" y="784"/>
                </a:lnTo>
                <a:lnTo>
                  <a:pt x="192" y="784"/>
                </a:lnTo>
                <a:lnTo>
                  <a:pt x="192" y="784"/>
                </a:lnTo>
                <a:lnTo>
                  <a:pt x="194" y="786"/>
                </a:lnTo>
                <a:lnTo>
                  <a:pt x="196" y="788"/>
                </a:lnTo>
                <a:lnTo>
                  <a:pt x="196" y="788"/>
                </a:lnTo>
                <a:lnTo>
                  <a:pt x="200" y="792"/>
                </a:lnTo>
                <a:lnTo>
                  <a:pt x="200" y="792"/>
                </a:lnTo>
                <a:lnTo>
                  <a:pt x="202" y="796"/>
                </a:lnTo>
                <a:lnTo>
                  <a:pt x="200" y="800"/>
                </a:lnTo>
                <a:lnTo>
                  <a:pt x="200" y="800"/>
                </a:lnTo>
                <a:lnTo>
                  <a:pt x="194" y="802"/>
                </a:lnTo>
                <a:lnTo>
                  <a:pt x="194" y="802"/>
                </a:lnTo>
                <a:lnTo>
                  <a:pt x="188" y="804"/>
                </a:lnTo>
                <a:lnTo>
                  <a:pt x="180" y="804"/>
                </a:lnTo>
                <a:lnTo>
                  <a:pt x="180" y="804"/>
                </a:lnTo>
                <a:lnTo>
                  <a:pt x="162" y="806"/>
                </a:lnTo>
                <a:lnTo>
                  <a:pt x="144" y="804"/>
                </a:lnTo>
                <a:lnTo>
                  <a:pt x="144" y="804"/>
                </a:lnTo>
                <a:lnTo>
                  <a:pt x="144" y="804"/>
                </a:lnTo>
                <a:lnTo>
                  <a:pt x="144" y="804"/>
                </a:lnTo>
                <a:lnTo>
                  <a:pt x="144" y="802"/>
                </a:lnTo>
                <a:lnTo>
                  <a:pt x="146" y="800"/>
                </a:lnTo>
                <a:lnTo>
                  <a:pt x="146" y="800"/>
                </a:lnTo>
                <a:lnTo>
                  <a:pt x="146" y="800"/>
                </a:lnTo>
                <a:lnTo>
                  <a:pt x="146" y="800"/>
                </a:lnTo>
                <a:lnTo>
                  <a:pt x="134" y="788"/>
                </a:lnTo>
                <a:lnTo>
                  <a:pt x="128" y="784"/>
                </a:lnTo>
                <a:lnTo>
                  <a:pt x="122" y="780"/>
                </a:lnTo>
                <a:lnTo>
                  <a:pt x="122" y="780"/>
                </a:lnTo>
                <a:lnTo>
                  <a:pt x="118" y="778"/>
                </a:lnTo>
                <a:lnTo>
                  <a:pt x="114" y="776"/>
                </a:lnTo>
                <a:lnTo>
                  <a:pt x="114" y="776"/>
                </a:lnTo>
                <a:lnTo>
                  <a:pt x="110" y="780"/>
                </a:lnTo>
                <a:lnTo>
                  <a:pt x="108" y="786"/>
                </a:lnTo>
                <a:lnTo>
                  <a:pt x="108" y="786"/>
                </a:lnTo>
                <a:lnTo>
                  <a:pt x="108" y="794"/>
                </a:lnTo>
                <a:lnTo>
                  <a:pt x="106" y="800"/>
                </a:lnTo>
                <a:lnTo>
                  <a:pt x="106" y="800"/>
                </a:lnTo>
                <a:lnTo>
                  <a:pt x="104" y="802"/>
                </a:lnTo>
                <a:lnTo>
                  <a:pt x="100" y="802"/>
                </a:lnTo>
                <a:lnTo>
                  <a:pt x="96" y="800"/>
                </a:lnTo>
                <a:lnTo>
                  <a:pt x="96" y="800"/>
                </a:lnTo>
                <a:lnTo>
                  <a:pt x="94" y="796"/>
                </a:lnTo>
                <a:lnTo>
                  <a:pt x="96" y="792"/>
                </a:lnTo>
                <a:lnTo>
                  <a:pt x="96" y="784"/>
                </a:lnTo>
                <a:lnTo>
                  <a:pt x="96" y="784"/>
                </a:lnTo>
                <a:lnTo>
                  <a:pt x="90" y="768"/>
                </a:lnTo>
                <a:lnTo>
                  <a:pt x="90" y="768"/>
                </a:lnTo>
                <a:lnTo>
                  <a:pt x="88" y="764"/>
                </a:lnTo>
                <a:lnTo>
                  <a:pt x="86" y="758"/>
                </a:lnTo>
                <a:lnTo>
                  <a:pt x="86" y="758"/>
                </a:lnTo>
                <a:lnTo>
                  <a:pt x="88" y="758"/>
                </a:lnTo>
                <a:lnTo>
                  <a:pt x="92" y="758"/>
                </a:lnTo>
                <a:lnTo>
                  <a:pt x="100" y="762"/>
                </a:lnTo>
                <a:lnTo>
                  <a:pt x="100" y="762"/>
                </a:lnTo>
                <a:lnTo>
                  <a:pt x="108" y="764"/>
                </a:lnTo>
                <a:lnTo>
                  <a:pt x="108" y="764"/>
                </a:lnTo>
                <a:lnTo>
                  <a:pt x="118" y="766"/>
                </a:lnTo>
                <a:lnTo>
                  <a:pt x="118" y="766"/>
                </a:lnTo>
                <a:lnTo>
                  <a:pt x="120" y="768"/>
                </a:lnTo>
                <a:lnTo>
                  <a:pt x="120" y="768"/>
                </a:lnTo>
                <a:lnTo>
                  <a:pt x="128" y="772"/>
                </a:lnTo>
                <a:lnTo>
                  <a:pt x="132" y="774"/>
                </a:lnTo>
                <a:lnTo>
                  <a:pt x="136" y="778"/>
                </a:lnTo>
                <a:lnTo>
                  <a:pt x="136" y="778"/>
                </a:lnTo>
                <a:lnTo>
                  <a:pt x="138" y="778"/>
                </a:lnTo>
                <a:lnTo>
                  <a:pt x="138" y="778"/>
                </a:lnTo>
                <a:lnTo>
                  <a:pt x="138" y="776"/>
                </a:lnTo>
                <a:lnTo>
                  <a:pt x="138" y="776"/>
                </a:lnTo>
                <a:lnTo>
                  <a:pt x="128" y="764"/>
                </a:lnTo>
                <a:lnTo>
                  <a:pt x="114" y="754"/>
                </a:lnTo>
                <a:lnTo>
                  <a:pt x="114" y="754"/>
                </a:lnTo>
                <a:lnTo>
                  <a:pt x="108" y="748"/>
                </a:lnTo>
                <a:lnTo>
                  <a:pt x="104" y="746"/>
                </a:lnTo>
                <a:lnTo>
                  <a:pt x="102" y="742"/>
                </a:lnTo>
                <a:lnTo>
                  <a:pt x="102" y="742"/>
                </a:lnTo>
                <a:lnTo>
                  <a:pt x="102" y="736"/>
                </a:lnTo>
                <a:lnTo>
                  <a:pt x="106" y="732"/>
                </a:lnTo>
                <a:lnTo>
                  <a:pt x="112" y="724"/>
                </a:lnTo>
                <a:lnTo>
                  <a:pt x="112" y="724"/>
                </a:lnTo>
                <a:lnTo>
                  <a:pt x="124" y="706"/>
                </a:lnTo>
                <a:lnTo>
                  <a:pt x="136" y="686"/>
                </a:lnTo>
                <a:lnTo>
                  <a:pt x="136" y="686"/>
                </a:lnTo>
                <a:lnTo>
                  <a:pt x="142" y="670"/>
                </a:lnTo>
                <a:lnTo>
                  <a:pt x="142" y="670"/>
                </a:lnTo>
                <a:lnTo>
                  <a:pt x="144" y="660"/>
                </a:lnTo>
                <a:lnTo>
                  <a:pt x="144" y="660"/>
                </a:lnTo>
                <a:lnTo>
                  <a:pt x="156" y="636"/>
                </a:lnTo>
                <a:lnTo>
                  <a:pt x="156" y="636"/>
                </a:lnTo>
                <a:lnTo>
                  <a:pt x="160" y="622"/>
                </a:lnTo>
                <a:lnTo>
                  <a:pt x="166" y="608"/>
                </a:lnTo>
                <a:lnTo>
                  <a:pt x="166" y="608"/>
                </a:lnTo>
                <a:lnTo>
                  <a:pt x="174" y="594"/>
                </a:lnTo>
                <a:lnTo>
                  <a:pt x="186" y="580"/>
                </a:lnTo>
                <a:lnTo>
                  <a:pt x="186" y="580"/>
                </a:lnTo>
                <a:lnTo>
                  <a:pt x="198" y="566"/>
                </a:lnTo>
                <a:lnTo>
                  <a:pt x="198" y="566"/>
                </a:lnTo>
                <a:lnTo>
                  <a:pt x="202" y="556"/>
                </a:lnTo>
                <a:lnTo>
                  <a:pt x="202" y="556"/>
                </a:lnTo>
                <a:lnTo>
                  <a:pt x="204" y="548"/>
                </a:lnTo>
                <a:lnTo>
                  <a:pt x="204" y="548"/>
                </a:lnTo>
                <a:lnTo>
                  <a:pt x="208" y="546"/>
                </a:lnTo>
                <a:lnTo>
                  <a:pt x="210" y="546"/>
                </a:lnTo>
                <a:lnTo>
                  <a:pt x="210" y="546"/>
                </a:lnTo>
                <a:lnTo>
                  <a:pt x="212" y="540"/>
                </a:lnTo>
                <a:lnTo>
                  <a:pt x="212" y="540"/>
                </a:lnTo>
                <a:lnTo>
                  <a:pt x="216" y="536"/>
                </a:lnTo>
                <a:lnTo>
                  <a:pt x="216" y="536"/>
                </a:lnTo>
                <a:lnTo>
                  <a:pt x="230" y="512"/>
                </a:lnTo>
                <a:lnTo>
                  <a:pt x="230" y="512"/>
                </a:lnTo>
                <a:lnTo>
                  <a:pt x="230" y="506"/>
                </a:lnTo>
                <a:lnTo>
                  <a:pt x="230" y="506"/>
                </a:lnTo>
                <a:lnTo>
                  <a:pt x="234" y="494"/>
                </a:lnTo>
                <a:lnTo>
                  <a:pt x="234" y="494"/>
                </a:lnTo>
                <a:lnTo>
                  <a:pt x="240" y="480"/>
                </a:lnTo>
                <a:lnTo>
                  <a:pt x="240" y="480"/>
                </a:lnTo>
                <a:lnTo>
                  <a:pt x="256" y="442"/>
                </a:lnTo>
                <a:lnTo>
                  <a:pt x="256" y="442"/>
                </a:lnTo>
                <a:lnTo>
                  <a:pt x="262" y="426"/>
                </a:lnTo>
                <a:lnTo>
                  <a:pt x="262" y="426"/>
                </a:lnTo>
                <a:lnTo>
                  <a:pt x="260" y="418"/>
                </a:lnTo>
                <a:lnTo>
                  <a:pt x="260" y="418"/>
                </a:lnTo>
                <a:lnTo>
                  <a:pt x="262" y="412"/>
                </a:lnTo>
                <a:lnTo>
                  <a:pt x="262" y="412"/>
                </a:lnTo>
                <a:lnTo>
                  <a:pt x="262" y="408"/>
                </a:lnTo>
                <a:lnTo>
                  <a:pt x="262" y="406"/>
                </a:lnTo>
                <a:lnTo>
                  <a:pt x="262" y="406"/>
                </a:lnTo>
                <a:lnTo>
                  <a:pt x="262" y="396"/>
                </a:lnTo>
                <a:lnTo>
                  <a:pt x="262" y="396"/>
                </a:lnTo>
                <a:lnTo>
                  <a:pt x="262" y="386"/>
                </a:lnTo>
                <a:lnTo>
                  <a:pt x="264" y="378"/>
                </a:lnTo>
                <a:lnTo>
                  <a:pt x="264" y="378"/>
                </a:lnTo>
                <a:lnTo>
                  <a:pt x="266" y="376"/>
                </a:lnTo>
                <a:lnTo>
                  <a:pt x="266" y="376"/>
                </a:lnTo>
                <a:lnTo>
                  <a:pt x="266" y="370"/>
                </a:lnTo>
                <a:lnTo>
                  <a:pt x="268" y="368"/>
                </a:lnTo>
                <a:lnTo>
                  <a:pt x="270" y="366"/>
                </a:lnTo>
                <a:lnTo>
                  <a:pt x="270" y="366"/>
                </a:lnTo>
                <a:lnTo>
                  <a:pt x="270" y="360"/>
                </a:lnTo>
                <a:lnTo>
                  <a:pt x="270" y="360"/>
                </a:lnTo>
                <a:lnTo>
                  <a:pt x="274" y="356"/>
                </a:lnTo>
                <a:lnTo>
                  <a:pt x="278" y="354"/>
                </a:lnTo>
                <a:lnTo>
                  <a:pt x="278" y="354"/>
                </a:lnTo>
                <a:lnTo>
                  <a:pt x="280" y="346"/>
                </a:lnTo>
                <a:lnTo>
                  <a:pt x="280" y="346"/>
                </a:lnTo>
                <a:lnTo>
                  <a:pt x="282" y="344"/>
                </a:lnTo>
                <a:lnTo>
                  <a:pt x="284" y="342"/>
                </a:lnTo>
                <a:lnTo>
                  <a:pt x="284" y="342"/>
                </a:lnTo>
                <a:lnTo>
                  <a:pt x="284" y="338"/>
                </a:lnTo>
                <a:lnTo>
                  <a:pt x="284" y="338"/>
                </a:lnTo>
                <a:lnTo>
                  <a:pt x="286" y="336"/>
                </a:lnTo>
                <a:lnTo>
                  <a:pt x="290" y="334"/>
                </a:lnTo>
                <a:lnTo>
                  <a:pt x="290" y="334"/>
                </a:lnTo>
                <a:lnTo>
                  <a:pt x="290" y="330"/>
                </a:lnTo>
                <a:lnTo>
                  <a:pt x="290" y="326"/>
                </a:lnTo>
                <a:lnTo>
                  <a:pt x="290" y="326"/>
                </a:lnTo>
                <a:lnTo>
                  <a:pt x="294" y="324"/>
                </a:lnTo>
                <a:lnTo>
                  <a:pt x="296" y="322"/>
                </a:lnTo>
                <a:lnTo>
                  <a:pt x="296" y="322"/>
                </a:lnTo>
                <a:lnTo>
                  <a:pt x="296" y="322"/>
                </a:lnTo>
                <a:lnTo>
                  <a:pt x="296" y="322"/>
                </a:lnTo>
                <a:lnTo>
                  <a:pt x="296" y="318"/>
                </a:lnTo>
                <a:lnTo>
                  <a:pt x="296" y="316"/>
                </a:lnTo>
                <a:lnTo>
                  <a:pt x="296" y="316"/>
                </a:lnTo>
                <a:lnTo>
                  <a:pt x="298" y="312"/>
                </a:lnTo>
                <a:lnTo>
                  <a:pt x="298" y="312"/>
                </a:lnTo>
                <a:lnTo>
                  <a:pt x="296" y="310"/>
                </a:lnTo>
                <a:lnTo>
                  <a:pt x="296" y="310"/>
                </a:lnTo>
                <a:lnTo>
                  <a:pt x="298" y="306"/>
                </a:lnTo>
                <a:lnTo>
                  <a:pt x="300" y="302"/>
                </a:lnTo>
                <a:lnTo>
                  <a:pt x="300" y="302"/>
                </a:lnTo>
                <a:lnTo>
                  <a:pt x="298" y="300"/>
                </a:lnTo>
                <a:lnTo>
                  <a:pt x="298" y="298"/>
                </a:lnTo>
                <a:lnTo>
                  <a:pt x="298" y="298"/>
                </a:lnTo>
                <a:lnTo>
                  <a:pt x="298" y="296"/>
                </a:lnTo>
                <a:lnTo>
                  <a:pt x="298" y="296"/>
                </a:lnTo>
                <a:lnTo>
                  <a:pt x="296" y="294"/>
                </a:lnTo>
                <a:lnTo>
                  <a:pt x="296" y="294"/>
                </a:lnTo>
                <a:lnTo>
                  <a:pt x="296" y="292"/>
                </a:lnTo>
                <a:lnTo>
                  <a:pt x="298" y="290"/>
                </a:lnTo>
                <a:lnTo>
                  <a:pt x="300" y="286"/>
                </a:lnTo>
                <a:lnTo>
                  <a:pt x="300" y="286"/>
                </a:lnTo>
                <a:lnTo>
                  <a:pt x="298" y="282"/>
                </a:lnTo>
                <a:lnTo>
                  <a:pt x="296" y="278"/>
                </a:lnTo>
                <a:lnTo>
                  <a:pt x="296" y="278"/>
                </a:lnTo>
                <a:lnTo>
                  <a:pt x="292" y="268"/>
                </a:lnTo>
                <a:lnTo>
                  <a:pt x="292" y="268"/>
                </a:lnTo>
                <a:lnTo>
                  <a:pt x="286" y="254"/>
                </a:lnTo>
                <a:lnTo>
                  <a:pt x="286" y="254"/>
                </a:lnTo>
                <a:lnTo>
                  <a:pt x="284" y="248"/>
                </a:lnTo>
                <a:lnTo>
                  <a:pt x="284" y="246"/>
                </a:lnTo>
                <a:lnTo>
                  <a:pt x="282" y="244"/>
                </a:lnTo>
                <a:lnTo>
                  <a:pt x="282" y="244"/>
                </a:lnTo>
                <a:lnTo>
                  <a:pt x="282" y="244"/>
                </a:lnTo>
                <a:lnTo>
                  <a:pt x="282" y="244"/>
                </a:lnTo>
                <a:lnTo>
                  <a:pt x="280" y="252"/>
                </a:lnTo>
                <a:lnTo>
                  <a:pt x="276" y="258"/>
                </a:lnTo>
                <a:lnTo>
                  <a:pt x="276" y="258"/>
                </a:lnTo>
                <a:lnTo>
                  <a:pt x="272" y="264"/>
                </a:lnTo>
                <a:lnTo>
                  <a:pt x="272" y="264"/>
                </a:lnTo>
                <a:lnTo>
                  <a:pt x="270" y="272"/>
                </a:lnTo>
                <a:lnTo>
                  <a:pt x="270" y="272"/>
                </a:lnTo>
                <a:lnTo>
                  <a:pt x="268" y="276"/>
                </a:lnTo>
                <a:lnTo>
                  <a:pt x="268" y="276"/>
                </a:lnTo>
                <a:lnTo>
                  <a:pt x="264" y="284"/>
                </a:lnTo>
                <a:lnTo>
                  <a:pt x="260" y="292"/>
                </a:lnTo>
                <a:lnTo>
                  <a:pt x="260" y="292"/>
                </a:lnTo>
                <a:lnTo>
                  <a:pt x="254" y="302"/>
                </a:lnTo>
                <a:lnTo>
                  <a:pt x="246" y="312"/>
                </a:lnTo>
                <a:lnTo>
                  <a:pt x="246" y="312"/>
                </a:lnTo>
                <a:lnTo>
                  <a:pt x="244" y="318"/>
                </a:lnTo>
                <a:lnTo>
                  <a:pt x="240" y="322"/>
                </a:lnTo>
                <a:lnTo>
                  <a:pt x="240" y="322"/>
                </a:lnTo>
                <a:lnTo>
                  <a:pt x="230" y="334"/>
                </a:lnTo>
                <a:lnTo>
                  <a:pt x="230" y="334"/>
                </a:lnTo>
                <a:lnTo>
                  <a:pt x="218" y="346"/>
                </a:lnTo>
                <a:lnTo>
                  <a:pt x="218" y="346"/>
                </a:lnTo>
                <a:lnTo>
                  <a:pt x="208" y="360"/>
                </a:lnTo>
                <a:lnTo>
                  <a:pt x="208" y="360"/>
                </a:lnTo>
                <a:lnTo>
                  <a:pt x="200" y="368"/>
                </a:lnTo>
                <a:lnTo>
                  <a:pt x="200" y="368"/>
                </a:lnTo>
                <a:lnTo>
                  <a:pt x="200" y="372"/>
                </a:lnTo>
                <a:lnTo>
                  <a:pt x="200" y="372"/>
                </a:lnTo>
                <a:lnTo>
                  <a:pt x="194" y="380"/>
                </a:lnTo>
                <a:lnTo>
                  <a:pt x="194" y="380"/>
                </a:lnTo>
                <a:lnTo>
                  <a:pt x="192" y="386"/>
                </a:lnTo>
                <a:lnTo>
                  <a:pt x="192" y="386"/>
                </a:lnTo>
                <a:lnTo>
                  <a:pt x="186" y="394"/>
                </a:lnTo>
                <a:lnTo>
                  <a:pt x="186" y="394"/>
                </a:lnTo>
                <a:lnTo>
                  <a:pt x="186" y="402"/>
                </a:lnTo>
                <a:lnTo>
                  <a:pt x="186" y="402"/>
                </a:lnTo>
                <a:lnTo>
                  <a:pt x="184" y="406"/>
                </a:lnTo>
                <a:lnTo>
                  <a:pt x="184" y="406"/>
                </a:lnTo>
                <a:lnTo>
                  <a:pt x="178" y="418"/>
                </a:lnTo>
                <a:lnTo>
                  <a:pt x="178" y="418"/>
                </a:lnTo>
                <a:lnTo>
                  <a:pt x="172" y="422"/>
                </a:lnTo>
                <a:lnTo>
                  <a:pt x="172" y="422"/>
                </a:lnTo>
                <a:lnTo>
                  <a:pt x="168" y="428"/>
                </a:lnTo>
                <a:lnTo>
                  <a:pt x="166" y="432"/>
                </a:lnTo>
                <a:lnTo>
                  <a:pt x="164" y="434"/>
                </a:lnTo>
                <a:lnTo>
                  <a:pt x="164" y="434"/>
                </a:lnTo>
                <a:lnTo>
                  <a:pt x="160" y="434"/>
                </a:lnTo>
                <a:lnTo>
                  <a:pt x="160" y="434"/>
                </a:lnTo>
                <a:lnTo>
                  <a:pt x="160" y="436"/>
                </a:lnTo>
                <a:lnTo>
                  <a:pt x="162" y="438"/>
                </a:lnTo>
                <a:lnTo>
                  <a:pt x="162" y="438"/>
                </a:lnTo>
                <a:lnTo>
                  <a:pt x="156" y="448"/>
                </a:lnTo>
                <a:lnTo>
                  <a:pt x="156" y="448"/>
                </a:lnTo>
                <a:lnTo>
                  <a:pt x="154" y="454"/>
                </a:lnTo>
                <a:lnTo>
                  <a:pt x="154" y="454"/>
                </a:lnTo>
                <a:lnTo>
                  <a:pt x="150" y="458"/>
                </a:lnTo>
                <a:lnTo>
                  <a:pt x="150" y="458"/>
                </a:lnTo>
                <a:lnTo>
                  <a:pt x="150" y="460"/>
                </a:lnTo>
                <a:lnTo>
                  <a:pt x="150" y="460"/>
                </a:lnTo>
                <a:lnTo>
                  <a:pt x="148" y="462"/>
                </a:lnTo>
                <a:lnTo>
                  <a:pt x="148" y="462"/>
                </a:lnTo>
                <a:lnTo>
                  <a:pt x="146" y="466"/>
                </a:lnTo>
                <a:lnTo>
                  <a:pt x="146" y="466"/>
                </a:lnTo>
                <a:lnTo>
                  <a:pt x="144" y="470"/>
                </a:lnTo>
                <a:lnTo>
                  <a:pt x="144" y="470"/>
                </a:lnTo>
                <a:lnTo>
                  <a:pt x="142" y="478"/>
                </a:lnTo>
                <a:lnTo>
                  <a:pt x="142" y="478"/>
                </a:lnTo>
                <a:lnTo>
                  <a:pt x="136" y="486"/>
                </a:lnTo>
                <a:lnTo>
                  <a:pt x="136" y="486"/>
                </a:lnTo>
                <a:lnTo>
                  <a:pt x="132" y="496"/>
                </a:lnTo>
                <a:lnTo>
                  <a:pt x="132" y="496"/>
                </a:lnTo>
                <a:lnTo>
                  <a:pt x="126" y="502"/>
                </a:lnTo>
                <a:lnTo>
                  <a:pt x="126" y="502"/>
                </a:lnTo>
                <a:lnTo>
                  <a:pt x="118" y="516"/>
                </a:lnTo>
                <a:lnTo>
                  <a:pt x="118" y="516"/>
                </a:lnTo>
                <a:lnTo>
                  <a:pt x="114" y="520"/>
                </a:lnTo>
                <a:lnTo>
                  <a:pt x="112" y="524"/>
                </a:lnTo>
                <a:lnTo>
                  <a:pt x="112" y="524"/>
                </a:lnTo>
                <a:lnTo>
                  <a:pt x="112" y="530"/>
                </a:lnTo>
                <a:lnTo>
                  <a:pt x="114" y="534"/>
                </a:lnTo>
                <a:lnTo>
                  <a:pt x="116" y="538"/>
                </a:lnTo>
                <a:lnTo>
                  <a:pt x="116" y="542"/>
                </a:lnTo>
                <a:lnTo>
                  <a:pt x="116" y="542"/>
                </a:lnTo>
                <a:lnTo>
                  <a:pt x="112" y="550"/>
                </a:lnTo>
                <a:lnTo>
                  <a:pt x="112" y="550"/>
                </a:lnTo>
                <a:lnTo>
                  <a:pt x="112" y="556"/>
                </a:lnTo>
                <a:lnTo>
                  <a:pt x="112" y="556"/>
                </a:lnTo>
                <a:lnTo>
                  <a:pt x="110" y="560"/>
                </a:lnTo>
                <a:lnTo>
                  <a:pt x="104" y="564"/>
                </a:lnTo>
                <a:lnTo>
                  <a:pt x="96" y="574"/>
                </a:lnTo>
                <a:lnTo>
                  <a:pt x="96" y="574"/>
                </a:lnTo>
                <a:lnTo>
                  <a:pt x="94" y="580"/>
                </a:lnTo>
                <a:lnTo>
                  <a:pt x="92" y="584"/>
                </a:lnTo>
                <a:lnTo>
                  <a:pt x="90" y="586"/>
                </a:lnTo>
                <a:lnTo>
                  <a:pt x="90" y="586"/>
                </a:lnTo>
                <a:lnTo>
                  <a:pt x="84" y="586"/>
                </a:lnTo>
                <a:lnTo>
                  <a:pt x="80" y="586"/>
                </a:lnTo>
                <a:lnTo>
                  <a:pt x="80" y="586"/>
                </a:lnTo>
                <a:lnTo>
                  <a:pt x="66" y="582"/>
                </a:lnTo>
                <a:lnTo>
                  <a:pt x="60" y="580"/>
                </a:lnTo>
                <a:lnTo>
                  <a:pt x="56" y="578"/>
                </a:lnTo>
                <a:lnTo>
                  <a:pt x="56" y="578"/>
                </a:lnTo>
                <a:lnTo>
                  <a:pt x="50" y="572"/>
                </a:lnTo>
                <a:lnTo>
                  <a:pt x="48" y="566"/>
                </a:lnTo>
                <a:lnTo>
                  <a:pt x="40" y="552"/>
                </a:lnTo>
                <a:lnTo>
                  <a:pt x="40" y="552"/>
                </a:lnTo>
                <a:lnTo>
                  <a:pt x="30" y="538"/>
                </a:lnTo>
                <a:lnTo>
                  <a:pt x="30" y="538"/>
                </a:lnTo>
                <a:lnTo>
                  <a:pt x="18" y="514"/>
                </a:lnTo>
                <a:lnTo>
                  <a:pt x="18" y="514"/>
                </a:lnTo>
                <a:lnTo>
                  <a:pt x="10" y="498"/>
                </a:lnTo>
                <a:lnTo>
                  <a:pt x="10" y="498"/>
                </a:lnTo>
                <a:lnTo>
                  <a:pt x="2" y="486"/>
                </a:lnTo>
                <a:lnTo>
                  <a:pt x="2" y="486"/>
                </a:lnTo>
                <a:lnTo>
                  <a:pt x="2" y="480"/>
                </a:lnTo>
                <a:lnTo>
                  <a:pt x="2" y="480"/>
                </a:lnTo>
                <a:lnTo>
                  <a:pt x="0" y="476"/>
                </a:lnTo>
                <a:lnTo>
                  <a:pt x="0" y="476"/>
                </a:lnTo>
                <a:lnTo>
                  <a:pt x="6" y="472"/>
                </a:lnTo>
                <a:lnTo>
                  <a:pt x="12" y="468"/>
                </a:lnTo>
                <a:lnTo>
                  <a:pt x="12" y="468"/>
                </a:lnTo>
                <a:lnTo>
                  <a:pt x="16" y="464"/>
                </a:lnTo>
                <a:lnTo>
                  <a:pt x="16" y="464"/>
                </a:lnTo>
                <a:lnTo>
                  <a:pt x="28" y="456"/>
                </a:lnTo>
                <a:lnTo>
                  <a:pt x="28" y="456"/>
                </a:lnTo>
                <a:lnTo>
                  <a:pt x="32" y="450"/>
                </a:lnTo>
                <a:lnTo>
                  <a:pt x="32" y="450"/>
                </a:lnTo>
                <a:lnTo>
                  <a:pt x="36" y="448"/>
                </a:lnTo>
                <a:lnTo>
                  <a:pt x="36" y="448"/>
                </a:lnTo>
                <a:lnTo>
                  <a:pt x="40" y="448"/>
                </a:lnTo>
                <a:lnTo>
                  <a:pt x="42" y="446"/>
                </a:lnTo>
                <a:lnTo>
                  <a:pt x="42" y="446"/>
                </a:lnTo>
                <a:lnTo>
                  <a:pt x="46" y="442"/>
                </a:lnTo>
                <a:lnTo>
                  <a:pt x="50" y="440"/>
                </a:lnTo>
                <a:lnTo>
                  <a:pt x="50" y="440"/>
                </a:lnTo>
                <a:lnTo>
                  <a:pt x="56" y="440"/>
                </a:lnTo>
                <a:lnTo>
                  <a:pt x="60" y="444"/>
                </a:lnTo>
                <a:lnTo>
                  <a:pt x="66" y="448"/>
                </a:lnTo>
                <a:lnTo>
                  <a:pt x="68" y="448"/>
                </a:lnTo>
                <a:lnTo>
                  <a:pt x="72" y="448"/>
                </a:lnTo>
                <a:lnTo>
                  <a:pt x="72" y="448"/>
                </a:lnTo>
                <a:lnTo>
                  <a:pt x="90" y="434"/>
                </a:lnTo>
                <a:lnTo>
                  <a:pt x="90" y="434"/>
                </a:lnTo>
                <a:lnTo>
                  <a:pt x="96" y="430"/>
                </a:lnTo>
                <a:lnTo>
                  <a:pt x="102" y="426"/>
                </a:lnTo>
                <a:lnTo>
                  <a:pt x="102" y="426"/>
                </a:lnTo>
                <a:lnTo>
                  <a:pt x="114" y="424"/>
                </a:lnTo>
                <a:lnTo>
                  <a:pt x="114" y="424"/>
                </a:lnTo>
                <a:lnTo>
                  <a:pt x="132" y="414"/>
                </a:lnTo>
                <a:lnTo>
                  <a:pt x="132" y="414"/>
                </a:lnTo>
                <a:lnTo>
                  <a:pt x="132" y="404"/>
                </a:lnTo>
                <a:lnTo>
                  <a:pt x="132" y="404"/>
                </a:lnTo>
                <a:lnTo>
                  <a:pt x="136" y="400"/>
                </a:lnTo>
                <a:lnTo>
                  <a:pt x="136" y="400"/>
                </a:lnTo>
                <a:lnTo>
                  <a:pt x="144" y="392"/>
                </a:lnTo>
                <a:lnTo>
                  <a:pt x="152" y="386"/>
                </a:lnTo>
                <a:lnTo>
                  <a:pt x="152" y="386"/>
                </a:lnTo>
                <a:lnTo>
                  <a:pt x="158" y="382"/>
                </a:lnTo>
                <a:lnTo>
                  <a:pt x="166" y="378"/>
                </a:lnTo>
                <a:lnTo>
                  <a:pt x="166" y="378"/>
                </a:lnTo>
                <a:lnTo>
                  <a:pt x="174" y="364"/>
                </a:lnTo>
                <a:lnTo>
                  <a:pt x="174" y="364"/>
                </a:lnTo>
                <a:lnTo>
                  <a:pt x="182" y="354"/>
                </a:lnTo>
                <a:lnTo>
                  <a:pt x="182" y="354"/>
                </a:lnTo>
                <a:lnTo>
                  <a:pt x="188" y="344"/>
                </a:lnTo>
                <a:lnTo>
                  <a:pt x="188" y="344"/>
                </a:lnTo>
                <a:lnTo>
                  <a:pt x="196" y="332"/>
                </a:lnTo>
                <a:lnTo>
                  <a:pt x="196" y="332"/>
                </a:lnTo>
                <a:lnTo>
                  <a:pt x="204" y="318"/>
                </a:lnTo>
                <a:lnTo>
                  <a:pt x="204" y="318"/>
                </a:lnTo>
                <a:lnTo>
                  <a:pt x="208" y="310"/>
                </a:lnTo>
                <a:lnTo>
                  <a:pt x="208" y="310"/>
                </a:lnTo>
                <a:lnTo>
                  <a:pt x="212" y="304"/>
                </a:lnTo>
                <a:lnTo>
                  <a:pt x="212" y="304"/>
                </a:lnTo>
                <a:lnTo>
                  <a:pt x="218" y="296"/>
                </a:lnTo>
                <a:lnTo>
                  <a:pt x="218" y="296"/>
                </a:lnTo>
                <a:lnTo>
                  <a:pt x="222" y="288"/>
                </a:lnTo>
                <a:lnTo>
                  <a:pt x="222" y="288"/>
                </a:lnTo>
                <a:lnTo>
                  <a:pt x="226" y="286"/>
                </a:lnTo>
                <a:lnTo>
                  <a:pt x="226" y="286"/>
                </a:lnTo>
                <a:lnTo>
                  <a:pt x="230" y="280"/>
                </a:lnTo>
                <a:lnTo>
                  <a:pt x="230" y="280"/>
                </a:lnTo>
                <a:lnTo>
                  <a:pt x="232" y="274"/>
                </a:lnTo>
                <a:lnTo>
                  <a:pt x="232" y="274"/>
                </a:lnTo>
                <a:lnTo>
                  <a:pt x="236" y="268"/>
                </a:lnTo>
                <a:lnTo>
                  <a:pt x="236" y="268"/>
                </a:lnTo>
                <a:lnTo>
                  <a:pt x="240" y="262"/>
                </a:lnTo>
                <a:lnTo>
                  <a:pt x="240" y="258"/>
                </a:lnTo>
                <a:lnTo>
                  <a:pt x="240" y="256"/>
                </a:lnTo>
                <a:lnTo>
                  <a:pt x="240" y="256"/>
                </a:lnTo>
                <a:lnTo>
                  <a:pt x="236" y="260"/>
                </a:lnTo>
                <a:lnTo>
                  <a:pt x="236" y="260"/>
                </a:lnTo>
                <a:lnTo>
                  <a:pt x="230" y="260"/>
                </a:lnTo>
                <a:lnTo>
                  <a:pt x="228" y="258"/>
                </a:lnTo>
                <a:lnTo>
                  <a:pt x="222" y="256"/>
                </a:lnTo>
                <a:lnTo>
                  <a:pt x="222" y="256"/>
                </a:lnTo>
                <a:lnTo>
                  <a:pt x="218" y="254"/>
                </a:lnTo>
                <a:lnTo>
                  <a:pt x="216" y="254"/>
                </a:lnTo>
                <a:lnTo>
                  <a:pt x="216" y="254"/>
                </a:lnTo>
                <a:lnTo>
                  <a:pt x="212" y="248"/>
                </a:lnTo>
                <a:lnTo>
                  <a:pt x="212" y="242"/>
                </a:lnTo>
                <a:lnTo>
                  <a:pt x="210" y="226"/>
                </a:lnTo>
                <a:lnTo>
                  <a:pt x="210" y="226"/>
                </a:lnTo>
                <a:lnTo>
                  <a:pt x="212" y="222"/>
                </a:lnTo>
                <a:lnTo>
                  <a:pt x="212" y="222"/>
                </a:lnTo>
                <a:lnTo>
                  <a:pt x="212" y="220"/>
                </a:lnTo>
                <a:lnTo>
                  <a:pt x="212" y="220"/>
                </a:lnTo>
                <a:lnTo>
                  <a:pt x="212" y="216"/>
                </a:lnTo>
                <a:lnTo>
                  <a:pt x="212" y="216"/>
                </a:lnTo>
                <a:lnTo>
                  <a:pt x="214" y="210"/>
                </a:lnTo>
                <a:lnTo>
                  <a:pt x="214" y="210"/>
                </a:lnTo>
                <a:lnTo>
                  <a:pt x="214" y="206"/>
                </a:lnTo>
                <a:lnTo>
                  <a:pt x="214" y="206"/>
                </a:lnTo>
                <a:lnTo>
                  <a:pt x="216" y="202"/>
                </a:lnTo>
                <a:lnTo>
                  <a:pt x="216" y="202"/>
                </a:lnTo>
                <a:lnTo>
                  <a:pt x="216" y="198"/>
                </a:lnTo>
                <a:lnTo>
                  <a:pt x="216" y="198"/>
                </a:lnTo>
                <a:lnTo>
                  <a:pt x="220" y="192"/>
                </a:lnTo>
                <a:lnTo>
                  <a:pt x="220" y="192"/>
                </a:lnTo>
                <a:lnTo>
                  <a:pt x="218" y="188"/>
                </a:lnTo>
                <a:lnTo>
                  <a:pt x="218" y="188"/>
                </a:lnTo>
                <a:lnTo>
                  <a:pt x="220" y="184"/>
                </a:lnTo>
                <a:lnTo>
                  <a:pt x="220" y="184"/>
                </a:lnTo>
                <a:lnTo>
                  <a:pt x="224" y="170"/>
                </a:lnTo>
                <a:lnTo>
                  <a:pt x="224" y="170"/>
                </a:lnTo>
                <a:lnTo>
                  <a:pt x="228" y="156"/>
                </a:lnTo>
                <a:lnTo>
                  <a:pt x="228" y="156"/>
                </a:lnTo>
                <a:lnTo>
                  <a:pt x="228" y="156"/>
                </a:lnTo>
                <a:lnTo>
                  <a:pt x="228" y="156"/>
                </a:lnTo>
                <a:lnTo>
                  <a:pt x="228" y="156"/>
                </a:lnTo>
                <a:lnTo>
                  <a:pt x="228" y="156"/>
                </a:lnTo>
                <a:lnTo>
                  <a:pt x="224" y="162"/>
                </a:lnTo>
                <a:lnTo>
                  <a:pt x="220" y="170"/>
                </a:lnTo>
                <a:lnTo>
                  <a:pt x="220" y="170"/>
                </a:lnTo>
                <a:lnTo>
                  <a:pt x="220" y="170"/>
                </a:lnTo>
                <a:lnTo>
                  <a:pt x="220" y="170"/>
                </a:lnTo>
                <a:lnTo>
                  <a:pt x="220" y="164"/>
                </a:lnTo>
                <a:lnTo>
                  <a:pt x="224" y="158"/>
                </a:lnTo>
                <a:lnTo>
                  <a:pt x="230" y="148"/>
                </a:lnTo>
                <a:lnTo>
                  <a:pt x="230" y="148"/>
                </a:lnTo>
                <a:lnTo>
                  <a:pt x="232" y="138"/>
                </a:lnTo>
                <a:lnTo>
                  <a:pt x="234" y="126"/>
                </a:lnTo>
                <a:lnTo>
                  <a:pt x="234" y="126"/>
                </a:lnTo>
                <a:lnTo>
                  <a:pt x="242" y="108"/>
                </a:lnTo>
                <a:lnTo>
                  <a:pt x="242" y="108"/>
                </a:lnTo>
                <a:lnTo>
                  <a:pt x="242" y="100"/>
                </a:lnTo>
                <a:lnTo>
                  <a:pt x="242" y="100"/>
                </a:lnTo>
                <a:lnTo>
                  <a:pt x="244" y="94"/>
                </a:lnTo>
                <a:lnTo>
                  <a:pt x="244" y="94"/>
                </a:lnTo>
                <a:lnTo>
                  <a:pt x="242" y="94"/>
                </a:lnTo>
                <a:lnTo>
                  <a:pt x="242" y="94"/>
                </a:lnTo>
                <a:lnTo>
                  <a:pt x="238" y="98"/>
                </a:lnTo>
                <a:lnTo>
                  <a:pt x="238" y="98"/>
                </a:lnTo>
                <a:lnTo>
                  <a:pt x="236" y="98"/>
                </a:lnTo>
                <a:lnTo>
                  <a:pt x="236" y="98"/>
                </a:lnTo>
                <a:lnTo>
                  <a:pt x="228" y="106"/>
                </a:lnTo>
                <a:lnTo>
                  <a:pt x="228" y="106"/>
                </a:lnTo>
                <a:lnTo>
                  <a:pt x="216" y="114"/>
                </a:lnTo>
                <a:lnTo>
                  <a:pt x="216" y="114"/>
                </a:lnTo>
                <a:lnTo>
                  <a:pt x="210" y="122"/>
                </a:lnTo>
                <a:lnTo>
                  <a:pt x="202" y="128"/>
                </a:lnTo>
                <a:lnTo>
                  <a:pt x="202" y="128"/>
                </a:lnTo>
                <a:lnTo>
                  <a:pt x="206" y="122"/>
                </a:lnTo>
                <a:lnTo>
                  <a:pt x="212" y="116"/>
                </a:lnTo>
                <a:lnTo>
                  <a:pt x="226" y="106"/>
                </a:lnTo>
                <a:lnTo>
                  <a:pt x="226" y="106"/>
                </a:lnTo>
                <a:lnTo>
                  <a:pt x="230" y="100"/>
                </a:lnTo>
                <a:lnTo>
                  <a:pt x="232" y="98"/>
                </a:lnTo>
                <a:lnTo>
                  <a:pt x="236" y="96"/>
                </a:lnTo>
                <a:lnTo>
                  <a:pt x="236" y="96"/>
                </a:lnTo>
                <a:lnTo>
                  <a:pt x="236" y="94"/>
                </a:lnTo>
                <a:lnTo>
                  <a:pt x="236" y="94"/>
                </a:lnTo>
                <a:lnTo>
                  <a:pt x="232" y="96"/>
                </a:lnTo>
                <a:lnTo>
                  <a:pt x="228" y="98"/>
                </a:lnTo>
                <a:lnTo>
                  <a:pt x="228" y="98"/>
                </a:lnTo>
                <a:lnTo>
                  <a:pt x="222" y="102"/>
                </a:lnTo>
                <a:lnTo>
                  <a:pt x="214" y="106"/>
                </a:lnTo>
                <a:lnTo>
                  <a:pt x="214" y="106"/>
                </a:lnTo>
                <a:lnTo>
                  <a:pt x="218" y="102"/>
                </a:lnTo>
                <a:lnTo>
                  <a:pt x="222" y="100"/>
                </a:lnTo>
                <a:lnTo>
                  <a:pt x="222" y="100"/>
                </a:lnTo>
                <a:lnTo>
                  <a:pt x="232" y="92"/>
                </a:lnTo>
                <a:lnTo>
                  <a:pt x="232" y="92"/>
                </a:lnTo>
                <a:lnTo>
                  <a:pt x="234" y="92"/>
                </a:lnTo>
                <a:lnTo>
                  <a:pt x="236" y="88"/>
                </a:lnTo>
                <a:lnTo>
                  <a:pt x="236" y="88"/>
                </a:lnTo>
                <a:lnTo>
                  <a:pt x="236" y="88"/>
                </a:lnTo>
                <a:lnTo>
                  <a:pt x="236" y="88"/>
                </a:lnTo>
                <a:lnTo>
                  <a:pt x="228" y="92"/>
                </a:lnTo>
                <a:lnTo>
                  <a:pt x="218" y="96"/>
                </a:lnTo>
                <a:lnTo>
                  <a:pt x="218" y="96"/>
                </a:lnTo>
                <a:lnTo>
                  <a:pt x="218" y="96"/>
                </a:lnTo>
                <a:lnTo>
                  <a:pt x="218" y="96"/>
                </a:lnTo>
                <a:lnTo>
                  <a:pt x="224" y="92"/>
                </a:lnTo>
                <a:lnTo>
                  <a:pt x="230" y="90"/>
                </a:lnTo>
                <a:lnTo>
                  <a:pt x="230" y="90"/>
                </a:lnTo>
                <a:lnTo>
                  <a:pt x="242" y="80"/>
                </a:lnTo>
                <a:lnTo>
                  <a:pt x="248" y="74"/>
                </a:lnTo>
                <a:lnTo>
                  <a:pt x="250" y="66"/>
                </a:lnTo>
                <a:lnTo>
                  <a:pt x="250" y="66"/>
                </a:lnTo>
                <a:lnTo>
                  <a:pt x="248" y="66"/>
                </a:lnTo>
                <a:lnTo>
                  <a:pt x="248" y="66"/>
                </a:lnTo>
                <a:lnTo>
                  <a:pt x="236" y="74"/>
                </a:lnTo>
                <a:lnTo>
                  <a:pt x="222" y="80"/>
                </a:lnTo>
                <a:lnTo>
                  <a:pt x="222" y="80"/>
                </a:lnTo>
                <a:lnTo>
                  <a:pt x="214" y="80"/>
                </a:lnTo>
                <a:lnTo>
                  <a:pt x="208" y="78"/>
                </a:lnTo>
                <a:lnTo>
                  <a:pt x="208" y="78"/>
                </a:lnTo>
                <a:lnTo>
                  <a:pt x="208" y="78"/>
                </a:lnTo>
                <a:lnTo>
                  <a:pt x="208" y="78"/>
                </a:lnTo>
                <a:lnTo>
                  <a:pt x="218" y="76"/>
                </a:lnTo>
                <a:lnTo>
                  <a:pt x="228" y="74"/>
                </a:lnTo>
                <a:lnTo>
                  <a:pt x="242" y="66"/>
                </a:lnTo>
                <a:lnTo>
                  <a:pt x="242" y="66"/>
                </a:lnTo>
                <a:lnTo>
                  <a:pt x="246" y="64"/>
                </a:lnTo>
                <a:lnTo>
                  <a:pt x="250" y="62"/>
                </a:lnTo>
                <a:lnTo>
                  <a:pt x="250" y="62"/>
                </a:lnTo>
                <a:lnTo>
                  <a:pt x="252" y="56"/>
                </a:lnTo>
                <a:lnTo>
                  <a:pt x="254" y="50"/>
                </a:lnTo>
                <a:lnTo>
                  <a:pt x="254" y="36"/>
                </a:lnTo>
                <a:lnTo>
                  <a:pt x="254" y="36"/>
                </a:lnTo>
                <a:lnTo>
                  <a:pt x="258" y="24"/>
                </a:lnTo>
                <a:lnTo>
                  <a:pt x="264" y="12"/>
                </a:lnTo>
                <a:lnTo>
                  <a:pt x="268" y="8"/>
                </a:lnTo>
                <a:lnTo>
                  <a:pt x="272" y="6"/>
                </a:lnTo>
                <a:lnTo>
                  <a:pt x="278" y="2"/>
                </a:lnTo>
                <a:lnTo>
                  <a:pt x="286" y="0"/>
                </a:lnTo>
                <a:lnTo>
                  <a:pt x="286" y="0"/>
                </a:lnTo>
                <a:lnTo>
                  <a:pt x="294" y="2"/>
                </a:lnTo>
                <a:lnTo>
                  <a:pt x="294" y="2"/>
                </a:lnTo>
                <a:lnTo>
                  <a:pt x="302" y="0"/>
                </a:lnTo>
                <a:lnTo>
                  <a:pt x="302" y="0"/>
                </a:lnTo>
                <a:lnTo>
                  <a:pt x="316" y="6"/>
                </a:lnTo>
                <a:lnTo>
                  <a:pt x="322" y="10"/>
                </a:lnTo>
                <a:lnTo>
                  <a:pt x="326" y="14"/>
                </a:lnTo>
                <a:lnTo>
                  <a:pt x="326" y="14"/>
                </a:lnTo>
                <a:close/>
                <a:moveTo>
                  <a:pt x="404" y="258"/>
                </a:moveTo>
                <a:lnTo>
                  <a:pt x="404" y="258"/>
                </a:lnTo>
                <a:lnTo>
                  <a:pt x="404" y="258"/>
                </a:lnTo>
                <a:lnTo>
                  <a:pt x="404" y="258"/>
                </a:lnTo>
                <a:lnTo>
                  <a:pt x="404" y="256"/>
                </a:lnTo>
                <a:lnTo>
                  <a:pt x="404" y="256"/>
                </a:lnTo>
                <a:lnTo>
                  <a:pt x="404" y="258"/>
                </a:lnTo>
                <a:lnTo>
                  <a:pt x="404" y="258"/>
                </a:lnTo>
                <a:close/>
                <a:moveTo>
                  <a:pt x="532" y="384"/>
                </a:moveTo>
                <a:lnTo>
                  <a:pt x="532" y="384"/>
                </a:lnTo>
                <a:lnTo>
                  <a:pt x="532" y="384"/>
                </a:lnTo>
                <a:lnTo>
                  <a:pt x="532" y="384"/>
                </a:lnTo>
                <a:lnTo>
                  <a:pt x="526" y="386"/>
                </a:lnTo>
                <a:lnTo>
                  <a:pt x="526" y="386"/>
                </a:lnTo>
                <a:lnTo>
                  <a:pt x="526" y="390"/>
                </a:lnTo>
                <a:lnTo>
                  <a:pt x="526" y="390"/>
                </a:lnTo>
                <a:lnTo>
                  <a:pt x="522" y="392"/>
                </a:lnTo>
                <a:lnTo>
                  <a:pt x="520" y="394"/>
                </a:lnTo>
                <a:lnTo>
                  <a:pt x="520" y="394"/>
                </a:lnTo>
                <a:lnTo>
                  <a:pt x="520" y="398"/>
                </a:lnTo>
                <a:lnTo>
                  <a:pt x="520" y="404"/>
                </a:lnTo>
                <a:lnTo>
                  <a:pt x="524" y="412"/>
                </a:lnTo>
                <a:lnTo>
                  <a:pt x="530" y="420"/>
                </a:lnTo>
                <a:lnTo>
                  <a:pt x="534" y="428"/>
                </a:lnTo>
                <a:lnTo>
                  <a:pt x="534" y="428"/>
                </a:lnTo>
                <a:lnTo>
                  <a:pt x="540" y="426"/>
                </a:lnTo>
                <a:lnTo>
                  <a:pt x="544" y="424"/>
                </a:lnTo>
                <a:lnTo>
                  <a:pt x="544" y="424"/>
                </a:lnTo>
                <a:lnTo>
                  <a:pt x="566" y="414"/>
                </a:lnTo>
                <a:lnTo>
                  <a:pt x="566" y="414"/>
                </a:lnTo>
                <a:lnTo>
                  <a:pt x="564" y="408"/>
                </a:lnTo>
                <a:lnTo>
                  <a:pt x="562" y="404"/>
                </a:lnTo>
                <a:lnTo>
                  <a:pt x="562" y="404"/>
                </a:lnTo>
                <a:lnTo>
                  <a:pt x="556" y="392"/>
                </a:lnTo>
                <a:lnTo>
                  <a:pt x="554" y="388"/>
                </a:lnTo>
                <a:lnTo>
                  <a:pt x="550" y="384"/>
                </a:lnTo>
                <a:lnTo>
                  <a:pt x="550" y="384"/>
                </a:lnTo>
                <a:lnTo>
                  <a:pt x="540" y="378"/>
                </a:lnTo>
                <a:lnTo>
                  <a:pt x="540" y="378"/>
                </a:lnTo>
                <a:lnTo>
                  <a:pt x="538" y="382"/>
                </a:lnTo>
                <a:lnTo>
                  <a:pt x="532" y="384"/>
                </a:lnTo>
                <a:lnTo>
                  <a:pt x="532" y="384"/>
                </a:lnTo>
                <a:close/>
                <a:moveTo>
                  <a:pt x="138" y="420"/>
                </a:moveTo>
                <a:lnTo>
                  <a:pt x="138" y="420"/>
                </a:lnTo>
                <a:lnTo>
                  <a:pt x="134" y="420"/>
                </a:lnTo>
                <a:lnTo>
                  <a:pt x="134" y="420"/>
                </a:lnTo>
                <a:lnTo>
                  <a:pt x="122" y="430"/>
                </a:lnTo>
                <a:lnTo>
                  <a:pt x="122" y="430"/>
                </a:lnTo>
                <a:lnTo>
                  <a:pt x="118" y="438"/>
                </a:lnTo>
                <a:lnTo>
                  <a:pt x="118" y="438"/>
                </a:lnTo>
                <a:lnTo>
                  <a:pt x="110" y="448"/>
                </a:lnTo>
                <a:lnTo>
                  <a:pt x="100" y="456"/>
                </a:lnTo>
                <a:lnTo>
                  <a:pt x="100" y="456"/>
                </a:lnTo>
                <a:lnTo>
                  <a:pt x="90" y="466"/>
                </a:lnTo>
                <a:lnTo>
                  <a:pt x="90" y="466"/>
                </a:lnTo>
                <a:lnTo>
                  <a:pt x="94" y="470"/>
                </a:lnTo>
                <a:lnTo>
                  <a:pt x="98" y="476"/>
                </a:lnTo>
                <a:lnTo>
                  <a:pt x="102" y="480"/>
                </a:lnTo>
                <a:lnTo>
                  <a:pt x="106" y="486"/>
                </a:lnTo>
                <a:lnTo>
                  <a:pt x="106" y="486"/>
                </a:lnTo>
                <a:lnTo>
                  <a:pt x="118" y="472"/>
                </a:lnTo>
                <a:lnTo>
                  <a:pt x="118" y="472"/>
                </a:lnTo>
                <a:lnTo>
                  <a:pt x="128" y="466"/>
                </a:lnTo>
                <a:lnTo>
                  <a:pt x="128" y="466"/>
                </a:lnTo>
                <a:lnTo>
                  <a:pt x="132" y="460"/>
                </a:lnTo>
                <a:lnTo>
                  <a:pt x="132" y="460"/>
                </a:lnTo>
                <a:lnTo>
                  <a:pt x="144" y="446"/>
                </a:lnTo>
                <a:lnTo>
                  <a:pt x="144" y="446"/>
                </a:lnTo>
                <a:lnTo>
                  <a:pt x="150" y="440"/>
                </a:lnTo>
                <a:lnTo>
                  <a:pt x="154" y="436"/>
                </a:lnTo>
                <a:lnTo>
                  <a:pt x="154" y="432"/>
                </a:lnTo>
                <a:lnTo>
                  <a:pt x="154" y="432"/>
                </a:lnTo>
                <a:lnTo>
                  <a:pt x="150" y="430"/>
                </a:lnTo>
                <a:lnTo>
                  <a:pt x="150" y="430"/>
                </a:lnTo>
                <a:lnTo>
                  <a:pt x="150" y="426"/>
                </a:lnTo>
                <a:lnTo>
                  <a:pt x="150" y="426"/>
                </a:lnTo>
                <a:lnTo>
                  <a:pt x="148" y="424"/>
                </a:lnTo>
                <a:lnTo>
                  <a:pt x="146" y="422"/>
                </a:lnTo>
                <a:lnTo>
                  <a:pt x="146" y="422"/>
                </a:lnTo>
                <a:lnTo>
                  <a:pt x="144" y="422"/>
                </a:lnTo>
                <a:lnTo>
                  <a:pt x="144" y="422"/>
                </a:lnTo>
                <a:lnTo>
                  <a:pt x="144" y="422"/>
                </a:lnTo>
                <a:lnTo>
                  <a:pt x="140" y="420"/>
                </a:lnTo>
                <a:lnTo>
                  <a:pt x="140" y="420"/>
                </a:lnTo>
                <a:lnTo>
                  <a:pt x="138" y="420"/>
                </a:lnTo>
                <a:lnTo>
                  <a:pt x="138" y="420"/>
                </a:lnTo>
                <a:close/>
                <a:moveTo>
                  <a:pt x="80" y="456"/>
                </a:moveTo>
                <a:lnTo>
                  <a:pt x="80" y="456"/>
                </a:lnTo>
                <a:lnTo>
                  <a:pt x="80" y="456"/>
                </a:lnTo>
                <a:lnTo>
                  <a:pt x="80" y="456"/>
                </a:lnTo>
                <a:lnTo>
                  <a:pt x="82" y="458"/>
                </a:lnTo>
                <a:lnTo>
                  <a:pt x="84" y="458"/>
                </a:lnTo>
                <a:lnTo>
                  <a:pt x="84" y="458"/>
                </a:lnTo>
                <a:lnTo>
                  <a:pt x="92" y="450"/>
                </a:lnTo>
                <a:lnTo>
                  <a:pt x="92" y="450"/>
                </a:lnTo>
                <a:lnTo>
                  <a:pt x="102" y="440"/>
                </a:lnTo>
                <a:lnTo>
                  <a:pt x="102" y="440"/>
                </a:lnTo>
                <a:lnTo>
                  <a:pt x="100" y="440"/>
                </a:lnTo>
                <a:lnTo>
                  <a:pt x="100" y="440"/>
                </a:lnTo>
                <a:lnTo>
                  <a:pt x="90" y="448"/>
                </a:lnTo>
                <a:lnTo>
                  <a:pt x="80" y="456"/>
                </a:lnTo>
                <a:lnTo>
                  <a:pt x="80" y="456"/>
                </a:lnTo>
                <a:close/>
                <a:moveTo>
                  <a:pt x="130" y="476"/>
                </a:moveTo>
                <a:lnTo>
                  <a:pt x="130" y="476"/>
                </a:lnTo>
                <a:lnTo>
                  <a:pt x="108" y="496"/>
                </a:lnTo>
                <a:lnTo>
                  <a:pt x="108" y="496"/>
                </a:lnTo>
                <a:lnTo>
                  <a:pt x="112" y="504"/>
                </a:lnTo>
                <a:lnTo>
                  <a:pt x="112" y="504"/>
                </a:lnTo>
                <a:lnTo>
                  <a:pt x="118" y="494"/>
                </a:lnTo>
                <a:lnTo>
                  <a:pt x="118" y="494"/>
                </a:lnTo>
                <a:lnTo>
                  <a:pt x="134" y="470"/>
                </a:lnTo>
                <a:lnTo>
                  <a:pt x="134" y="470"/>
                </a:lnTo>
                <a:lnTo>
                  <a:pt x="140" y="464"/>
                </a:lnTo>
                <a:lnTo>
                  <a:pt x="144" y="460"/>
                </a:lnTo>
                <a:lnTo>
                  <a:pt x="146" y="456"/>
                </a:lnTo>
                <a:lnTo>
                  <a:pt x="146" y="456"/>
                </a:lnTo>
                <a:lnTo>
                  <a:pt x="136" y="464"/>
                </a:lnTo>
                <a:lnTo>
                  <a:pt x="130" y="476"/>
                </a:lnTo>
                <a:lnTo>
                  <a:pt x="130" y="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tângulo 12"/>
          <p:cNvSpPr/>
          <p:nvPr/>
        </p:nvSpPr>
        <p:spPr>
          <a:xfrm>
            <a:off x="542341" y="3934488"/>
            <a:ext cx="3676455" cy="2406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5708557" y="3864378"/>
            <a:ext cx="5847030" cy="329391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7B595707-D27E-42A1-9D71-4B8156ECA050}"/>
              </a:ext>
            </a:extLst>
          </p:cNvPr>
          <p:cNvCxnSpPr>
            <a:cxnSpLocks/>
          </p:cNvCxnSpPr>
          <p:nvPr/>
        </p:nvCxnSpPr>
        <p:spPr>
          <a:xfrm flipH="1">
            <a:off x="5702450" y="2753656"/>
            <a:ext cx="1593" cy="1856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>
            <a:extLst>
              <a:ext uri="{FF2B5EF4-FFF2-40B4-BE49-F238E27FC236}">
                <a16:creationId xmlns:a16="http://schemas.microsoft.com/office/drawing/2014/main" id="{85492B0F-98C3-4E17-828E-FE2B6E1470C2}"/>
              </a:ext>
            </a:extLst>
          </p:cNvPr>
          <p:cNvSpPr/>
          <p:nvPr/>
        </p:nvSpPr>
        <p:spPr>
          <a:xfrm>
            <a:off x="3079734" y="4096767"/>
            <a:ext cx="2138047" cy="78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5AB29B3D-73CB-454C-BFA9-5E4CEDF31DD4}"/>
              </a:ext>
            </a:extLst>
          </p:cNvPr>
          <p:cNvCxnSpPr>
            <a:cxnSpLocks/>
          </p:cNvCxnSpPr>
          <p:nvPr/>
        </p:nvCxnSpPr>
        <p:spPr>
          <a:xfrm flipH="1">
            <a:off x="8311448" y="2742280"/>
            <a:ext cx="1593" cy="1856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08782C1-0F13-498C-86C1-E835B64D8988}"/>
              </a:ext>
            </a:extLst>
          </p:cNvPr>
          <p:cNvSpPr txBox="1"/>
          <p:nvPr/>
        </p:nvSpPr>
        <p:spPr>
          <a:xfrm>
            <a:off x="4787574" y="4640549"/>
            <a:ext cx="182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Serviços = </a:t>
            </a:r>
            <a:r>
              <a:rPr lang="pt-BR" i="1" dirty="0" err="1"/>
              <a:t>Utility</a:t>
            </a:r>
            <a:endParaRPr lang="pt-BR" i="1" dirty="0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FC6B1FD-53AE-412C-BED1-483A438BD2C4}"/>
              </a:ext>
            </a:extLst>
          </p:cNvPr>
          <p:cNvSpPr txBox="1"/>
          <p:nvPr/>
        </p:nvSpPr>
        <p:spPr>
          <a:xfrm>
            <a:off x="2742623" y="2758496"/>
            <a:ext cx="1701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</a:t>
            </a:r>
            <a:r>
              <a:rPr lang="pt-BR" dirty="0" err="1"/>
              <a:t>Urban</a:t>
            </a:r>
            <a:r>
              <a:rPr lang="pt-BR" dirty="0"/>
              <a:t> Age”</a:t>
            </a:r>
          </a:p>
          <a:p>
            <a:pPr algn="ctr"/>
            <a:r>
              <a:rPr lang="pt-BR" sz="1400" dirty="0"/>
              <a:t>Pós Guerra II</a:t>
            </a: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F3296160-7B19-4029-B2A7-6F520EE2A8BF}"/>
              </a:ext>
            </a:extLst>
          </p:cNvPr>
          <p:cNvCxnSpPr>
            <a:cxnSpLocks/>
          </p:cNvCxnSpPr>
          <p:nvPr/>
        </p:nvCxnSpPr>
        <p:spPr>
          <a:xfrm flipH="1">
            <a:off x="4203472" y="2755929"/>
            <a:ext cx="1593" cy="1856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2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3CFB46B-89A4-4963-9ADB-18EB2D9A82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637217"/>
              </p:ext>
            </p:extLst>
          </p:nvPr>
        </p:nvGraphicFramePr>
        <p:xfrm>
          <a:off x="1085000" y="2719977"/>
          <a:ext cx="5263902" cy="296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919458" y="568010"/>
            <a:ext cx="1032004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Prioridade na Gestão de Resíduos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99160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18</a:t>
            </a:fld>
            <a:endParaRPr lang="pt-BR" dirty="0"/>
          </a:p>
        </p:txBody>
      </p:sp>
      <p:grpSp>
        <p:nvGrpSpPr>
          <p:cNvPr id="13" name="Agrupar 10">
            <a:extLst>
              <a:ext uri="{FF2B5EF4-FFF2-40B4-BE49-F238E27FC236}">
                <a16:creationId xmlns:a16="http://schemas.microsoft.com/office/drawing/2014/main" id="{4917C337-357F-48EB-B8DA-B497961CD189}"/>
              </a:ext>
            </a:extLst>
          </p:cNvPr>
          <p:cNvGrpSpPr/>
          <p:nvPr/>
        </p:nvGrpSpPr>
        <p:grpSpPr>
          <a:xfrm>
            <a:off x="495123" y="4387317"/>
            <a:ext cx="1044408" cy="725322"/>
            <a:chOff x="2970642" y="1620154"/>
            <a:chExt cx="1557928" cy="1045881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19BCE251-E249-4B24-8D43-8C2C5F6FE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6642" y="1634586"/>
              <a:ext cx="1251928" cy="1031449"/>
            </a:xfrm>
            <a:prstGeom prst="rect">
              <a:avLst/>
            </a:prstGeom>
          </p:spPr>
        </p:pic>
        <p:sp>
          <p:nvSpPr>
            <p:cNvPr id="16" name="Oval 163">
              <a:extLst>
                <a:ext uri="{FF2B5EF4-FFF2-40B4-BE49-F238E27FC236}">
                  <a16:creationId xmlns:a16="http://schemas.microsoft.com/office/drawing/2014/main" id="{90A7FF68-B3B8-4127-9081-8F3641634A50}"/>
                </a:ext>
              </a:extLst>
            </p:cNvPr>
            <p:cNvSpPr/>
            <p:nvPr/>
          </p:nvSpPr>
          <p:spPr bwMode="ltGray">
            <a:xfrm>
              <a:off x="2970642" y="1620154"/>
              <a:ext cx="612000" cy="612000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rgbClr val="A9B9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17" name="Freeform 4851">
              <a:extLst>
                <a:ext uri="{FF2B5EF4-FFF2-40B4-BE49-F238E27FC236}">
                  <a16:creationId xmlns:a16="http://schemas.microsoft.com/office/drawing/2014/main" id="{49401A63-2771-4799-AA5F-24965A79C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6919" y="1747875"/>
              <a:ext cx="438669" cy="463039"/>
            </a:xfrm>
            <a:custGeom>
              <a:avLst/>
              <a:gdLst>
                <a:gd name="T0" fmla="*/ 248 w 360"/>
                <a:gd name="T1" fmla="*/ 8 h 380"/>
                <a:gd name="T2" fmla="*/ 274 w 360"/>
                <a:gd name="T3" fmla="*/ 0 h 380"/>
                <a:gd name="T4" fmla="*/ 298 w 360"/>
                <a:gd name="T5" fmla="*/ 28 h 380"/>
                <a:gd name="T6" fmla="*/ 280 w 360"/>
                <a:gd name="T7" fmla="*/ 56 h 380"/>
                <a:gd name="T8" fmla="*/ 258 w 360"/>
                <a:gd name="T9" fmla="*/ 56 h 380"/>
                <a:gd name="T10" fmla="*/ 240 w 360"/>
                <a:gd name="T11" fmla="*/ 28 h 380"/>
                <a:gd name="T12" fmla="*/ 344 w 360"/>
                <a:gd name="T13" fmla="*/ 88 h 380"/>
                <a:gd name="T14" fmla="*/ 288 w 360"/>
                <a:gd name="T15" fmla="*/ 68 h 380"/>
                <a:gd name="T16" fmla="*/ 214 w 360"/>
                <a:gd name="T17" fmla="*/ 70 h 380"/>
                <a:gd name="T18" fmla="*/ 194 w 360"/>
                <a:gd name="T19" fmla="*/ 90 h 380"/>
                <a:gd name="T20" fmla="*/ 224 w 360"/>
                <a:gd name="T21" fmla="*/ 114 h 380"/>
                <a:gd name="T22" fmla="*/ 248 w 360"/>
                <a:gd name="T23" fmla="*/ 166 h 380"/>
                <a:gd name="T24" fmla="*/ 234 w 360"/>
                <a:gd name="T25" fmla="*/ 208 h 380"/>
                <a:gd name="T26" fmla="*/ 278 w 360"/>
                <a:gd name="T27" fmla="*/ 214 h 380"/>
                <a:gd name="T28" fmla="*/ 310 w 360"/>
                <a:gd name="T29" fmla="*/ 244 h 380"/>
                <a:gd name="T30" fmla="*/ 332 w 360"/>
                <a:gd name="T31" fmla="*/ 200 h 380"/>
                <a:gd name="T32" fmla="*/ 348 w 360"/>
                <a:gd name="T33" fmla="*/ 208 h 380"/>
                <a:gd name="T34" fmla="*/ 360 w 360"/>
                <a:gd name="T35" fmla="*/ 190 h 380"/>
                <a:gd name="T36" fmla="*/ 102 w 360"/>
                <a:gd name="T37" fmla="*/ 56 h 380"/>
                <a:gd name="T38" fmla="*/ 120 w 360"/>
                <a:gd name="T39" fmla="*/ 28 h 380"/>
                <a:gd name="T40" fmla="*/ 98 w 360"/>
                <a:gd name="T41" fmla="*/ 0 h 380"/>
                <a:gd name="T42" fmla="*/ 70 w 360"/>
                <a:gd name="T43" fmla="*/ 8 h 380"/>
                <a:gd name="T44" fmla="*/ 62 w 360"/>
                <a:gd name="T45" fmla="*/ 34 h 380"/>
                <a:gd name="T46" fmla="*/ 92 w 360"/>
                <a:gd name="T47" fmla="*/ 58 h 380"/>
                <a:gd name="T48" fmla="*/ 50 w 360"/>
                <a:gd name="T49" fmla="*/ 244 h 380"/>
                <a:gd name="T50" fmla="*/ 74 w 360"/>
                <a:gd name="T51" fmla="*/ 218 h 380"/>
                <a:gd name="T52" fmla="*/ 126 w 360"/>
                <a:gd name="T53" fmla="*/ 208 h 380"/>
                <a:gd name="T54" fmla="*/ 112 w 360"/>
                <a:gd name="T55" fmla="*/ 166 h 380"/>
                <a:gd name="T56" fmla="*/ 128 w 360"/>
                <a:gd name="T57" fmla="*/ 122 h 380"/>
                <a:gd name="T58" fmla="*/ 166 w 360"/>
                <a:gd name="T59" fmla="*/ 90 h 380"/>
                <a:gd name="T60" fmla="*/ 154 w 360"/>
                <a:gd name="T61" fmla="*/ 74 h 380"/>
                <a:gd name="T62" fmla="*/ 72 w 360"/>
                <a:gd name="T63" fmla="*/ 68 h 380"/>
                <a:gd name="T64" fmla="*/ 20 w 360"/>
                <a:gd name="T65" fmla="*/ 80 h 380"/>
                <a:gd name="T66" fmla="*/ 0 w 360"/>
                <a:gd name="T67" fmla="*/ 190 h 380"/>
                <a:gd name="T68" fmla="*/ 12 w 360"/>
                <a:gd name="T69" fmla="*/ 208 h 380"/>
                <a:gd name="T70" fmla="*/ 28 w 360"/>
                <a:gd name="T71" fmla="*/ 200 h 380"/>
                <a:gd name="T72" fmla="*/ 170 w 360"/>
                <a:gd name="T73" fmla="*/ 118 h 380"/>
                <a:gd name="T74" fmla="*/ 136 w 360"/>
                <a:gd name="T75" fmla="*/ 146 h 380"/>
                <a:gd name="T76" fmla="*/ 136 w 360"/>
                <a:gd name="T77" fmla="*/ 184 h 380"/>
                <a:gd name="T78" fmla="*/ 170 w 360"/>
                <a:gd name="T79" fmla="*/ 214 h 380"/>
                <a:gd name="T80" fmla="*/ 208 w 360"/>
                <a:gd name="T81" fmla="*/ 206 h 380"/>
                <a:gd name="T82" fmla="*/ 228 w 360"/>
                <a:gd name="T83" fmla="*/ 166 h 380"/>
                <a:gd name="T84" fmla="*/ 214 w 360"/>
                <a:gd name="T85" fmla="*/ 132 h 380"/>
                <a:gd name="T86" fmla="*/ 296 w 360"/>
                <a:gd name="T87" fmla="*/ 260 h 380"/>
                <a:gd name="T88" fmla="*/ 288 w 360"/>
                <a:gd name="T89" fmla="*/ 246 h 380"/>
                <a:gd name="T90" fmla="*/ 180 w 360"/>
                <a:gd name="T91" fmla="*/ 278 h 380"/>
                <a:gd name="T92" fmla="*/ 82 w 360"/>
                <a:gd name="T93" fmla="*/ 236 h 380"/>
                <a:gd name="T94" fmla="*/ 64 w 360"/>
                <a:gd name="T95" fmla="*/ 260 h 380"/>
                <a:gd name="T96" fmla="*/ 106 w 360"/>
                <a:gd name="T97" fmla="*/ 304 h 380"/>
                <a:gd name="T98" fmla="*/ 146 w 360"/>
                <a:gd name="T99" fmla="*/ 378 h 380"/>
                <a:gd name="T100" fmla="*/ 214 w 360"/>
                <a:gd name="T101" fmla="*/ 378 h 380"/>
                <a:gd name="T102" fmla="*/ 264 w 360"/>
                <a:gd name="T103" fmla="*/ 362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0" h="380">
                  <a:moveTo>
                    <a:pt x="240" y="28"/>
                  </a:moveTo>
                  <a:lnTo>
                    <a:pt x="240" y="28"/>
                  </a:lnTo>
                  <a:lnTo>
                    <a:pt x="240" y="22"/>
                  </a:lnTo>
                  <a:lnTo>
                    <a:pt x="242" y="18"/>
                  </a:lnTo>
                  <a:lnTo>
                    <a:pt x="248" y="8"/>
                  </a:lnTo>
                  <a:lnTo>
                    <a:pt x="258" y="2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74" y="0"/>
                  </a:lnTo>
                  <a:lnTo>
                    <a:pt x="280" y="2"/>
                  </a:lnTo>
                  <a:lnTo>
                    <a:pt x="290" y="8"/>
                  </a:lnTo>
                  <a:lnTo>
                    <a:pt x="296" y="18"/>
                  </a:lnTo>
                  <a:lnTo>
                    <a:pt x="298" y="22"/>
                  </a:lnTo>
                  <a:lnTo>
                    <a:pt x="298" y="28"/>
                  </a:lnTo>
                  <a:lnTo>
                    <a:pt x="298" y="28"/>
                  </a:lnTo>
                  <a:lnTo>
                    <a:pt x="298" y="34"/>
                  </a:lnTo>
                  <a:lnTo>
                    <a:pt x="296" y="40"/>
                  </a:lnTo>
                  <a:lnTo>
                    <a:pt x="290" y="50"/>
                  </a:lnTo>
                  <a:lnTo>
                    <a:pt x="280" y="56"/>
                  </a:lnTo>
                  <a:lnTo>
                    <a:pt x="274" y="58"/>
                  </a:lnTo>
                  <a:lnTo>
                    <a:pt x="268" y="58"/>
                  </a:lnTo>
                  <a:lnTo>
                    <a:pt x="268" y="58"/>
                  </a:lnTo>
                  <a:lnTo>
                    <a:pt x="262" y="58"/>
                  </a:lnTo>
                  <a:lnTo>
                    <a:pt x="258" y="56"/>
                  </a:lnTo>
                  <a:lnTo>
                    <a:pt x="248" y="50"/>
                  </a:lnTo>
                  <a:lnTo>
                    <a:pt x="242" y="40"/>
                  </a:lnTo>
                  <a:lnTo>
                    <a:pt x="240" y="34"/>
                  </a:lnTo>
                  <a:lnTo>
                    <a:pt x="240" y="28"/>
                  </a:lnTo>
                  <a:lnTo>
                    <a:pt x="240" y="28"/>
                  </a:lnTo>
                  <a:close/>
                  <a:moveTo>
                    <a:pt x="360" y="190"/>
                  </a:moveTo>
                  <a:lnTo>
                    <a:pt x="344" y="90"/>
                  </a:lnTo>
                  <a:lnTo>
                    <a:pt x="344" y="90"/>
                  </a:lnTo>
                  <a:lnTo>
                    <a:pt x="344" y="88"/>
                  </a:lnTo>
                  <a:lnTo>
                    <a:pt x="344" y="88"/>
                  </a:lnTo>
                  <a:lnTo>
                    <a:pt x="340" y="80"/>
                  </a:lnTo>
                  <a:lnTo>
                    <a:pt x="332" y="74"/>
                  </a:lnTo>
                  <a:lnTo>
                    <a:pt x="324" y="70"/>
                  </a:lnTo>
                  <a:lnTo>
                    <a:pt x="314" y="68"/>
                  </a:lnTo>
                  <a:lnTo>
                    <a:pt x="288" y="68"/>
                  </a:lnTo>
                  <a:lnTo>
                    <a:pt x="270" y="102"/>
                  </a:lnTo>
                  <a:lnTo>
                    <a:pt x="250" y="68"/>
                  </a:lnTo>
                  <a:lnTo>
                    <a:pt x="222" y="68"/>
                  </a:lnTo>
                  <a:lnTo>
                    <a:pt x="222" y="68"/>
                  </a:lnTo>
                  <a:lnTo>
                    <a:pt x="214" y="70"/>
                  </a:lnTo>
                  <a:lnTo>
                    <a:pt x="206" y="74"/>
                  </a:lnTo>
                  <a:lnTo>
                    <a:pt x="198" y="80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4" y="90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204" y="102"/>
                  </a:lnTo>
                  <a:lnTo>
                    <a:pt x="214" y="106"/>
                  </a:lnTo>
                  <a:lnTo>
                    <a:pt x="224" y="114"/>
                  </a:lnTo>
                  <a:lnTo>
                    <a:pt x="232" y="122"/>
                  </a:lnTo>
                  <a:lnTo>
                    <a:pt x="240" y="132"/>
                  </a:lnTo>
                  <a:lnTo>
                    <a:pt x="244" y="142"/>
                  </a:lnTo>
                  <a:lnTo>
                    <a:pt x="248" y="154"/>
                  </a:lnTo>
                  <a:lnTo>
                    <a:pt x="248" y="166"/>
                  </a:lnTo>
                  <a:lnTo>
                    <a:pt x="248" y="166"/>
                  </a:lnTo>
                  <a:lnTo>
                    <a:pt x="248" y="178"/>
                  </a:lnTo>
                  <a:lnTo>
                    <a:pt x="246" y="188"/>
                  </a:lnTo>
                  <a:lnTo>
                    <a:pt x="240" y="198"/>
                  </a:lnTo>
                  <a:lnTo>
                    <a:pt x="234" y="208"/>
                  </a:lnTo>
                  <a:lnTo>
                    <a:pt x="250" y="208"/>
                  </a:lnTo>
                  <a:lnTo>
                    <a:pt x="250" y="208"/>
                  </a:lnTo>
                  <a:lnTo>
                    <a:pt x="260" y="208"/>
                  </a:lnTo>
                  <a:lnTo>
                    <a:pt x="270" y="210"/>
                  </a:lnTo>
                  <a:lnTo>
                    <a:pt x="278" y="214"/>
                  </a:lnTo>
                  <a:lnTo>
                    <a:pt x="286" y="218"/>
                  </a:lnTo>
                  <a:lnTo>
                    <a:pt x="294" y="222"/>
                  </a:lnTo>
                  <a:lnTo>
                    <a:pt x="300" y="228"/>
                  </a:lnTo>
                  <a:lnTo>
                    <a:pt x="306" y="236"/>
                  </a:lnTo>
                  <a:lnTo>
                    <a:pt x="310" y="244"/>
                  </a:lnTo>
                  <a:lnTo>
                    <a:pt x="308" y="118"/>
                  </a:lnTo>
                  <a:lnTo>
                    <a:pt x="318" y="118"/>
                  </a:lnTo>
                  <a:lnTo>
                    <a:pt x="330" y="196"/>
                  </a:lnTo>
                  <a:lnTo>
                    <a:pt x="330" y="196"/>
                  </a:lnTo>
                  <a:lnTo>
                    <a:pt x="332" y="200"/>
                  </a:lnTo>
                  <a:lnTo>
                    <a:pt x="336" y="204"/>
                  </a:lnTo>
                  <a:lnTo>
                    <a:pt x="340" y="208"/>
                  </a:lnTo>
                  <a:lnTo>
                    <a:pt x="346" y="208"/>
                  </a:lnTo>
                  <a:lnTo>
                    <a:pt x="346" y="208"/>
                  </a:lnTo>
                  <a:lnTo>
                    <a:pt x="348" y="208"/>
                  </a:lnTo>
                  <a:lnTo>
                    <a:pt x="348" y="208"/>
                  </a:lnTo>
                  <a:lnTo>
                    <a:pt x="354" y="206"/>
                  </a:lnTo>
                  <a:lnTo>
                    <a:pt x="358" y="202"/>
                  </a:lnTo>
                  <a:lnTo>
                    <a:pt x="360" y="196"/>
                  </a:lnTo>
                  <a:lnTo>
                    <a:pt x="360" y="190"/>
                  </a:lnTo>
                  <a:lnTo>
                    <a:pt x="360" y="190"/>
                  </a:lnTo>
                  <a:close/>
                  <a:moveTo>
                    <a:pt x="92" y="58"/>
                  </a:moveTo>
                  <a:lnTo>
                    <a:pt x="92" y="58"/>
                  </a:lnTo>
                  <a:lnTo>
                    <a:pt x="98" y="58"/>
                  </a:lnTo>
                  <a:lnTo>
                    <a:pt x="102" y="56"/>
                  </a:lnTo>
                  <a:lnTo>
                    <a:pt x="112" y="50"/>
                  </a:lnTo>
                  <a:lnTo>
                    <a:pt x="118" y="40"/>
                  </a:lnTo>
                  <a:lnTo>
                    <a:pt x="120" y="34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2"/>
                  </a:lnTo>
                  <a:lnTo>
                    <a:pt x="118" y="18"/>
                  </a:lnTo>
                  <a:lnTo>
                    <a:pt x="112" y="8"/>
                  </a:lnTo>
                  <a:lnTo>
                    <a:pt x="102" y="2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0" y="2"/>
                  </a:lnTo>
                  <a:lnTo>
                    <a:pt x="70" y="8"/>
                  </a:lnTo>
                  <a:lnTo>
                    <a:pt x="64" y="18"/>
                  </a:lnTo>
                  <a:lnTo>
                    <a:pt x="62" y="22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4"/>
                  </a:lnTo>
                  <a:lnTo>
                    <a:pt x="64" y="40"/>
                  </a:lnTo>
                  <a:lnTo>
                    <a:pt x="70" y="50"/>
                  </a:lnTo>
                  <a:lnTo>
                    <a:pt x="80" y="56"/>
                  </a:lnTo>
                  <a:lnTo>
                    <a:pt x="86" y="58"/>
                  </a:lnTo>
                  <a:lnTo>
                    <a:pt x="92" y="58"/>
                  </a:lnTo>
                  <a:lnTo>
                    <a:pt x="92" y="58"/>
                  </a:lnTo>
                  <a:close/>
                  <a:moveTo>
                    <a:pt x="30" y="196"/>
                  </a:moveTo>
                  <a:lnTo>
                    <a:pt x="42" y="118"/>
                  </a:lnTo>
                  <a:lnTo>
                    <a:pt x="52" y="118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4" y="236"/>
                  </a:lnTo>
                  <a:lnTo>
                    <a:pt x="60" y="228"/>
                  </a:lnTo>
                  <a:lnTo>
                    <a:pt x="66" y="222"/>
                  </a:lnTo>
                  <a:lnTo>
                    <a:pt x="74" y="218"/>
                  </a:lnTo>
                  <a:lnTo>
                    <a:pt x="82" y="214"/>
                  </a:lnTo>
                  <a:lnTo>
                    <a:pt x="90" y="210"/>
                  </a:lnTo>
                  <a:lnTo>
                    <a:pt x="100" y="208"/>
                  </a:lnTo>
                  <a:lnTo>
                    <a:pt x="110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0" y="198"/>
                  </a:lnTo>
                  <a:lnTo>
                    <a:pt x="114" y="188"/>
                  </a:lnTo>
                  <a:lnTo>
                    <a:pt x="112" y="17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54"/>
                  </a:lnTo>
                  <a:lnTo>
                    <a:pt x="116" y="142"/>
                  </a:lnTo>
                  <a:lnTo>
                    <a:pt x="120" y="132"/>
                  </a:lnTo>
                  <a:lnTo>
                    <a:pt x="128" y="122"/>
                  </a:lnTo>
                  <a:lnTo>
                    <a:pt x="136" y="114"/>
                  </a:lnTo>
                  <a:lnTo>
                    <a:pt x="146" y="106"/>
                  </a:lnTo>
                  <a:lnTo>
                    <a:pt x="156" y="102"/>
                  </a:lnTo>
                  <a:lnTo>
                    <a:pt x="168" y="98"/>
                  </a:lnTo>
                  <a:lnTo>
                    <a:pt x="166" y="90"/>
                  </a:lnTo>
                  <a:lnTo>
                    <a:pt x="166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2" y="80"/>
                  </a:lnTo>
                  <a:lnTo>
                    <a:pt x="154" y="74"/>
                  </a:lnTo>
                  <a:lnTo>
                    <a:pt x="146" y="70"/>
                  </a:lnTo>
                  <a:lnTo>
                    <a:pt x="138" y="68"/>
                  </a:lnTo>
                  <a:lnTo>
                    <a:pt x="110" y="68"/>
                  </a:lnTo>
                  <a:lnTo>
                    <a:pt x="90" y="102"/>
                  </a:lnTo>
                  <a:lnTo>
                    <a:pt x="72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36" y="70"/>
                  </a:lnTo>
                  <a:lnTo>
                    <a:pt x="28" y="74"/>
                  </a:lnTo>
                  <a:lnTo>
                    <a:pt x="20" y="8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90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2" y="202"/>
                  </a:lnTo>
                  <a:lnTo>
                    <a:pt x="6" y="206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20" y="208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0" y="196"/>
                  </a:lnTo>
                  <a:lnTo>
                    <a:pt x="30" y="196"/>
                  </a:lnTo>
                  <a:close/>
                  <a:moveTo>
                    <a:pt x="180" y="118"/>
                  </a:moveTo>
                  <a:lnTo>
                    <a:pt x="180" y="118"/>
                  </a:lnTo>
                  <a:lnTo>
                    <a:pt x="170" y="118"/>
                  </a:lnTo>
                  <a:lnTo>
                    <a:pt x="162" y="120"/>
                  </a:lnTo>
                  <a:lnTo>
                    <a:pt x="152" y="126"/>
                  </a:lnTo>
                  <a:lnTo>
                    <a:pt x="146" y="132"/>
                  </a:lnTo>
                  <a:lnTo>
                    <a:pt x="140" y="138"/>
                  </a:lnTo>
                  <a:lnTo>
                    <a:pt x="136" y="146"/>
                  </a:lnTo>
                  <a:lnTo>
                    <a:pt x="132" y="156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2" y="176"/>
                  </a:lnTo>
                  <a:lnTo>
                    <a:pt x="136" y="184"/>
                  </a:lnTo>
                  <a:lnTo>
                    <a:pt x="140" y="194"/>
                  </a:lnTo>
                  <a:lnTo>
                    <a:pt x="146" y="200"/>
                  </a:lnTo>
                  <a:lnTo>
                    <a:pt x="152" y="206"/>
                  </a:lnTo>
                  <a:lnTo>
                    <a:pt x="162" y="210"/>
                  </a:lnTo>
                  <a:lnTo>
                    <a:pt x="170" y="214"/>
                  </a:lnTo>
                  <a:lnTo>
                    <a:pt x="180" y="214"/>
                  </a:lnTo>
                  <a:lnTo>
                    <a:pt x="180" y="214"/>
                  </a:lnTo>
                  <a:lnTo>
                    <a:pt x="190" y="214"/>
                  </a:lnTo>
                  <a:lnTo>
                    <a:pt x="200" y="210"/>
                  </a:lnTo>
                  <a:lnTo>
                    <a:pt x="208" y="206"/>
                  </a:lnTo>
                  <a:lnTo>
                    <a:pt x="214" y="200"/>
                  </a:lnTo>
                  <a:lnTo>
                    <a:pt x="220" y="194"/>
                  </a:lnTo>
                  <a:lnTo>
                    <a:pt x="224" y="184"/>
                  </a:lnTo>
                  <a:lnTo>
                    <a:pt x="228" y="176"/>
                  </a:lnTo>
                  <a:lnTo>
                    <a:pt x="228" y="166"/>
                  </a:lnTo>
                  <a:lnTo>
                    <a:pt x="228" y="166"/>
                  </a:lnTo>
                  <a:lnTo>
                    <a:pt x="228" y="156"/>
                  </a:lnTo>
                  <a:lnTo>
                    <a:pt x="224" y="146"/>
                  </a:lnTo>
                  <a:lnTo>
                    <a:pt x="220" y="138"/>
                  </a:lnTo>
                  <a:lnTo>
                    <a:pt x="214" y="132"/>
                  </a:lnTo>
                  <a:lnTo>
                    <a:pt x="208" y="126"/>
                  </a:lnTo>
                  <a:lnTo>
                    <a:pt x="200" y="120"/>
                  </a:lnTo>
                  <a:lnTo>
                    <a:pt x="190" y="118"/>
                  </a:lnTo>
                  <a:lnTo>
                    <a:pt x="180" y="118"/>
                  </a:lnTo>
                  <a:close/>
                  <a:moveTo>
                    <a:pt x="296" y="260"/>
                  </a:moveTo>
                  <a:lnTo>
                    <a:pt x="296" y="260"/>
                  </a:lnTo>
                  <a:lnTo>
                    <a:pt x="294" y="258"/>
                  </a:lnTo>
                  <a:lnTo>
                    <a:pt x="294" y="258"/>
                  </a:lnTo>
                  <a:lnTo>
                    <a:pt x="292" y="252"/>
                  </a:lnTo>
                  <a:lnTo>
                    <a:pt x="288" y="246"/>
                  </a:lnTo>
                  <a:lnTo>
                    <a:pt x="278" y="236"/>
                  </a:lnTo>
                  <a:lnTo>
                    <a:pt x="266" y="230"/>
                  </a:lnTo>
                  <a:lnTo>
                    <a:pt x="250" y="228"/>
                  </a:lnTo>
                  <a:lnTo>
                    <a:pt x="210" y="228"/>
                  </a:lnTo>
                  <a:lnTo>
                    <a:pt x="180" y="278"/>
                  </a:lnTo>
                  <a:lnTo>
                    <a:pt x="150" y="228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94" y="230"/>
                  </a:lnTo>
                  <a:lnTo>
                    <a:pt x="82" y="236"/>
                  </a:lnTo>
                  <a:lnTo>
                    <a:pt x="72" y="246"/>
                  </a:lnTo>
                  <a:lnTo>
                    <a:pt x="68" y="252"/>
                  </a:lnTo>
                  <a:lnTo>
                    <a:pt x="66" y="258"/>
                  </a:lnTo>
                  <a:lnTo>
                    <a:pt x="66" y="258"/>
                  </a:lnTo>
                  <a:lnTo>
                    <a:pt x="64" y="260"/>
                  </a:lnTo>
                  <a:lnTo>
                    <a:pt x="52" y="336"/>
                  </a:lnTo>
                  <a:lnTo>
                    <a:pt x="52" y="336"/>
                  </a:lnTo>
                  <a:lnTo>
                    <a:pt x="72" y="352"/>
                  </a:lnTo>
                  <a:lnTo>
                    <a:pt x="96" y="362"/>
                  </a:lnTo>
                  <a:lnTo>
                    <a:pt x="106" y="304"/>
                  </a:lnTo>
                  <a:lnTo>
                    <a:pt x="118" y="304"/>
                  </a:lnTo>
                  <a:lnTo>
                    <a:pt x="114" y="370"/>
                  </a:lnTo>
                  <a:lnTo>
                    <a:pt x="114" y="370"/>
                  </a:lnTo>
                  <a:lnTo>
                    <a:pt x="130" y="374"/>
                  </a:lnTo>
                  <a:lnTo>
                    <a:pt x="146" y="378"/>
                  </a:lnTo>
                  <a:lnTo>
                    <a:pt x="162" y="380"/>
                  </a:lnTo>
                  <a:lnTo>
                    <a:pt x="180" y="380"/>
                  </a:lnTo>
                  <a:lnTo>
                    <a:pt x="180" y="380"/>
                  </a:lnTo>
                  <a:lnTo>
                    <a:pt x="196" y="380"/>
                  </a:lnTo>
                  <a:lnTo>
                    <a:pt x="214" y="378"/>
                  </a:lnTo>
                  <a:lnTo>
                    <a:pt x="230" y="374"/>
                  </a:lnTo>
                  <a:lnTo>
                    <a:pt x="246" y="370"/>
                  </a:lnTo>
                  <a:lnTo>
                    <a:pt x="242" y="304"/>
                  </a:lnTo>
                  <a:lnTo>
                    <a:pt x="254" y="304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88" y="350"/>
                  </a:lnTo>
                  <a:lnTo>
                    <a:pt x="308" y="336"/>
                  </a:lnTo>
                  <a:lnTo>
                    <a:pt x="296" y="260"/>
                  </a:lnTo>
                  <a:close/>
                </a:path>
              </a:pathLst>
            </a:custGeom>
            <a:solidFill>
              <a:srgbClr val="83A8C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2861594453"/>
              </p:ext>
            </p:extLst>
          </p:nvPr>
        </p:nvGraphicFramePr>
        <p:xfrm>
          <a:off x="6733642" y="2822427"/>
          <a:ext cx="4640849" cy="2859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9" name="CaixaDeTexto 18"/>
          <p:cNvSpPr txBox="1"/>
          <p:nvPr/>
        </p:nvSpPr>
        <p:spPr>
          <a:xfrm>
            <a:off x="8184492" y="5009585"/>
            <a:ext cx="18002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400" b="1" dirty="0"/>
              <a:t>Proteção Ambiental </a:t>
            </a:r>
            <a:r>
              <a:rPr lang="pt-BR" sz="1100" dirty="0"/>
              <a:t>(Evitar a Contaminação)  </a:t>
            </a:r>
            <a:endParaRPr lang="pt-BR" sz="1400" dirty="0"/>
          </a:p>
          <a:p>
            <a:pPr lvl="0" algn="ctr"/>
            <a:r>
              <a:rPr lang="pt-BR" sz="1200" b="1" dirty="0"/>
              <a:t>Destinação Final Adequada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4639659-46E6-492E-817C-60A194F48B76}"/>
              </a:ext>
            </a:extLst>
          </p:cNvPr>
          <p:cNvSpPr txBox="1"/>
          <p:nvPr/>
        </p:nvSpPr>
        <p:spPr>
          <a:xfrm>
            <a:off x="7411259" y="2141645"/>
            <a:ext cx="359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Preservação dos Recursos Naturais</a:t>
            </a:r>
          </a:p>
        </p:txBody>
      </p:sp>
      <p:pic>
        <p:nvPicPr>
          <p:cNvPr id="30" name="Picture 47">
            <a:extLst>
              <a:ext uri="{FF2B5EF4-FFF2-40B4-BE49-F238E27FC236}">
                <a16:creationId xmlns:a16="http://schemas.microsoft.com/office/drawing/2014/main" id="{6500F3D8-8CE0-4710-AA60-0E6B582CF58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013" y="3477725"/>
            <a:ext cx="911087" cy="814166"/>
          </a:xfrm>
          <a:prstGeom prst="rect">
            <a:avLst/>
          </a:prstGeom>
        </p:spPr>
      </p:pic>
      <p:sp>
        <p:nvSpPr>
          <p:cNvPr id="33" name="Freeform 4927">
            <a:extLst>
              <a:ext uri="{FF2B5EF4-FFF2-40B4-BE49-F238E27FC236}">
                <a16:creationId xmlns:a16="http://schemas.microsoft.com/office/drawing/2014/main" id="{B4E563C1-D7B3-43D1-967E-88A62688D704}"/>
              </a:ext>
            </a:extLst>
          </p:cNvPr>
          <p:cNvSpPr>
            <a:spLocks noEditPoints="1"/>
          </p:cNvSpPr>
          <p:nvPr/>
        </p:nvSpPr>
        <p:spPr bwMode="auto">
          <a:xfrm>
            <a:off x="2175438" y="2739851"/>
            <a:ext cx="697575" cy="593776"/>
          </a:xfrm>
          <a:custGeom>
            <a:avLst/>
            <a:gdLst>
              <a:gd name="T0" fmla="*/ 254 w 360"/>
              <a:gd name="T1" fmla="*/ 120 h 340"/>
              <a:gd name="T2" fmla="*/ 188 w 360"/>
              <a:gd name="T3" fmla="*/ 102 h 340"/>
              <a:gd name="T4" fmla="*/ 190 w 360"/>
              <a:gd name="T5" fmla="*/ 92 h 340"/>
              <a:gd name="T6" fmla="*/ 166 w 360"/>
              <a:gd name="T7" fmla="*/ 18 h 340"/>
              <a:gd name="T8" fmla="*/ 154 w 360"/>
              <a:gd name="T9" fmla="*/ 12 h 340"/>
              <a:gd name="T10" fmla="*/ 146 w 360"/>
              <a:gd name="T11" fmla="*/ 20 h 340"/>
              <a:gd name="T12" fmla="*/ 120 w 360"/>
              <a:gd name="T13" fmla="*/ 146 h 340"/>
              <a:gd name="T14" fmla="*/ 78 w 360"/>
              <a:gd name="T15" fmla="*/ 130 h 340"/>
              <a:gd name="T16" fmla="*/ 76 w 360"/>
              <a:gd name="T17" fmla="*/ 120 h 340"/>
              <a:gd name="T18" fmla="*/ 144 w 360"/>
              <a:gd name="T19" fmla="*/ 4 h 340"/>
              <a:gd name="T20" fmla="*/ 146 w 360"/>
              <a:gd name="T21" fmla="*/ 2 h 340"/>
              <a:gd name="T22" fmla="*/ 146 w 360"/>
              <a:gd name="T23" fmla="*/ 0 h 340"/>
              <a:gd name="T24" fmla="*/ 148 w 360"/>
              <a:gd name="T25" fmla="*/ 0 h 340"/>
              <a:gd name="T26" fmla="*/ 214 w 360"/>
              <a:gd name="T27" fmla="*/ 0 h 340"/>
              <a:gd name="T28" fmla="*/ 264 w 360"/>
              <a:gd name="T29" fmla="*/ 48 h 340"/>
              <a:gd name="T30" fmla="*/ 274 w 360"/>
              <a:gd name="T31" fmla="*/ 50 h 340"/>
              <a:gd name="T32" fmla="*/ 360 w 360"/>
              <a:gd name="T33" fmla="*/ 254 h 340"/>
              <a:gd name="T34" fmla="*/ 360 w 360"/>
              <a:gd name="T35" fmla="*/ 252 h 340"/>
              <a:gd name="T36" fmla="*/ 292 w 360"/>
              <a:gd name="T37" fmla="*/ 134 h 340"/>
              <a:gd name="T38" fmla="*/ 250 w 360"/>
              <a:gd name="T39" fmla="*/ 150 h 340"/>
              <a:gd name="T40" fmla="*/ 294 w 360"/>
              <a:gd name="T41" fmla="*/ 240 h 340"/>
              <a:gd name="T42" fmla="*/ 344 w 360"/>
              <a:gd name="T43" fmla="*/ 244 h 340"/>
              <a:gd name="T44" fmla="*/ 346 w 360"/>
              <a:gd name="T45" fmla="*/ 256 h 340"/>
              <a:gd name="T46" fmla="*/ 306 w 360"/>
              <a:gd name="T47" fmla="*/ 264 h 340"/>
              <a:gd name="T48" fmla="*/ 260 w 360"/>
              <a:gd name="T49" fmla="*/ 248 h 340"/>
              <a:gd name="T50" fmla="*/ 252 w 360"/>
              <a:gd name="T51" fmla="*/ 240 h 340"/>
              <a:gd name="T52" fmla="*/ 204 w 360"/>
              <a:gd name="T53" fmla="*/ 290 h 340"/>
              <a:gd name="T54" fmla="*/ 254 w 360"/>
              <a:gd name="T55" fmla="*/ 340 h 340"/>
              <a:gd name="T56" fmla="*/ 260 w 360"/>
              <a:gd name="T57" fmla="*/ 336 h 340"/>
              <a:gd name="T58" fmla="*/ 322 w 360"/>
              <a:gd name="T59" fmla="*/ 316 h 340"/>
              <a:gd name="T60" fmla="*/ 360 w 360"/>
              <a:gd name="T61" fmla="*/ 260 h 340"/>
              <a:gd name="T62" fmla="*/ 360 w 360"/>
              <a:gd name="T63" fmla="*/ 256 h 340"/>
              <a:gd name="T64" fmla="*/ 360 w 360"/>
              <a:gd name="T65" fmla="*/ 256 h 340"/>
              <a:gd name="T66" fmla="*/ 80 w 360"/>
              <a:gd name="T67" fmla="*/ 264 h 340"/>
              <a:gd name="T68" fmla="*/ 48 w 360"/>
              <a:gd name="T69" fmla="*/ 306 h 340"/>
              <a:gd name="T70" fmla="*/ 40 w 360"/>
              <a:gd name="T71" fmla="*/ 302 h 340"/>
              <a:gd name="T72" fmla="*/ 54 w 360"/>
              <a:gd name="T73" fmla="*/ 264 h 340"/>
              <a:gd name="T74" fmla="*/ 90 w 360"/>
              <a:gd name="T75" fmla="*/ 234 h 340"/>
              <a:gd name="T76" fmla="*/ 102 w 360"/>
              <a:gd name="T77" fmla="*/ 230 h 340"/>
              <a:gd name="T78" fmla="*/ 82 w 360"/>
              <a:gd name="T79" fmla="*/ 162 h 340"/>
              <a:gd name="T80" fmla="*/ 14 w 360"/>
              <a:gd name="T81" fmla="*/ 180 h 340"/>
              <a:gd name="T82" fmla="*/ 14 w 360"/>
              <a:gd name="T83" fmla="*/ 188 h 340"/>
              <a:gd name="T84" fmla="*/ 0 w 360"/>
              <a:gd name="T85" fmla="*/ 252 h 340"/>
              <a:gd name="T86" fmla="*/ 32 w 360"/>
              <a:gd name="T87" fmla="*/ 312 h 340"/>
              <a:gd name="T88" fmla="*/ 32 w 360"/>
              <a:gd name="T89" fmla="*/ 314 h 340"/>
              <a:gd name="T90" fmla="*/ 34 w 360"/>
              <a:gd name="T91" fmla="*/ 316 h 340"/>
              <a:gd name="T92" fmla="*/ 36 w 360"/>
              <a:gd name="T93" fmla="*/ 316 h 340"/>
              <a:gd name="T94" fmla="*/ 172 w 360"/>
              <a:gd name="T95" fmla="*/ 316 h 340"/>
              <a:gd name="T96" fmla="*/ 180 w 360"/>
              <a:gd name="T97" fmla="*/ 308 h 340"/>
              <a:gd name="T98" fmla="*/ 172 w 360"/>
              <a:gd name="T99" fmla="*/ 264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" h="340">
                <a:moveTo>
                  <a:pt x="274" y="56"/>
                </a:moveTo>
                <a:lnTo>
                  <a:pt x="258" y="116"/>
                </a:lnTo>
                <a:lnTo>
                  <a:pt x="258" y="116"/>
                </a:lnTo>
                <a:lnTo>
                  <a:pt x="254" y="120"/>
                </a:lnTo>
                <a:lnTo>
                  <a:pt x="250" y="120"/>
                </a:lnTo>
                <a:lnTo>
                  <a:pt x="190" y="104"/>
                </a:lnTo>
                <a:lnTo>
                  <a:pt x="190" y="104"/>
                </a:lnTo>
                <a:lnTo>
                  <a:pt x="188" y="102"/>
                </a:lnTo>
                <a:lnTo>
                  <a:pt x="186" y="98"/>
                </a:lnTo>
                <a:lnTo>
                  <a:pt x="186" y="98"/>
                </a:lnTo>
                <a:lnTo>
                  <a:pt x="186" y="94"/>
                </a:lnTo>
                <a:lnTo>
                  <a:pt x="190" y="92"/>
                </a:lnTo>
                <a:lnTo>
                  <a:pt x="204" y="82"/>
                </a:lnTo>
                <a:lnTo>
                  <a:pt x="180" y="42"/>
                </a:lnTo>
                <a:lnTo>
                  <a:pt x="180" y="42"/>
                </a:lnTo>
                <a:lnTo>
                  <a:pt x="166" y="18"/>
                </a:lnTo>
                <a:lnTo>
                  <a:pt x="166" y="18"/>
                </a:lnTo>
                <a:lnTo>
                  <a:pt x="164" y="14"/>
                </a:lnTo>
                <a:lnTo>
                  <a:pt x="160" y="12"/>
                </a:lnTo>
                <a:lnTo>
                  <a:pt x="154" y="12"/>
                </a:lnTo>
                <a:lnTo>
                  <a:pt x="150" y="14"/>
                </a:lnTo>
                <a:lnTo>
                  <a:pt x="150" y="14"/>
                </a:lnTo>
                <a:lnTo>
                  <a:pt x="148" y="16"/>
                </a:lnTo>
                <a:lnTo>
                  <a:pt x="146" y="20"/>
                </a:lnTo>
                <a:lnTo>
                  <a:pt x="146" y="26"/>
                </a:lnTo>
                <a:lnTo>
                  <a:pt x="146" y="30"/>
                </a:lnTo>
                <a:lnTo>
                  <a:pt x="168" y="66"/>
                </a:lnTo>
                <a:lnTo>
                  <a:pt x="120" y="146"/>
                </a:lnTo>
                <a:lnTo>
                  <a:pt x="120" y="146"/>
                </a:lnTo>
                <a:lnTo>
                  <a:pt x="116" y="150"/>
                </a:lnTo>
                <a:lnTo>
                  <a:pt x="110" y="150"/>
                </a:lnTo>
                <a:lnTo>
                  <a:pt x="78" y="130"/>
                </a:lnTo>
                <a:lnTo>
                  <a:pt x="78" y="130"/>
                </a:lnTo>
                <a:lnTo>
                  <a:pt x="76" y="126"/>
                </a:lnTo>
                <a:lnTo>
                  <a:pt x="76" y="126"/>
                </a:lnTo>
                <a:lnTo>
                  <a:pt x="76" y="120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0"/>
                </a:lnTo>
                <a:lnTo>
                  <a:pt x="146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50" y="0"/>
                </a:lnTo>
                <a:lnTo>
                  <a:pt x="210" y="0"/>
                </a:lnTo>
                <a:lnTo>
                  <a:pt x="210" y="0"/>
                </a:lnTo>
                <a:lnTo>
                  <a:pt x="214" y="0"/>
                </a:lnTo>
                <a:lnTo>
                  <a:pt x="218" y="4"/>
                </a:lnTo>
                <a:lnTo>
                  <a:pt x="248" y="58"/>
                </a:lnTo>
                <a:lnTo>
                  <a:pt x="264" y="48"/>
                </a:lnTo>
                <a:lnTo>
                  <a:pt x="264" y="48"/>
                </a:lnTo>
                <a:lnTo>
                  <a:pt x="268" y="48"/>
                </a:lnTo>
                <a:lnTo>
                  <a:pt x="272" y="48"/>
                </a:lnTo>
                <a:lnTo>
                  <a:pt x="272" y="48"/>
                </a:lnTo>
                <a:lnTo>
                  <a:pt x="274" y="50"/>
                </a:lnTo>
                <a:lnTo>
                  <a:pt x="274" y="50"/>
                </a:lnTo>
                <a:lnTo>
                  <a:pt x="274" y="56"/>
                </a:lnTo>
                <a:lnTo>
                  <a:pt x="274" y="56"/>
                </a:lnTo>
                <a:close/>
                <a:moveTo>
                  <a:pt x="360" y="254"/>
                </a:moveTo>
                <a:lnTo>
                  <a:pt x="360" y="254"/>
                </a:lnTo>
                <a:lnTo>
                  <a:pt x="360" y="254"/>
                </a:lnTo>
                <a:lnTo>
                  <a:pt x="360" y="254"/>
                </a:lnTo>
                <a:lnTo>
                  <a:pt x="360" y="252"/>
                </a:lnTo>
                <a:lnTo>
                  <a:pt x="360" y="252"/>
                </a:lnTo>
                <a:lnTo>
                  <a:pt x="360" y="252"/>
                </a:lnTo>
                <a:lnTo>
                  <a:pt x="292" y="134"/>
                </a:lnTo>
                <a:lnTo>
                  <a:pt x="292" y="134"/>
                </a:lnTo>
                <a:lnTo>
                  <a:pt x="286" y="132"/>
                </a:lnTo>
                <a:lnTo>
                  <a:pt x="286" y="132"/>
                </a:lnTo>
                <a:lnTo>
                  <a:pt x="282" y="132"/>
                </a:lnTo>
                <a:lnTo>
                  <a:pt x="250" y="150"/>
                </a:lnTo>
                <a:lnTo>
                  <a:pt x="250" y="150"/>
                </a:lnTo>
                <a:lnTo>
                  <a:pt x="246" y="154"/>
                </a:lnTo>
                <a:lnTo>
                  <a:pt x="246" y="160"/>
                </a:lnTo>
                <a:lnTo>
                  <a:pt x="294" y="240"/>
                </a:lnTo>
                <a:lnTo>
                  <a:pt x="336" y="240"/>
                </a:lnTo>
                <a:lnTo>
                  <a:pt x="336" y="240"/>
                </a:lnTo>
                <a:lnTo>
                  <a:pt x="340" y="242"/>
                </a:lnTo>
                <a:lnTo>
                  <a:pt x="344" y="244"/>
                </a:lnTo>
                <a:lnTo>
                  <a:pt x="346" y="248"/>
                </a:lnTo>
                <a:lnTo>
                  <a:pt x="346" y="252"/>
                </a:lnTo>
                <a:lnTo>
                  <a:pt x="346" y="252"/>
                </a:lnTo>
                <a:lnTo>
                  <a:pt x="346" y="256"/>
                </a:lnTo>
                <a:lnTo>
                  <a:pt x="344" y="260"/>
                </a:lnTo>
                <a:lnTo>
                  <a:pt x="340" y="262"/>
                </a:lnTo>
                <a:lnTo>
                  <a:pt x="336" y="264"/>
                </a:lnTo>
                <a:lnTo>
                  <a:pt x="306" y="264"/>
                </a:lnTo>
                <a:lnTo>
                  <a:pt x="306" y="264"/>
                </a:lnTo>
                <a:lnTo>
                  <a:pt x="260" y="264"/>
                </a:lnTo>
                <a:lnTo>
                  <a:pt x="260" y="248"/>
                </a:lnTo>
                <a:lnTo>
                  <a:pt x="260" y="248"/>
                </a:lnTo>
                <a:lnTo>
                  <a:pt x="260" y="242"/>
                </a:lnTo>
                <a:lnTo>
                  <a:pt x="256" y="240"/>
                </a:lnTo>
                <a:lnTo>
                  <a:pt x="256" y="240"/>
                </a:lnTo>
                <a:lnTo>
                  <a:pt x="252" y="240"/>
                </a:lnTo>
                <a:lnTo>
                  <a:pt x="248" y="242"/>
                </a:lnTo>
                <a:lnTo>
                  <a:pt x="206" y="284"/>
                </a:lnTo>
                <a:lnTo>
                  <a:pt x="206" y="284"/>
                </a:lnTo>
                <a:lnTo>
                  <a:pt x="204" y="290"/>
                </a:lnTo>
                <a:lnTo>
                  <a:pt x="206" y="296"/>
                </a:lnTo>
                <a:lnTo>
                  <a:pt x="248" y="338"/>
                </a:lnTo>
                <a:lnTo>
                  <a:pt x="248" y="338"/>
                </a:lnTo>
                <a:lnTo>
                  <a:pt x="254" y="340"/>
                </a:lnTo>
                <a:lnTo>
                  <a:pt x="254" y="340"/>
                </a:lnTo>
                <a:lnTo>
                  <a:pt x="256" y="340"/>
                </a:lnTo>
                <a:lnTo>
                  <a:pt x="256" y="340"/>
                </a:lnTo>
                <a:lnTo>
                  <a:pt x="260" y="336"/>
                </a:lnTo>
                <a:lnTo>
                  <a:pt x="260" y="332"/>
                </a:lnTo>
                <a:lnTo>
                  <a:pt x="260" y="316"/>
                </a:lnTo>
                <a:lnTo>
                  <a:pt x="322" y="316"/>
                </a:lnTo>
                <a:lnTo>
                  <a:pt x="322" y="316"/>
                </a:lnTo>
                <a:lnTo>
                  <a:pt x="326" y="314"/>
                </a:lnTo>
                <a:lnTo>
                  <a:pt x="328" y="312"/>
                </a:lnTo>
                <a:lnTo>
                  <a:pt x="360" y="260"/>
                </a:lnTo>
                <a:lnTo>
                  <a:pt x="360" y="260"/>
                </a:lnTo>
                <a:lnTo>
                  <a:pt x="360" y="258"/>
                </a:lnTo>
                <a:lnTo>
                  <a:pt x="360" y="258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4"/>
                </a:lnTo>
                <a:lnTo>
                  <a:pt x="360" y="254"/>
                </a:lnTo>
                <a:close/>
                <a:moveTo>
                  <a:pt x="172" y="264"/>
                </a:moveTo>
                <a:lnTo>
                  <a:pt x="80" y="264"/>
                </a:lnTo>
                <a:lnTo>
                  <a:pt x="58" y="300"/>
                </a:lnTo>
                <a:lnTo>
                  <a:pt x="58" y="300"/>
                </a:lnTo>
                <a:lnTo>
                  <a:pt x="54" y="304"/>
                </a:lnTo>
                <a:lnTo>
                  <a:pt x="48" y="306"/>
                </a:lnTo>
                <a:lnTo>
                  <a:pt x="48" y="306"/>
                </a:lnTo>
                <a:lnTo>
                  <a:pt x="44" y="304"/>
                </a:lnTo>
                <a:lnTo>
                  <a:pt x="44" y="304"/>
                </a:lnTo>
                <a:lnTo>
                  <a:pt x="40" y="302"/>
                </a:lnTo>
                <a:lnTo>
                  <a:pt x="38" y="298"/>
                </a:lnTo>
                <a:lnTo>
                  <a:pt x="38" y="294"/>
                </a:lnTo>
                <a:lnTo>
                  <a:pt x="38" y="290"/>
                </a:lnTo>
                <a:lnTo>
                  <a:pt x="54" y="264"/>
                </a:lnTo>
                <a:lnTo>
                  <a:pt x="54" y="264"/>
                </a:lnTo>
                <a:lnTo>
                  <a:pt x="76" y="224"/>
                </a:lnTo>
                <a:lnTo>
                  <a:pt x="90" y="234"/>
                </a:lnTo>
                <a:lnTo>
                  <a:pt x="90" y="234"/>
                </a:lnTo>
                <a:lnTo>
                  <a:pt x="94" y="234"/>
                </a:lnTo>
                <a:lnTo>
                  <a:pt x="98" y="232"/>
                </a:lnTo>
                <a:lnTo>
                  <a:pt x="98" y="232"/>
                </a:lnTo>
                <a:lnTo>
                  <a:pt x="102" y="230"/>
                </a:lnTo>
                <a:lnTo>
                  <a:pt x="102" y="224"/>
                </a:lnTo>
                <a:lnTo>
                  <a:pt x="86" y="166"/>
                </a:lnTo>
                <a:lnTo>
                  <a:pt x="86" y="166"/>
                </a:lnTo>
                <a:lnTo>
                  <a:pt x="82" y="162"/>
                </a:lnTo>
                <a:lnTo>
                  <a:pt x="76" y="162"/>
                </a:lnTo>
                <a:lnTo>
                  <a:pt x="18" y="176"/>
                </a:lnTo>
                <a:lnTo>
                  <a:pt x="18" y="176"/>
                </a:lnTo>
                <a:lnTo>
                  <a:pt x="14" y="180"/>
                </a:lnTo>
                <a:lnTo>
                  <a:pt x="14" y="180"/>
                </a:lnTo>
                <a:lnTo>
                  <a:pt x="14" y="184"/>
                </a:lnTo>
                <a:lnTo>
                  <a:pt x="14" y="184"/>
                </a:lnTo>
                <a:lnTo>
                  <a:pt x="14" y="188"/>
                </a:lnTo>
                <a:lnTo>
                  <a:pt x="16" y="190"/>
                </a:lnTo>
                <a:lnTo>
                  <a:pt x="32" y="200"/>
                </a:lnTo>
                <a:lnTo>
                  <a:pt x="0" y="252"/>
                </a:lnTo>
                <a:lnTo>
                  <a:pt x="0" y="252"/>
                </a:lnTo>
                <a:lnTo>
                  <a:pt x="0" y="256"/>
                </a:lnTo>
                <a:lnTo>
                  <a:pt x="0" y="260"/>
                </a:lnTo>
                <a:lnTo>
                  <a:pt x="32" y="312"/>
                </a:lnTo>
                <a:lnTo>
                  <a:pt x="32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4" y="314"/>
                </a:lnTo>
                <a:lnTo>
                  <a:pt x="34" y="314"/>
                </a:lnTo>
                <a:lnTo>
                  <a:pt x="34" y="316"/>
                </a:lnTo>
                <a:lnTo>
                  <a:pt x="34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8" y="316"/>
                </a:lnTo>
                <a:lnTo>
                  <a:pt x="38" y="316"/>
                </a:lnTo>
                <a:lnTo>
                  <a:pt x="38" y="316"/>
                </a:lnTo>
                <a:lnTo>
                  <a:pt x="172" y="316"/>
                </a:lnTo>
                <a:lnTo>
                  <a:pt x="172" y="316"/>
                </a:lnTo>
                <a:lnTo>
                  <a:pt x="178" y="314"/>
                </a:lnTo>
                <a:lnTo>
                  <a:pt x="178" y="314"/>
                </a:lnTo>
                <a:lnTo>
                  <a:pt x="180" y="308"/>
                </a:lnTo>
                <a:lnTo>
                  <a:pt x="180" y="272"/>
                </a:lnTo>
                <a:lnTo>
                  <a:pt x="180" y="272"/>
                </a:lnTo>
                <a:lnTo>
                  <a:pt x="178" y="266"/>
                </a:lnTo>
                <a:lnTo>
                  <a:pt x="172" y="264"/>
                </a:lnTo>
                <a:lnTo>
                  <a:pt x="172" y="264"/>
                </a:lnTo>
                <a:close/>
              </a:path>
            </a:pathLst>
          </a:custGeom>
          <a:solidFill>
            <a:srgbClr val="82A7C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4927">
            <a:extLst>
              <a:ext uri="{FF2B5EF4-FFF2-40B4-BE49-F238E27FC236}">
                <a16:creationId xmlns:a16="http://schemas.microsoft.com/office/drawing/2014/main" id="{B4E563C1-D7B3-43D1-967E-88A62688D704}"/>
              </a:ext>
            </a:extLst>
          </p:cNvPr>
          <p:cNvSpPr>
            <a:spLocks noEditPoints="1"/>
          </p:cNvSpPr>
          <p:nvPr/>
        </p:nvSpPr>
        <p:spPr bwMode="auto">
          <a:xfrm>
            <a:off x="10673106" y="4090429"/>
            <a:ext cx="697575" cy="593776"/>
          </a:xfrm>
          <a:custGeom>
            <a:avLst/>
            <a:gdLst>
              <a:gd name="T0" fmla="*/ 254 w 360"/>
              <a:gd name="T1" fmla="*/ 120 h 340"/>
              <a:gd name="T2" fmla="*/ 188 w 360"/>
              <a:gd name="T3" fmla="*/ 102 h 340"/>
              <a:gd name="T4" fmla="*/ 190 w 360"/>
              <a:gd name="T5" fmla="*/ 92 h 340"/>
              <a:gd name="T6" fmla="*/ 166 w 360"/>
              <a:gd name="T7" fmla="*/ 18 h 340"/>
              <a:gd name="T8" fmla="*/ 154 w 360"/>
              <a:gd name="T9" fmla="*/ 12 h 340"/>
              <a:gd name="T10" fmla="*/ 146 w 360"/>
              <a:gd name="T11" fmla="*/ 20 h 340"/>
              <a:gd name="T12" fmla="*/ 120 w 360"/>
              <a:gd name="T13" fmla="*/ 146 h 340"/>
              <a:gd name="T14" fmla="*/ 78 w 360"/>
              <a:gd name="T15" fmla="*/ 130 h 340"/>
              <a:gd name="T16" fmla="*/ 76 w 360"/>
              <a:gd name="T17" fmla="*/ 120 h 340"/>
              <a:gd name="T18" fmla="*/ 144 w 360"/>
              <a:gd name="T19" fmla="*/ 4 h 340"/>
              <a:gd name="T20" fmla="*/ 146 w 360"/>
              <a:gd name="T21" fmla="*/ 2 h 340"/>
              <a:gd name="T22" fmla="*/ 146 w 360"/>
              <a:gd name="T23" fmla="*/ 0 h 340"/>
              <a:gd name="T24" fmla="*/ 148 w 360"/>
              <a:gd name="T25" fmla="*/ 0 h 340"/>
              <a:gd name="T26" fmla="*/ 214 w 360"/>
              <a:gd name="T27" fmla="*/ 0 h 340"/>
              <a:gd name="T28" fmla="*/ 264 w 360"/>
              <a:gd name="T29" fmla="*/ 48 h 340"/>
              <a:gd name="T30" fmla="*/ 274 w 360"/>
              <a:gd name="T31" fmla="*/ 50 h 340"/>
              <a:gd name="T32" fmla="*/ 360 w 360"/>
              <a:gd name="T33" fmla="*/ 254 h 340"/>
              <a:gd name="T34" fmla="*/ 360 w 360"/>
              <a:gd name="T35" fmla="*/ 252 h 340"/>
              <a:gd name="T36" fmla="*/ 292 w 360"/>
              <a:gd name="T37" fmla="*/ 134 h 340"/>
              <a:gd name="T38" fmla="*/ 250 w 360"/>
              <a:gd name="T39" fmla="*/ 150 h 340"/>
              <a:gd name="T40" fmla="*/ 294 w 360"/>
              <a:gd name="T41" fmla="*/ 240 h 340"/>
              <a:gd name="T42" fmla="*/ 344 w 360"/>
              <a:gd name="T43" fmla="*/ 244 h 340"/>
              <a:gd name="T44" fmla="*/ 346 w 360"/>
              <a:gd name="T45" fmla="*/ 256 h 340"/>
              <a:gd name="T46" fmla="*/ 306 w 360"/>
              <a:gd name="T47" fmla="*/ 264 h 340"/>
              <a:gd name="T48" fmla="*/ 260 w 360"/>
              <a:gd name="T49" fmla="*/ 248 h 340"/>
              <a:gd name="T50" fmla="*/ 252 w 360"/>
              <a:gd name="T51" fmla="*/ 240 h 340"/>
              <a:gd name="T52" fmla="*/ 204 w 360"/>
              <a:gd name="T53" fmla="*/ 290 h 340"/>
              <a:gd name="T54" fmla="*/ 254 w 360"/>
              <a:gd name="T55" fmla="*/ 340 h 340"/>
              <a:gd name="T56" fmla="*/ 260 w 360"/>
              <a:gd name="T57" fmla="*/ 336 h 340"/>
              <a:gd name="T58" fmla="*/ 322 w 360"/>
              <a:gd name="T59" fmla="*/ 316 h 340"/>
              <a:gd name="T60" fmla="*/ 360 w 360"/>
              <a:gd name="T61" fmla="*/ 260 h 340"/>
              <a:gd name="T62" fmla="*/ 360 w 360"/>
              <a:gd name="T63" fmla="*/ 256 h 340"/>
              <a:gd name="T64" fmla="*/ 360 w 360"/>
              <a:gd name="T65" fmla="*/ 256 h 340"/>
              <a:gd name="T66" fmla="*/ 80 w 360"/>
              <a:gd name="T67" fmla="*/ 264 h 340"/>
              <a:gd name="T68" fmla="*/ 48 w 360"/>
              <a:gd name="T69" fmla="*/ 306 h 340"/>
              <a:gd name="T70" fmla="*/ 40 w 360"/>
              <a:gd name="T71" fmla="*/ 302 h 340"/>
              <a:gd name="T72" fmla="*/ 54 w 360"/>
              <a:gd name="T73" fmla="*/ 264 h 340"/>
              <a:gd name="T74" fmla="*/ 90 w 360"/>
              <a:gd name="T75" fmla="*/ 234 h 340"/>
              <a:gd name="T76" fmla="*/ 102 w 360"/>
              <a:gd name="T77" fmla="*/ 230 h 340"/>
              <a:gd name="T78" fmla="*/ 82 w 360"/>
              <a:gd name="T79" fmla="*/ 162 h 340"/>
              <a:gd name="T80" fmla="*/ 14 w 360"/>
              <a:gd name="T81" fmla="*/ 180 h 340"/>
              <a:gd name="T82" fmla="*/ 14 w 360"/>
              <a:gd name="T83" fmla="*/ 188 h 340"/>
              <a:gd name="T84" fmla="*/ 0 w 360"/>
              <a:gd name="T85" fmla="*/ 252 h 340"/>
              <a:gd name="T86" fmla="*/ 32 w 360"/>
              <a:gd name="T87" fmla="*/ 312 h 340"/>
              <a:gd name="T88" fmla="*/ 32 w 360"/>
              <a:gd name="T89" fmla="*/ 314 h 340"/>
              <a:gd name="T90" fmla="*/ 34 w 360"/>
              <a:gd name="T91" fmla="*/ 316 h 340"/>
              <a:gd name="T92" fmla="*/ 36 w 360"/>
              <a:gd name="T93" fmla="*/ 316 h 340"/>
              <a:gd name="T94" fmla="*/ 172 w 360"/>
              <a:gd name="T95" fmla="*/ 316 h 340"/>
              <a:gd name="T96" fmla="*/ 180 w 360"/>
              <a:gd name="T97" fmla="*/ 308 h 340"/>
              <a:gd name="T98" fmla="*/ 172 w 360"/>
              <a:gd name="T99" fmla="*/ 264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" h="340">
                <a:moveTo>
                  <a:pt x="274" y="56"/>
                </a:moveTo>
                <a:lnTo>
                  <a:pt x="258" y="116"/>
                </a:lnTo>
                <a:lnTo>
                  <a:pt x="258" y="116"/>
                </a:lnTo>
                <a:lnTo>
                  <a:pt x="254" y="120"/>
                </a:lnTo>
                <a:lnTo>
                  <a:pt x="250" y="120"/>
                </a:lnTo>
                <a:lnTo>
                  <a:pt x="190" y="104"/>
                </a:lnTo>
                <a:lnTo>
                  <a:pt x="190" y="104"/>
                </a:lnTo>
                <a:lnTo>
                  <a:pt x="188" y="102"/>
                </a:lnTo>
                <a:lnTo>
                  <a:pt x="186" y="98"/>
                </a:lnTo>
                <a:lnTo>
                  <a:pt x="186" y="98"/>
                </a:lnTo>
                <a:lnTo>
                  <a:pt x="186" y="94"/>
                </a:lnTo>
                <a:lnTo>
                  <a:pt x="190" y="92"/>
                </a:lnTo>
                <a:lnTo>
                  <a:pt x="204" y="82"/>
                </a:lnTo>
                <a:lnTo>
                  <a:pt x="180" y="42"/>
                </a:lnTo>
                <a:lnTo>
                  <a:pt x="180" y="42"/>
                </a:lnTo>
                <a:lnTo>
                  <a:pt x="166" y="18"/>
                </a:lnTo>
                <a:lnTo>
                  <a:pt x="166" y="18"/>
                </a:lnTo>
                <a:lnTo>
                  <a:pt x="164" y="14"/>
                </a:lnTo>
                <a:lnTo>
                  <a:pt x="160" y="12"/>
                </a:lnTo>
                <a:lnTo>
                  <a:pt x="154" y="12"/>
                </a:lnTo>
                <a:lnTo>
                  <a:pt x="150" y="14"/>
                </a:lnTo>
                <a:lnTo>
                  <a:pt x="150" y="14"/>
                </a:lnTo>
                <a:lnTo>
                  <a:pt x="148" y="16"/>
                </a:lnTo>
                <a:lnTo>
                  <a:pt x="146" y="20"/>
                </a:lnTo>
                <a:lnTo>
                  <a:pt x="146" y="26"/>
                </a:lnTo>
                <a:lnTo>
                  <a:pt x="146" y="30"/>
                </a:lnTo>
                <a:lnTo>
                  <a:pt x="168" y="66"/>
                </a:lnTo>
                <a:lnTo>
                  <a:pt x="120" y="146"/>
                </a:lnTo>
                <a:lnTo>
                  <a:pt x="120" y="146"/>
                </a:lnTo>
                <a:lnTo>
                  <a:pt x="116" y="150"/>
                </a:lnTo>
                <a:lnTo>
                  <a:pt x="110" y="150"/>
                </a:lnTo>
                <a:lnTo>
                  <a:pt x="78" y="130"/>
                </a:lnTo>
                <a:lnTo>
                  <a:pt x="78" y="130"/>
                </a:lnTo>
                <a:lnTo>
                  <a:pt x="76" y="126"/>
                </a:lnTo>
                <a:lnTo>
                  <a:pt x="76" y="126"/>
                </a:lnTo>
                <a:lnTo>
                  <a:pt x="76" y="120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0"/>
                </a:lnTo>
                <a:lnTo>
                  <a:pt x="146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50" y="0"/>
                </a:lnTo>
                <a:lnTo>
                  <a:pt x="210" y="0"/>
                </a:lnTo>
                <a:lnTo>
                  <a:pt x="210" y="0"/>
                </a:lnTo>
                <a:lnTo>
                  <a:pt x="214" y="0"/>
                </a:lnTo>
                <a:lnTo>
                  <a:pt x="218" y="4"/>
                </a:lnTo>
                <a:lnTo>
                  <a:pt x="248" y="58"/>
                </a:lnTo>
                <a:lnTo>
                  <a:pt x="264" y="48"/>
                </a:lnTo>
                <a:lnTo>
                  <a:pt x="264" y="48"/>
                </a:lnTo>
                <a:lnTo>
                  <a:pt x="268" y="48"/>
                </a:lnTo>
                <a:lnTo>
                  <a:pt x="272" y="48"/>
                </a:lnTo>
                <a:lnTo>
                  <a:pt x="272" y="48"/>
                </a:lnTo>
                <a:lnTo>
                  <a:pt x="274" y="50"/>
                </a:lnTo>
                <a:lnTo>
                  <a:pt x="274" y="50"/>
                </a:lnTo>
                <a:lnTo>
                  <a:pt x="274" y="56"/>
                </a:lnTo>
                <a:lnTo>
                  <a:pt x="274" y="56"/>
                </a:lnTo>
                <a:close/>
                <a:moveTo>
                  <a:pt x="360" y="254"/>
                </a:moveTo>
                <a:lnTo>
                  <a:pt x="360" y="254"/>
                </a:lnTo>
                <a:lnTo>
                  <a:pt x="360" y="254"/>
                </a:lnTo>
                <a:lnTo>
                  <a:pt x="360" y="254"/>
                </a:lnTo>
                <a:lnTo>
                  <a:pt x="360" y="252"/>
                </a:lnTo>
                <a:lnTo>
                  <a:pt x="360" y="252"/>
                </a:lnTo>
                <a:lnTo>
                  <a:pt x="360" y="252"/>
                </a:lnTo>
                <a:lnTo>
                  <a:pt x="292" y="134"/>
                </a:lnTo>
                <a:lnTo>
                  <a:pt x="292" y="134"/>
                </a:lnTo>
                <a:lnTo>
                  <a:pt x="286" y="132"/>
                </a:lnTo>
                <a:lnTo>
                  <a:pt x="286" y="132"/>
                </a:lnTo>
                <a:lnTo>
                  <a:pt x="282" y="132"/>
                </a:lnTo>
                <a:lnTo>
                  <a:pt x="250" y="150"/>
                </a:lnTo>
                <a:lnTo>
                  <a:pt x="250" y="150"/>
                </a:lnTo>
                <a:lnTo>
                  <a:pt x="246" y="154"/>
                </a:lnTo>
                <a:lnTo>
                  <a:pt x="246" y="160"/>
                </a:lnTo>
                <a:lnTo>
                  <a:pt x="294" y="240"/>
                </a:lnTo>
                <a:lnTo>
                  <a:pt x="336" y="240"/>
                </a:lnTo>
                <a:lnTo>
                  <a:pt x="336" y="240"/>
                </a:lnTo>
                <a:lnTo>
                  <a:pt x="340" y="242"/>
                </a:lnTo>
                <a:lnTo>
                  <a:pt x="344" y="244"/>
                </a:lnTo>
                <a:lnTo>
                  <a:pt x="346" y="248"/>
                </a:lnTo>
                <a:lnTo>
                  <a:pt x="346" y="252"/>
                </a:lnTo>
                <a:lnTo>
                  <a:pt x="346" y="252"/>
                </a:lnTo>
                <a:lnTo>
                  <a:pt x="346" y="256"/>
                </a:lnTo>
                <a:lnTo>
                  <a:pt x="344" y="260"/>
                </a:lnTo>
                <a:lnTo>
                  <a:pt x="340" y="262"/>
                </a:lnTo>
                <a:lnTo>
                  <a:pt x="336" y="264"/>
                </a:lnTo>
                <a:lnTo>
                  <a:pt x="306" y="264"/>
                </a:lnTo>
                <a:lnTo>
                  <a:pt x="306" y="264"/>
                </a:lnTo>
                <a:lnTo>
                  <a:pt x="260" y="264"/>
                </a:lnTo>
                <a:lnTo>
                  <a:pt x="260" y="248"/>
                </a:lnTo>
                <a:lnTo>
                  <a:pt x="260" y="248"/>
                </a:lnTo>
                <a:lnTo>
                  <a:pt x="260" y="242"/>
                </a:lnTo>
                <a:lnTo>
                  <a:pt x="256" y="240"/>
                </a:lnTo>
                <a:lnTo>
                  <a:pt x="256" y="240"/>
                </a:lnTo>
                <a:lnTo>
                  <a:pt x="252" y="240"/>
                </a:lnTo>
                <a:lnTo>
                  <a:pt x="248" y="242"/>
                </a:lnTo>
                <a:lnTo>
                  <a:pt x="206" y="284"/>
                </a:lnTo>
                <a:lnTo>
                  <a:pt x="206" y="284"/>
                </a:lnTo>
                <a:lnTo>
                  <a:pt x="204" y="290"/>
                </a:lnTo>
                <a:lnTo>
                  <a:pt x="206" y="296"/>
                </a:lnTo>
                <a:lnTo>
                  <a:pt x="248" y="338"/>
                </a:lnTo>
                <a:lnTo>
                  <a:pt x="248" y="338"/>
                </a:lnTo>
                <a:lnTo>
                  <a:pt x="254" y="340"/>
                </a:lnTo>
                <a:lnTo>
                  <a:pt x="254" y="340"/>
                </a:lnTo>
                <a:lnTo>
                  <a:pt x="256" y="340"/>
                </a:lnTo>
                <a:lnTo>
                  <a:pt x="256" y="340"/>
                </a:lnTo>
                <a:lnTo>
                  <a:pt x="260" y="336"/>
                </a:lnTo>
                <a:lnTo>
                  <a:pt x="260" y="332"/>
                </a:lnTo>
                <a:lnTo>
                  <a:pt x="260" y="316"/>
                </a:lnTo>
                <a:lnTo>
                  <a:pt x="322" y="316"/>
                </a:lnTo>
                <a:lnTo>
                  <a:pt x="322" y="316"/>
                </a:lnTo>
                <a:lnTo>
                  <a:pt x="326" y="314"/>
                </a:lnTo>
                <a:lnTo>
                  <a:pt x="328" y="312"/>
                </a:lnTo>
                <a:lnTo>
                  <a:pt x="360" y="260"/>
                </a:lnTo>
                <a:lnTo>
                  <a:pt x="360" y="260"/>
                </a:lnTo>
                <a:lnTo>
                  <a:pt x="360" y="258"/>
                </a:lnTo>
                <a:lnTo>
                  <a:pt x="360" y="258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4"/>
                </a:lnTo>
                <a:lnTo>
                  <a:pt x="360" y="254"/>
                </a:lnTo>
                <a:close/>
                <a:moveTo>
                  <a:pt x="172" y="264"/>
                </a:moveTo>
                <a:lnTo>
                  <a:pt x="80" y="264"/>
                </a:lnTo>
                <a:lnTo>
                  <a:pt x="58" y="300"/>
                </a:lnTo>
                <a:lnTo>
                  <a:pt x="58" y="300"/>
                </a:lnTo>
                <a:lnTo>
                  <a:pt x="54" y="304"/>
                </a:lnTo>
                <a:lnTo>
                  <a:pt x="48" y="306"/>
                </a:lnTo>
                <a:lnTo>
                  <a:pt x="48" y="306"/>
                </a:lnTo>
                <a:lnTo>
                  <a:pt x="44" y="304"/>
                </a:lnTo>
                <a:lnTo>
                  <a:pt x="44" y="304"/>
                </a:lnTo>
                <a:lnTo>
                  <a:pt x="40" y="302"/>
                </a:lnTo>
                <a:lnTo>
                  <a:pt x="38" y="298"/>
                </a:lnTo>
                <a:lnTo>
                  <a:pt x="38" y="294"/>
                </a:lnTo>
                <a:lnTo>
                  <a:pt x="38" y="290"/>
                </a:lnTo>
                <a:lnTo>
                  <a:pt x="54" y="264"/>
                </a:lnTo>
                <a:lnTo>
                  <a:pt x="54" y="264"/>
                </a:lnTo>
                <a:lnTo>
                  <a:pt x="76" y="224"/>
                </a:lnTo>
                <a:lnTo>
                  <a:pt x="90" y="234"/>
                </a:lnTo>
                <a:lnTo>
                  <a:pt x="90" y="234"/>
                </a:lnTo>
                <a:lnTo>
                  <a:pt x="94" y="234"/>
                </a:lnTo>
                <a:lnTo>
                  <a:pt x="98" y="232"/>
                </a:lnTo>
                <a:lnTo>
                  <a:pt x="98" y="232"/>
                </a:lnTo>
                <a:lnTo>
                  <a:pt x="102" y="230"/>
                </a:lnTo>
                <a:lnTo>
                  <a:pt x="102" y="224"/>
                </a:lnTo>
                <a:lnTo>
                  <a:pt x="86" y="166"/>
                </a:lnTo>
                <a:lnTo>
                  <a:pt x="86" y="166"/>
                </a:lnTo>
                <a:lnTo>
                  <a:pt x="82" y="162"/>
                </a:lnTo>
                <a:lnTo>
                  <a:pt x="76" y="162"/>
                </a:lnTo>
                <a:lnTo>
                  <a:pt x="18" y="176"/>
                </a:lnTo>
                <a:lnTo>
                  <a:pt x="18" y="176"/>
                </a:lnTo>
                <a:lnTo>
                  <a:pt x="14" y="180"/>
                </a:lnTo>
                <a:lnTo>
                  <a:pt x="14" y="180"/>
                </a:lnTo>
                <a:lnTo>
                  <a:pt x="14" y="184"/>
                </a:lnTo>
                <a:lnTo>
                  <a:pt x="14" y="184"/>
                </a:lnTo>
                <a:lnTo>
                  <a:pt x="14" y="188"/>
                </a:lnTo>
                <a:lnTo>
                  <a:pt x="16" y="190"/>
                </a:lnTo>
                <a:lnTo>
                  <a:pt x="32" y="200"/>
                </a:lnTo>
                <a:lnTo>
                  <a:pt x="0" y="252"/>
                </a:lnTo>
                <a:lnTo>
                  <a:pt x="0" y="252"/>
                </a:lnTo>
                <a:lnTo>
                  <a:pt x="0" y="256"/>
                </a:lnTo>
                <a:lnTo>
                  <a:pt x="0" y="260"/>
                </a:lnTo>
                <a:lnTo>
                  <a:pt x="32" y="312"/>
                </a:lnTo>
                <a:lnTo>
                  <a:pt x="32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4" y="314"/>
                </a:lnTo>
                <a:lnTo>
                  <a:pt x="34" y="314"/>
                </a:lnTo>
                <a:lnTo>
                  <a:pt x="34" y="316"/>
                </a:lnTo>
                <a:lnTo>
                  <a:pt x="34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8" y="316"/>
                </a:lnTo>
                <a:lnTo>
                  <a:pt x="38" y="316"/>
                </a:lnTo>
                <a:lnTo>
                  <a:pt x="38" y="316"/>
                </a:lnTo>
                <a:lnTo>
                  <a:pt x="172" y="316"/>
                </a:lnTo>
                <a:lnTo>
                  <a:pt x="172" y="316"/>
                </a:lnTo>
                <a:lnTo>
                  <a:pt x="178" y="314"/>
                </a:lnTo>
                <a:lnTo>
                  <a:pt x="178" y="314"/>
                </a:lnTo>
                <a:lnTo>
                  <a:pt x="180" y="308"/>
                </a:lnTo>
                <a:lnTo>
                  <a:pt x="180" y="272"/>
                </a:lnTo>
                <a:lnTo>
                  <a:pt x="180" y="272"/>
                </a:lnTo>
                <a:lnTo>
                  <a:pt x="178" y="266"/>
                </a:lnTo>
                <a:lnTo>
                  <a:pt x="172" y="264"/>
                </a:lnTo>
                <a:lnTo>
                  <a:pt x="172" y="264"/>
                </a:lnTo>
                <a:close/>
              </a:path>
            </a:pathLst>
          </a:custGeom>
          <a:solidFill>
            <a:srgbClr val="82A7C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9" name="Picture 47">
            <a:extLst>
              <a:ext uri="{FF2B5EF4-FFF2-40B4-BE49-F238E27FC236}">
                <a16:creationId xmlns:a16="http://schemas.microsoft.com/office/drawing/2014/main" id="{6500F3D8-8CE0-4710-AA60-0E6B582CF58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7612" y="4995654"/>
            <a:ext cx="911087" cy="81416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4639659-46E6-492E-817C-60A194F48B76}"/>
              </a:ext>
            </a:extLst>
          </p:cNvPr>
          <p:cNvSpPr txBox="1"/>
          <p:nvPr/>
        </p:nvSpPr>
        <p:spPr>
          <a:xfrm>
            <a:off x="1351217" y="1956881"/>
            <a:ext cx="4417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Proteção Humana</a:t>
            </a:r>
          </a:p>
          <a:p>
            <a:pPr algn="ctr"/>
            <a:r>
              <a:rPr lang="pt-BR" dirty="0"/>
              <a:t>Hierarquia de Maslow da Gestão de Resíduos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786883" y="2791171"/>
            <a:ext cx="1860136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Preservação dos Recursos Naturais </a:t>
            </a:r>
            <a:r>
              <a:rPr lang="pt-BR" sz="1200" dirty="0"/>
              <a:t>(Garantir recursos para gerações no futuro)</a:t>
            </a:r>
          </a:p>
          <a:p>
            <a:pPr algn="ctr"/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1536463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8">
            <a:extLst>
              <a:ext uri="{FF2B5EF4-FFF2-40B4-BE49-F238E27FC236}">
                <a16:creationId xmlns:a16="http://schemas.microsoft.com/office/drawing/2014/main" id="{A6B2278D-B9C9-40D4-B1AD-7305A5786FF4}"/>
              </a:ext>
            </a:extLst>
          </p:cNvPr>
          <p:cNvSpPr>
            <a:spLocks/>
          </p:cNvSpPr>
          <p:nvPr/>
        </p:nvSpPr>
        <p:spPr bwMode="auto">
          <a:xfrm>
            <a:off x="9357449" y="3359882"/>
            <a:ext cx="1347961" cy="659706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200" y="0"/>
              </a:cxn>
              <a:cxn ang="0">
                <a:pos x="102" y="100"/>
              </a:cxn>
              <a:cxn ang="0">
                <a:pos x="0" y="200"/>
              </a:cxn>
              <a:cxn ang="0">
                <a:pos x="102" y="298"/>
              </a:cxn>
              <a:cxn ang="0">
                <a:pos x="200" y="400"/>
              </a:cxn>
              <a:cxn ang="0">
                <a:pos x="200" y="400"/>
              </a:cxn>
              <a:cxn ang="0">
                <a:pos x="808" y="400"/>
              </a:cxn>
              <a:cxn ang="0">
                <a:pos x="808" y="0"/>
              </a:cxn>
              <a:cxn ang="0">
                <a:pos x="200" y="0"/>
              </a:cxn>
            </a:cxnLst>
            <a:rect l="0" t="0" r="r" b="b"/>
            <a:pathLst>
              <a:path w="808" h="400">
                <a:moveTo>
                  <a:pt x="200" y="0"/>
                </a:moveTo>
                <a:lnTo>
                  <a:pt x="200" y="0"/>
                </a:lnTo>
                <a:lnTo>
                  <a:pt x="102" y="100"/>
                </a:lnTo>
                <a:lnTo>
                  <a:pt x="0" y="200"/>
                </a:lnTo>
                <a:lnTo>
                  <a:pt x="102" y="298"/>
                </a:lnTo>
                <a:lnTo>
                  <a:pt x="200" y="400"/>
                </a:lnTo>
                <a:lnTo>
                  <a:pt x="200" y="400"/>
                </a:lnTo>
                <a:lnTo>
                  <a:pt x="808" y="400"/>
                </a:lnTo>
                <a:lnTo>
                  <a:pt x="808" y="0"/>
                </a:lnTo>
                <a:lnTo>
                  <a:pt x="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136B7A0B-0457-4E09-A90D-CF407C6E142A}"/>
              </a:ext>
            </a:extLst>
          </p:cNvPr>
          <p:cNvSpPr>
            <a:spLocks/>
          </p:cNvSpPr>
          <p:nvPr/>
        </p:nvSpPr>
        <p:spPr bwMode="auto">
          <a:xfrm>
            <a:off x="2243054" y="1727108"/>
            <a:ext cx="2705237" cy="870812"/>
          </a:xfrm>
          <a:custGeom>
            <a:avLst/>
            <a:gdLst/>
            <a:ahLst/>
            <a:cxnLst>
              <a:cxn ang="0">
                <a:pos x="1224" y="0"/>
              </a:cxn>
              <a:cxn ang="0">
                <a:pos x="0" y="0"/>
              </a:cxn>
              <a:cxn ang="0">
                <a:pos x="182" y="264"/>
              </a:cxn>
              <a:cxn ang="0">
                <a:pos x="0" y="528"/>
              </a:cxn>
              <a:cxn ang="0">
                <a:pos x="1224" y="528"/>
              </a:cxn>
              <a:cxn ang="0">
                <a:pos x="1406" y="264"/>
              </a:cxn>
              <a:cxn ang="0">
                <a:pos x="1224" y="0"/>
              </a:cxn>
            </a:cxnLst>
            <a:rect l="0" t="0" r="r" b="b"/>
            <a:pathLst>
              <a:path w="1406" h="528">
                <a:moveTo>
                  <a:pt x="1224" y="0"/>
                </a:moveTo>
                <a:lnTo>
                  <a:pt x="0" y="0"/>
                </a:lnTo>
                <a:lnTo>
                  <a:pt x="182" y="264"/>
                </a:lnTo>
                <a:lnTo>
                  <a:pt x="0" y="528"/>
                </a:lnTo>
                <a:lnTo>
                  <a:pt x="1224" y="528"/>
                </a:lnTo>
                <a:lnTo>
                  <a:pt x="1406" y="264"/>
                </a:lnTo>
                <a:lnTo>
                  <a:pt x="122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24">
            <a:extLst>
              <a:ext uri="{FF2B5EF4-FFF2-40B4-BE49-F238E27FC236}">
                <a16:creationId xmlns:a16="http://schemas.microsoft.com/office/drawing/2014/main" id="{501B3E2D-8EA5-432C-90F4-603CC1BBB6A3}"/>
              </a:ext>
            </a:extLst>
          </p:cNvPr>
          <p:cNvSpPr>
            <a:spLocks/>
          </p:cNvSpPr>
          <p:nvPr/>
        </p:nvSpPr>
        <p:spPr bwMode="auto">
          <a:xfrm>
            <a:off x="4407771" y="1727108"/>
            <a:ext cx="2152066" cy="870812"/>
          </a:xfrm>
          <a:custGeom>
            <a:avLst/>
            <a:gdLst/>
            <a:ahLst/>
            <a:cxnLst>
              <a:cxn ang="0">
                <a:pos x="1224" y="0"/>
              </a:cxn>
              <a:cxn ang="0">
                <a:pos x="0" y="0"/>
              </a:cxn>
              <a:cxn ang="0">
                <a:pos x="182" y="264"/>
              </a:cxn>
              <a:cxn ang="0">
                <a:pos x="0" y="528"/>
              </a:cxn>
              <a:cxn ang="0">
                <a:pos x="1224" y="528"/>
              </a:cxn>
              <a:cxn ang="0">
                <a:pos x="1406" y="264"/>
              </a:cxn>
              <a:cxn ang="0">
                <a:pos x="1224" y="0"/>
              </a:cxn>
            </a:cxnLst>
            <a:rect l="0" t="0" r="r" b="b"/>
            <a:pathLst>
              <a:path w="1406" h="528">
                <a:moveTo>
                  <a:pt x="1224" y="0"/>
                </a:moveTo>
                <a:lnTo>
                  <a:pt x="0" y="0"/>
                </a:lnTo>
                <a:lnTo>
                  <a:pt x="182" y="264"/>
                </a:lnTo>
                <a:lnTo>
                  <a:pt x="0" y="528"/>
                </a:lnTo>
                <a:lnTo>
                  <a:pt x="1224" y="528"/>
                </a:lnTo>
                <a:lnTo>
                  <a:pt x="1406" y="264"/>
                </a:lnTo>
                <a:lnTo>
                  <a:pt x="122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1B92758C-BB53-47EA-BD8A-F718A8F3CBF9}"/>
              </a:ext>
            </a:extLst>
          </p:cNvPr>
          <p:cNvSpPr>
            <a:spLocks/>
          </p:cNvSpPr>
          <p:nvPr/>
        </p:nvSpPr>
        <p:spPr bwMode="auto">
          <a:xfrm>
            <a:off x="6282906" y="1720512"/>
            <a:ext cx="2152066" cy="2427718"/>
          </a:xfrm>
          <a:custGeom>
            <a:avLst/>
            <a:gdLst/>
            <a:ahLst/>
            <a:cxnLst>
              <a:cxn ang="0">
                <a:pos x="1290" y="1236"/>
              </a:cxn>
              <a:cxn ang="0">
                <a:pos x="1280" y="1108"/>
              </a:cxn>
              <a:cxn ang="0">
                <a:pos x="1260" y="986"/>
              </a:cxn>
              <a:cxn ang="0">
                <a:pos x="1228" y="868"/>
              </a:cxn>
              <a:cxn ang="0">
                <a:pos x="1186" y="754"/>
              </a:cxn>
              <a:cxn ang="0">
                <a:pos x="1132" y="646"/>
              </a:cxn>
              <a:cxn ang="0">
                <a:pos x="1068" y="544"/>
              </a:cxn>
              <a:cxn ang="0">
                <a:pos x="996" y="448"/>
              </a:cxn>
              <a:cxn ang="0">
                <a:pos x="916" y="362"/>
              </a:cxn>
              <a:cxn ang="0">
                <a:pos x="826" y="282"/>
              </a:cxn>
              <a:cxn ang="0">
                <a:pos x="730" y="210"/>
              </a:cxn>
              <a:cxn ang="0">
                <a:pos x="628" y="148"/>
              </a:cxn>
              <a:cxn ang="0">
                <a:pos x="518" y="96"/>
              </a:cxn>
              <a:cxn ang="0">
                <a:pos x="404" y="56"/>
              </a:cxn>
              <a:cxn ang="0">
                <a:pos x="286" y="26"/>
              </a:cxn>
              <a:cxn ang="0">
                <a:pos x="162" y="6"/>
              </a:cxn>
              <a:cxn ang="0">
                <a:pos x="34" y="0"/>
              </a:cxn>
              <a:cxn ang="0">
                <a:pos x="6" y="0"/>
              </a:cxn>
              <a:cxn ang="0">
                <a:pos x="190" y="268"/>
              </a:cxn>
              <a:cxn ang="0">
                <a:pos x="4" y="532"/>
              </a:cxn>
              <a:cxn ang="0">
                <a:pos x="76" y="538"/>
              </a:cxn>
              <a:cxn ang="0">
                <a:pos x="148" y="550"/>
              </a:cxn>
              <a:cxn ang="0">
                <a:pos x="218" y="570"/>
              </a:cxn>
              <a:cxn ang="0">
                <a:pos x="288" y="594"/>
              </a:cxn>
              <a:cxn ang="0">
                <a:pos x="352" y="624"/>
              </a:cxn>
              <a:cxn ang="0">
                <a:pos x="416" y="660"/>
              </a:cxn>
              <a:cxn ang="0">
                <a:pos x="474" y="702"/>
              </a:cxn>
              <a:cxn ang="0">
                <a:pos x="528" y="748"/>
              </a:cxn>
              <a:cxn ang="0">
                <a:pos x="580" y="798"/>
              </a:cxn>
              <a:cxn ang="0">
                <a:pos x="624" y="852"/>
              </a:cxn>
              <a:cxn ang="0">
                <a:pos x="664" y="912"/>
              </a:cxn>
              <a:cxn ang="0">
                <a:pos x="698" y="972"/>
              </a:cxn>
              <a:cxn ang="0">
                <a:pos x="726" y="1038"/>
              </a:cxn>
              <a:cxn ang="0">
                <a:pos x="746" y="1106"/>
              </a:cxn>
              <a:cxn ang="0">
                <a:pos x="760" y="1176"/>
              </a:cxn>
              <a:cxn ang="0">
                <a:pos x="764" y="1248"/>
              </a:cxn>
              <a:cxn ang="0">
                <a:pos x="1290" y="1236"/>
              </a:cxn>
            </a:cxnLst>
            <a:rect l="0" t="0" r="r" b="b"/>
            <a:pathLst>
              <a:path w="1290" h="1472">
                <a:moveTo>
                  <a:pt x="1290" y="1236"/>
                </a:moveTo>
                <a:lnTo>
                  <a:pt x="1290" y="1236"/>
                </a:lnTo>
                <a:lnTo>
                  <a:pt x="1286" y="1172"/>
                </a:lnTo>
                <a:lnTo>
                  <a:pt x="1280" y="1108"/>
                </a:lnTo>
                <a:lnTo>
                  <a:pt x="1272" y="1046"/>
                </a:lnTo>
                <a:lnTo>
                  <a:pt x="1260" y="986"/>
                </a:lnTo>
                <a:lnTo>
                  <a:pt x="1246" y="926"/>
                </a:lnTo>
                <a:lnTo>
                  <a:pt x="1228" y="868"/>
                </a:lnTo>
                <a:lnTo>
                  <a:pt x="1208" y="810"/>
                </a:lnTo>
                <a:lnTo>
                  <a:pt x="1186" y="754"/>
                </a:lnTo>
                <a:lnTo>
                  <a:pt x="1160" y="698"/>
                </a:lnTo>
                <a:lnTo>
                  <a:pt x="1132" y="646"/>
                </a:lnTo>
                <a:lnTo>
                  <a:pt x="1102" y="594"/>
                </a:lnTo>
                <a:lnTo>
                  <a:pt x="1068" y="544"/>
                </a:lnTo>
                <a:lnTo>
                  <a:pt x="1034" y="496"/>
                </a:lnTo>
                <a:lnTo>
                  <a:pt x="996" y="448"/>
                </a:lnTo>
                <a:lnTo>
                  <a:pt x="956" y="404"/>
                </a:lnTo>
                <a:lnTo>
                  <a:pt x="916" y="362"/>
                </a:lnTo>
                <a:lnTo>
                  <a:pt x="872" y="320"/>
                </a:lnTo>
                <a:lnTo>
                  <a:pt x="826" y="282"/>
                </a:lnTo>
                <a:lnTo>
                  <a:pt x="780" y="244"/>
                </a:lnTo>
                <a:lnTo>
                  <a:pt x="730" y="210"/>
                </a:lnTo>
                <a:lnTo>
                  <a:pt x="680" y="178"/>
                </a:lnTo>
                <a:lnTo>
                  <a:pt x="628" y="148"/>
                </a:lnTo>
                <a:lnTo>
                  <a:pt x="574" y="122"/>
                </a:lnTo>
                <a:lnTo>
                  <a:pt x="518" y="96"/>
                </a:lnTo>
                <a:lnTo>
                  <a:pt x="462" y="74"/>
                </a:lnTo>
                <a:lnTo>
                  <a:pt x="404" y="56"/>
                </a:lnTo>
                <a:lnTo>
                  <a:pt x="346" y="38"/>
                </a:lnTo>
                <a:lnTo>
                  <a:pt x="286" y="26"/>
                </a:lnTo>
                <a:lnTo>
                  <a:pt x="224" y="14"/>
                </a:lnTo>
                <a:lnTo>
                  <a:pt x="162" y="6"/>
                </a:lnTo>
                <a:lnTo>
                  <a:pt x="98" y="2"/>
                </a:lnTo>
                <a:lnTo>
                  <a:pt x="34" y="0"/>
                </a:lnTo>
                <a:lnTo>
                  <a:pt x="34" y="0"/>
                </a:lnTo>
                <a:lnTo>
                  <a:pt x="6" y="0"/>
                </a:lnTo>
                <a:lnTo>
                  <a:pt x="0" y="2"/>
                </a:lnTo>
                <a:lnTo>
                  <a:pt x="190" y="268"/>
                </a:lnTo>
                <a:lnTo>
                  <a:pt x="4" y="532"/>
                </a:lnTo>
                <a:lnTo>
                  <a:pt x="4" y="532"/>
                </a:lnTo>
                <a:lnTo>
                  <a:pt x="40" y="534"/>
                </a:lnTo>
                <a:lnTo>
                  <a:pt x="76" y="538"/>
                </a:lnTo>
                <a:lnTo>
                  <a:pt x="112" y="544"/>
                </a:lnTo>
                <a:lnTo>
                  <a:pt x="148" y="550"/>
                </a:lnTo>
                <a:lnTo>
                  <a:pt x="184" y="558"/>
                </a:lnTo>
                <a:lnTo>
                  <a:pt x="218" y="570"/>
                </a:lnTo>
                <a:lnTo>
                  <a:pt x="254" y="580"/>
                </a:lnTo>
                <a:lnTo>
                  <a:pt x="288" y="594"/>
                </a:lnTo>
                <a:lnTo>
                  <a:pt x="320" y="608"/>
                </a:lnTo>
                <a:lnTo>
                  <a:pt x="352" y="624"/>
                </a:lnTo>
                <a:lnTo>
                  <a:pt x="384" y="642"/>
                </a:lnTo>
                <a:lnTo>
                  <a:pt x="416" y="660"/>
                </a:lnTo>
                <a:lnTo>
                  <a:pt x="444" y="680"/>
                </a:lnTo>
                <a:lnTo>
                  <a:pt x="474" y="702"/>
                </a:lnTo>
                <a:lnTo>
                  <a:pt x="502" y="724"/>
                </a:lnTo>
                <a:lnTo>
                  <a:pt x="528" y="748"/>
                </a:lnTo>
                <a:lnTo>
                  <a:pt x="554" y="772"/>
                </a:lnTo>
                <a:lnTo>
                  <a:pt x="580" y="798"/>
                </a:lnTo>
                <a:lnTo>
                  <a:pt x="602" y="824"/>
                </a:lnTo>
                <a:lnTo>
                  <a:pt x="624" y="852"/>
                </a:lnTo>
                <a:lnTo>
                  <a:pt x="646" y="882"/>
                </a:lnTo>
                <a:lnTo>
                  <a:pt x="664" y="912"/>
                </a:lnTo>
                <a:lnTo>
                  <a:pt x="682" y="942"/>
                </a:lnTo>
                <a:lnTo>
                  <a:pt x="698" y="972"/>
                </a:lnTo>
                <a:lnTo>
                  <a:pt x="714" y="1006"/>
                </a:lnTo>
                <a:lnTo>
                  <a:pt x="726" y="1038"/>
                </a:lnTo>
                <a:lnTo>
                  <a:pt x="738" y="1072"/>
                </a:lnTo>
                <a:lnTo>
                  <a:pt x="746" y="1106"/>
                </a:lnTo>
                <a:lnTo>
                  <a:pt x="754" y="1140"/>
                </a:lnTo>
                <a:lnTo>
                  <a:pt x="760" y="1176"/>
                </a:lnTo>
                <a:lnTo>
                  <a:pt x="764" y="1212"/>
                </a:lnTo>
                <a:lnTo>
                  <a:pt x="764" y="1248"/>
                </a:lnTo>
                <a:lnTo>
                  <a:pt x="1012" y="1472"/>
                </a:lnTo>
                <a:lnTo>
                  <a:pt x="1290" y="1236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26">
            <a:extLst>
              <a:ext uri="{FF2B5EF4-FFF2-40B4-BE49-F238E27FC236}">
                <a16:creationId xmlns:a16="http://schemas.microsoft.com/office/drawing/2014/main" id="{A0600569-1AA1-4633-B256-978CD5947D0E}"/>
              </a:ext>
            </a:extLst>
          </p:cNvPr>
          <p:cNvSpPr>
            <a:spLocks/>
          </p:cNvSpPr>
          <p:nvPr/>
        </p:nvSpPr>
        <p:spPr bwMode="auto">
          <a:xfrm>
            <a:off x="6996924" y="3759004"/>
            <a:ext cx="1438047" cy="1695444"/>
          </a:xfrm>
          <a:custGeom>
            <a:avLst/>
            <a:gdLst/>
            <a:ahLst/>
            <a:cxnLst>
              <a:cxn ang="0">
                <a:pos x="584" y="236"/>
              </a:cxn>
              <a:cxn ang="0">
                <a:pos x="336" y="12"/>
              </a:cxn>
              <a:cxn ang="0">
                <a:pos x="336" y="12"/>
              </a:cxn>
              <a:cxn ang="0">
                <a:pos x="336" y="24"/>
              </a:cxn>
              <a:cxn ang="0">
                <a:pos x="336" y="24"/>
              </a:cxn>
              <a:cxn ang="0">
                <a:pos x="336" y="68"/>
              </a:cxn>
              <a:cxn ang="0">
                <a:pos x="332" y="112"/>
              </a:cxn>
              <a:cxn ang="0">
                <a:pos x="326" y="154"/>
              </a:cxn>
              <a:cxn ang="0">
                <a:pos x="316" y="196"/>
              </a:cxn>
              <a:cxn ang="0">
                <a:pos x="306" y="238"/>
              </a:cxn>
              <a:cxn ang="0">
                <a:pos x="292" y="278"/>
              </a:cxn>
              <a:cxn ang="0">
                <a:pos x="276" y="318"/>
              </a:cxn>
              <a:cxn ang="0">
                <a:pos x="258" y="356"/>
              </a:cxn>
              <a:cxn ang="0">
                <a:pos x="238" y="392"/>
              </a:cxn>
              <a:cxn ang="0">
                <a:pos x="216" y="428"/>
              </a:cxn>
              <a:cxn ang="0">
                <a:pos x="192" y="462"/>
              </a:cxn>
              <a:cxn ang="0">
                <a:pos x="166" y="494"/>
              </a:cxn>
              <a:cxn ang="0">
                <a:pos x="140" y="526"/>
              </a:cxn>
              <a:cxn ang="0">
                <a:pos x="110" y="554"/>
              </a:cxn>
              <a:cxn ang="0">
                <a:pos x="80" y="582"/>
              </a:cxn>
              <a:cxn ang="0">
                <a:pos x="48" y="608"/>
              </a:cxn>
              <a:cxn ang="0">
                <a:pos x="0" y="928"/>
              </a:cxn>
              <a:cxn ang="0">
                <a:pos x="354" y="1028"/>
              </a:cxn>
              <a:cxn ang="0">
                <a:pos x="354" y="1028"/>
              </a:cxn>
              <a:cxn ang="0">
                <a:pos x="410" y="982"/>
              </a:cxn>
              <a:cxn ang="0">
                <a:pos x="464" y="936"/>
              </a:cxn>
              <a:cxn ang="0">
                <a:pos x="516" y="884"/>
              </a:cxn>
              <a:cxn ang="0">
                <a:pos x="564" y="832"/>
              </a:cxn>
              <a:cxn ang="0">
                <a:pos x="608" y="776"/>
              </a:cxn>
              <a:cxn ang="0">
                <a:pos x="650" y="716"/>
              </a:cxn>
              <a:cxn ang="0">
                <a:pos x="688" y="656"/>
              </a:cxn>
              <a:cxn ang="0">
                <a:pos x="724" y="592"/>
              </a:cxn>
              <a:cxn ang="0">
                <a:pos x="754" y="526"/>
              </a:cxn>
              <a:cxn ang="0">
                <a:pos x="782" y="460"/>
              </a:cxn>
              <a:cxn ang="0">
                <a:pos x="806" y="390"/>
              </a:cxn>
              <a:cxn ang="0">
                <a:pos x="826" y="318"/>
              </a:cxn>
              <a:cxn ang="0">
                <a:pos x="840" y="246"/>
              </a:cxn>
              <a:cxn ang="0">
                <a:pos x="852" y="172"/>
              </a:cxn>
              <a:cxn ang="0">
                <a:pos x="860" y="96"/>
              </a:cxn>
              <a:cxn ang="0">
                <a:pos x="862" y="18"/>
              </a:cxn>
              <a:cxn ang="0">
                <a:pos x="862" y="18"/>
              </a:cxn>
              <a:cxn ang="0">
                <a:pos x="862" y="0"/>
              </a:cxn>
              <a:cxn ang="0">
                <a:pos x="584" y="236"/>
              </a:cxn>
            </a:cxnLst>
            <a:rect l="0" t="0" r="r" b="b"/>
            <a:pathLst>
              <a:path w="862" h="1028">
                <a:moveTo>
                  <a:pt x="584" y="236"/>
                </a:moveTo>
                <a:lnTo>
                  <a:pt x="336" y="12"/>
                </a:lnTo>
                <a:lnTo>
                  <a:pt x="336" y="12"/>
                </a:lnTo>
                <a:lnTo>
                  <a:pt x="336" y="24"/>
                </a:lnTo>
                <a:lnTo>
                  <a:pt x="336" y="24"/>
                </a:lnTo>
                <a:lnTo>
                  <a:pt x="336" y="68"/>
                </a:lnTo>
                <a:lnTo>
                  <a:pt x="332" y="112"/>
                </a:lnTo>
                <a:lnTo>
                  <a:pt x="326" y="154"/>
                </a:lnTo>
                <a:lnTo>
                  <a:pt x="316" y="196"/>
                </a:lnTo>
                <a:lnTo>
                  <a:pt x="306" y="238"/>
                </a:lnTo>
                <a:lnTo>
                  <a:pt x="292" y="278"/>
                </a:lnTo>
                <a:lnTo>
                  <a:pt x="276" y="318"/>
                </a:lnTo>
                <a:lnTo>
                  <a:pt x="258" y="356"/>
                </a:lnTo>
                <a:lnTo>
                  <a:pt x="238" y="392"/>
                </a:lnTo>
                <a:lnTo>
                  <a:pt x="216" y="428"/>
                </a:lnTo>
                <a:lnTo>
                  <a:pt x="192" y="462"/>
                </a:lnTo>
                <a:lnTo>
                  <a:pt x="166" y="494"/>
                </a:lnTo>
                <a:lnTo>
                  <a:pt x="140" y="526"/>
                </a:lnTo>
                <a:lnTo>
                  <a:pt x="110" y="554"/>
                </a:lnTo>
                <a:lnTo>
                  <a:pt x="80" y="582"/>
                </a:lnTo>
                <a:lnTo>
                  <a:pt x="48" y="608"/>
                </a:lnTo>
                <a:lnTo>
                  <a:pt x="0" y="928"/>
                </a:lnTo>
                <a:lnTo>
                  <a:pt x="354" y="1028"/>
                </a:lnTo>
                <a:lnTo>
                  <a:pt x="354" y="1028"/>
                </a:lnTo>
                <a:lnTo>
                  <a:pt x="410" y="982"/>
                </a:lnTo>
                <a:lnTo>
                  <a:pt x="464" y="936"/>
                </a:lnTo>
                <a:lnTo>
                  <a:pt x="516" y="884"/>
                </a:lnTo>
                <a:lnTo>
                  <a:pt x="564" y="832"/>
                </a:lnTo>
                <a:lnTo>
                  <a:pt x="608" y="776"/>
                </a:lnTo>
                <a:lnTo>
                  <a:pt x="650" y="716"/>
                </a:lnTo>
                <a:lnTo>
                  <a:pt x="688" y="656"/>
                </a:lnTo>
                <a:lnTo>
                  <a:pt x="724" y="592"/>
                </a:lnTo>
                <a:lnTo>
                  <a:pt x="754" y="526"/>
                </a:lnTo>
                <a:lnTo>
                  <a:pt x="782" y="460"/>
                </a:lnTo>
                <a:lnTo>
                  <a:pt x="806" y="390"/>
                </a:lnTo>
                <a:lnTo>
                  <a:pt x="826" y="318"/>
                </a:lnTo>
                <a:lnTo>
                  <a:pt x="840" y="246"/>
                </a:lnTo>
                <a:lnTo>
                  <a:pt x="852" y="172"/>
                </a:lnTo>
                <a:lnTo>
                  <a:pt x="860" y="96"/>
                </a:lnTo>
                <a:lnTo>
                  <a:pt x="862" y="18"/>
                </a:lnTo>
                <a:lnTo>
                  <a:pt x="862" y="18"/>
                </a:lnTo>
                <a:lnTo>
                  <a:pt x="862" y="0"/>
                </a:lnTo>
                <a:lnTo>
                  <a:pt x="584" y="23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id="{2F7E4FF1-484D-4756-9667-9956725885CD}"/>
              </a:ext>
            </a:extLst>
          </p:cNvPr>
          <p:cNvSpPr>
            <a:spLocks/>
          </p:cNvSpPr>
          <p:nvPr/>
        </p:nvSpPr>
        <p:spPr bwMode="auto">
          <a:xfrm>
            <a:off x="4961638" y="4728771"/>
            <a:ext cx="2625855" cy="1131396"/>
          </a:xfrm>
          <a:custGeom>
            <a:avLst/>
            <a:gdLst/>
            <a:ahLst/>
            <a:cxnLst>
              <a:cxn ang="0">
                <a:pos x="1268" y="20"/>
              </a:cxn>
              <a:cxn ang="0">
                <a:pos x="1170" y="84"/>
              </a:cxn>
              <a:cxn ang="0">
                <a:pos x="1088" y="120"/>
              </a:cxn>
              <a:cxn ang="0">
                <a:pos x="1032" y="140"/>
              </a:cxn>
              <a:cxn ang="0">
                <a:pos x="974" y="154"/>
              </a:cxn>
              <a:cxn ang="0">
                <a:pos x="914" y="166"/>
              </a:cxn>
              <a:cxn ang="0">
                <a:pos x="854" y="170"/>
              </a:cxn>
              <a:cxn ang="0">
                <a:pos x="822" y="170"/>
              </a:cxn>
              <a:cxn ang="0">
                <a:pos x="756" y="168"/>
              </a:cxn>
              <a:cxn ang="0">
                <a:pos x="692" y="160"/>
              </a:cxn>
              <a:cxn ang="0">
                <a:pos x="630" y="146"/>
              </a:cxn>
              <a:cxn ang="0">
                <a:pos x="570" y="126"/>
              </a:cxn>
              <a:cxn ang="0">
                <a:pos x="512" y="102"/>
              </a:cxn>
              <a:cxn ang="0">
                <a:pos x="456" y="74"/>
              </a:cxn>
              <a:cxn ang="0">
                <a:pos x="404" y="40"/>
              </a:cxn>
              <a:cxn ang="0">
                <a:pos x="354" y="2"/>
              </a:cxn>
              <a:cxn ang="0">
                <a:pos x="0" y="376"/>
              </a:cxn>
              <a:cxn ang="0">
                <a:pos x="42" y="410"/>
              </a:cxn>
              <a:cxn ang="0">
                <a:pos x="130" y="476"/>
              </a:cxn>
              <a:cxn ang="0">
                <a:pos x="226" y="532"/>
              </a:cxn>
              <a:cxn ang="0">
                <a:pos x="326" y="582"/>
              </a:cxn>
              <a:cxn ang="0">
                <a:pos x="430" y="622"/>
              </a:cxn>
              <a:cxn ang="0">
                <a:pos x="538" y="652"/>
              </a:cxn>
              <a:cxn ang="0">
                <a:pos x="652" y="674"/>
              </a:cxn>
              <a:cxn ang="0">
                <a:pos x="768" y="684"/>
              </a:cxn>
              <a:cxn ang="0">
                <a:pos x="826" y="686"/>
              </a:cxn>
              <a:cxn ang="0">
                <a:pos x="930" y="682"/>
              </a:cxn>
              <a:cxn ang="0">
                <a:pos x="1032" y="670"/>
              </a:cxn>
              <a:cxn ang="0">
                <a:pos x="1130" y="648"/>
              </a:cxn>
              <a:cxn ang="0">
                <a:pos x="1226" y="620"/>
              </a:cxn>
              <a:cxn ang="0">
                <a:pos x="1320" y="586"/>
              </a:cxn>
              <a:cxn ang="0">
                <a:pos x="1408" y="544"/>
              </a:cxn>
              <a:cxn ang="0">
                <a:pos x="1494" y="494"/>
              </a:cxn>
              <a:cxn ang="0">
                <a:pos x="1574" y="440"/>
              </a:cxn>
              <a:cxn ang="0">
                <a:pos x="1268" y="20"/>
              </a:cxn>
            </a:cxnLst>
            <a:rect l="0" t="0" r="r" b="b"/>
            <a:pathLst>
              <a:path w="1574" h="686">
                <a:moveTo>
                  <a:pt x="1268" y="20"/>
                </a:moveTo>
                <a:lnTo>
                  <a:pt x="1268" y="20"/>
                </a:lnTo>
                <a:lnTo>
                  <a:pt x="1220" y="54"/>
                </a:lnTo>
                <a:lnTo>
                  <a:pt x="1170" y="84"/>
                </a:lnTo>
                <a:lnTo>
                  <a:pt x="1116" y="110"/>
                </a:lnTo>
                <a:lnTo>
                  <a:pt x="1088" y="120"/>
                </a:lnTo>
                <a:lnTo>
                  <a:pt x="1062" y="132"/>
                </a:lnTo>
                <a:lnTo>
                  <a:pt x="1032" y="140"/>
                </a:lnTo>
                <a:lnTo>
                  <a:pt x="1004" y="148"/>
                </a:lnTo>
                <a:lnTo>
                  <a:pt x="974" y="154"/>
                </a:lnTo>
                <a:lnTo>
                  <a:pt x="944" y="160"/>
                </a:lnTo>
                <a:lnTo>
                  <a:pt x="914" y="166"/>
                </a:lnTo>
                <a:lnTo>
                  <a:pt x="884" y="168"/>
                </a:lnTo>
                <a:lnTo>
                  <a:pt x="854" y="170"/>
                </a:lnTo>
                <a:lnTo>
                  <a:pt x="822" y="170"/>
                </a:lnTo>
                <a:lnTo>
                  <a:pt x="822" y="170"/>
                </a:lnTo>
                <a:lnTo>
                  <a:pt x="788" y="170"/>
                </a:lnTo>
                <a:lnTo>
                  <a:pt x="756" y="168"/>
                </a:lnTo>
                <a:lnTo>
                  <a:pt x="724" y="164"/>
                </a:lnTo>
                <a:lnTo>
                  <a:pt x="692" y="160"/>
                </a:lnTo>
                <a:lnTo>
                  <a:pt x="660" y="152"/>
                </a:lnTo>
                <a:lnTo>
                  <a:pt x="630" y="146"/>
                </a:lnTo>
                <a:lnTo>
                  <a:pt x="598" y="136"/>
                </a:lnTo>
                <a:lnTo>
                  <a:pt x="570" y="126"/>
                </a:lnTo>
                <a:lnTo>
                  <a:pt x="540" y="114"/>
                </a:lnTo>
                <a:lnTo>
                  <a:pt x="512" y="102"/>
                </a:lnTo>
                <a:lnTo>
                  <a:pt x="484" y="88"/>
                </a:lnTo>
                <a:lnTo>
                  <a:pt x="456" y="74"/>
                </a:lnTo>
                <a:lnTo>
                  <a:pt x="430" y="58"/>
                </a:lnTo>
                <a:lnTo>
                  <a:pt x="404" y="40"/>
                </a:lnTo>
                <a:lnTo>
                  <a:pt x="378" y="22"/>
                </a:lnTo>
                <a:lnTo>
                  <a:pt x="354" y="2"/>
                </a:lnTo>
                <a:lnTo>
                  <a:pt x="50" y="0"/>
                </a:lnTo>
                <a:lnTo>
                  <a:pt x="0" y="376"/>
                </a:lnTo>
                <a:lnTo>
                  <a:pt x="0" y="376"/>
                </a:lnTo>
                <a:lnTo>
                  <a:pt x="42" y="410"/>
                </a:lnTo>
                <a:lnTo>
                  <a:pt x="86" y="444"/>
                </a:lnTo>
                <a:lnTo>
                  <a:pt x="130" y="476"/>
                </a:lnTo>
                <a:lnTo>
                  <a:pt x="178" y="506"/>
                </a:lnTo>
                <a:lnTo>
                  <a:pt x="226" y="532"/>
                </a:lnTo>
                <a:lnTo>
                  <a:pt x="274" y="558"/>
                </a:lnTo>
                <a:lnTo>
                  <a:pt x="326" y="582"/>
                </a:lnTo>
                <a:lnTo>
                  <a:pt x="378" y="604"/>
                </a:lnTo>
                <a:lnTo>
                  <a:pt x="430" y="622"/>
                </a:lnTo>
                <a:lnTo>
                  <a:pt x="484" y="638"/>
                </a:lnTo>
                <a:lnTo>
                  <a:pt x="538" y="652"/>
                </a:lnTo>
                <a:lnTo>
                  <a:pt x="594" y="664"/>
                </a:lnTo>
                <a:lnTo>
                  <a:pt x="652" y="674"/>
                </a:lnTo>
                <a:lnTo>
                  <a:pt x="710" y="680"/>
                </a:lnTo>
                <a:lnTo>
                  <a:pt x="768" y="684"/>
                </a:lnTo>
                <a:lnTo>
                  <a:pt x="826" y="686"/>
                </a:lnTo>
                <a:lnTo>
                  <a:pt x="826" y="686"/>
                </a:lnTo>
                <a:lnTo>
                  <a:pt x="878" y="684"/>
                </a:lnTo>
                <a:lnTo>
                  <a:pt x="930" y="682"/>
                </a:lnTo>
                <a:lnTo>
                  <a:pt x="982" y="676"/>
                </a:lnTo>
                <a:lnTo>
                  <a:pt x="1032" y="670"/>
                </a:lnTo>
                <a:lnTo>
                  <a:pt x="1082" y="660"/>
                </a:lnTo>
                <a:lnTo>
                  <a:pt x="1130" y="648"/>
                </a:lnTo>
                <a:lnTo>
                  <a:pt x="1180" y="636"/>
                </a:lnTo>
                <a:lnTo>
                  <a:pt x="1226" y="620"/>
                </a:lnTo>
                <a:lnTo>
                  <a:pt x="1274" y="604"/>
                </a:lnTo>
                <a:lnTo>
                  <a:pt x="1320" y="586"/>
                </a:lnTo>
                <a:lnTo>
                  <a:pt x="1364" y="566"/>
                </a:lnTo>
                <a:lnTo>
                  <a:pt x="1408" y="544"/>
                </a:lnTo>
                <a:lnTo>
                  <a:pt x="1452" y="520"/>
                </a:lnTo>
                <a:lnTo>
                  <a:pt x="1494" y="494"/>
                </a:lnTo>
                <a:lnTo>
                  <a:pt x="1534" y="468"/>
                </a:lnTo>
                <a:lnTo>
                  <a:pt x="1574" y="440"/>
                </a:lnTo>
                <a:lnTo>
                  <a:pt x="1220" y="340"/>
                </a:lnTo>
                <a:lnTo>
                  <a:pt x="1268" y="2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28">
            <a:extLst>
              <a:ext uri="{FF2B5EF4-FFF2-40B4-BE49-F238E27FC236}">
                <a16:creationId xmlns:a16="http://schemas.microsoft.com/office/drawing/2014/main" id="{6A416487-F5E5-4E6A-BA59-6556BD540D8F}"/>
              </a:ext>
            </a:extLst>
          </p:cNvPr>
          <p:cNvSpPr>
            <a:spLocks/>
          </p:cNvSpPr>
          <p:nvPr/>
        </p:nvSpPr>
        <p:spPr bwMode="auto">
          <a:xfrm>
            <a:off x="4247618" y="2997195"/>
            <a:ext cx="1304586" cy="2351700"/>
          </a:xfrm>
          <a:custGeom>
            <a:avLst/>
            <a:gdLst/>
            <a:ahLst/>
            <a:cxnLst>
              <a:cxn ang="0">
                <a:pos x="782" y="1054"/>
              </a:cxn>
              <a:cxn ang="0">
                <a:pos x="782" y="1054"/>
              </a:cxn>
              <a:cxn ang="0">
                <a:pos x="752" y="1028"/>
              </a:cxn>
              <a:cxn ang="0">
                <a:pos x="724" y="1000"/>
              </a:cxn>
              <a:cxn ang="0">
                <a:pos x="696" y="972"/>
              </a:cxn>
              <a:cxn ang="0">
                <a:pos x="672" y="942"/>
              </a:cxn>
              <a:cxn ang="0">
                <a:pos x="648" y="910"/>
              </a:cxn>
              <a:cxn ang="0">
                <a:pos x="626" y="876"/>
              </a:cxn>
              <a:cxn ang="0">
                <a:pos x="606" y="842"/>
              </a:cxn>
              <a:cxn ang="0">
                <a:pos x="588" y="806"/>
              </a:cxn>
              <a:cxn ang="0">
                <a:pos x="570" y="770"/>
              </a:cxn>
              <a:cxn ang="0">
                <a:pos x="556" y="732"/>
              </a:cxn>
              <a:cxn ang="0">
                <a:pos x="544" y="694"/>
              </a:cxn>
              <a:cxn ang="0">
                <a:pos x="534" y="654"/>
              </a:cxn>
              <a:cxn ang="0">
                <a:pos x="526" y="614"/>
              </a:cxn>
              <a:cxn ang="0">
                <a:pos x="520" y="572"/>
              </a:cxn>
              <a:cxn ang="0">
                <a:pos x="516" y="530"/>
              </a:cxn>
              <a:cxn ang="0">
                <a:pos x="516" y="488"/>
              </a:cxn>
              <a:cxn ang="0">
                <a:pos x="516" y="488"/>
              </a:cxn>
              <a:cxn ang="0">
                <a:pos x="516" y="452"/>
              </a:cxn>
              <a:cxn ang="0">
                <a:pos x="518" y="416"/>
              </a:cxn>
              <a:cxn ang="0">
                <a:pos x="522" y="380"/>
              </a:cxn>
              <a:cxn ang="0">
                <a:pos x="528" y="344"/>
              </a:cxn>
              <a:cxn ang="0">
                <a:pos x="528" y="344"/>
              </a:cxn>
              <a:cxn ang="0">
                <a:pos x="540" y="296"/>
              </a:cxn>
              <a:cxn ang="0">
                <a:pos x="540" y="296"/>
              </a:cxn>
              <a:cxn ang="0">
                <a:pos x="550" y="264"/>
              </a:cxn>
              <a:cxn ang="0">
                <a:pos x="344" y="0"/>
              </a:cxn>
              <a:cxn ang="0">
                <a:pos x="36" y="182"/>
              </a:cxn>
              <a:cxn ang="0">
                <a:pos x="36" y="182"/>
              </a:cxn>
              <a:cxn ang="0">
                <a:pos x="26" y="226"/>
              </a:cxn>
              <a:cxn ang="0">
                <a:pos x="26" y="226"/>
              </a:cxn>
              <a:cxn ang="0">
                <a:pos x="18" y="270"/>
              </a:cxn>
              <a:cxn ang="0">
                <a:pos x="18" y="270"/>
              </a:cxn>
              <a:cxn ang="0">
                <a:pos x="10" y="322"/>
              </a:cxn>
              <a:cxn ang="0">
                <a:pos x="4" y="376"/>
              </a:cxn>
              <a:cxn ang="0">
                <a:pos x="0" y="428"/>
              </a:cxn>
              <a:cxn ang="0">
                <a:pos x="0" y="482"/>
              </a:cxn>
              <a:cxn ang="0">
                <a:pos x="0" y="482"/>
              </a:cxn>
              <a:cxn ang="0">
                <a:pos x="2" y="554"/>
              </a:cxn>
              <a:cxn ang="0">
                <a:pos x="8" y="622"/>
              </a:cxn>
              <a:cxn ang="0">
                <a:pos x="16" y="690"/>
              </a:cxn>
              <a:cxn ang="0">
                <a:pos x="30" y="756"/>
              </a:cxn>
              <a:cxn ang="0">
                <a:pos x="46" y="822"/>
              </a:cxn>
              <a:cxn ang="0">
                <a:pos x="66" y="886"/>
              </a:cxn>
              <a:cxn ang="0">
                <a:pos x="88" y="950"/>
              </a:cxn>
              <a:cxn ang="0">
                <a:pos x="116" y="1010"/>
              </a:cxn>
              <a:cxn ang="0">
                <a:pos x="144" y="1070"/>
              </a:cxn>
              <a:cxn ang="0">
                <a:pos x="176" y="1126"/>
              </a:cxn>
              <a:cxn ang="0">
                <a:pos x="212" y="1182"/>
              </a:cxn>
              <a:cxn ang="0">
                <a:pos x="250" y="1236"/>
              </a:cxn>
              <a:cxn ang="0">
                <a:pos x="290" y="1286"/>
              </a:cxn>
              <a:cxn ang="0">
                <a:pos x="334" y="1336"/>
              </a:cxn>
              <a:cxn ang="0">
                <a:pos x="380" y="1382"/>
              </a:cxn>
              <a:cxn ang="0">
                <a:pos x="428" y="1428"/>
              </a:cxn>
              <a:cxn ang="0">
                <a:pos x="478" y="1052"/>
              </a:cxn>
              <a:cxn ang="0">
                <a:pos x="782" y="1054"/>
              </a:cxn>
            </a:cxnLst>
            <a:rect l="0" t="0" r="r" b="b"/>
            <a:pathLst>
              <a:path w="782" h="1428">
                <a:moveTo>
                  <a:pt x="782" y="1054"/>
                </a:moveTo>
                <a:lnTo>
                  <a:pt x="782" y="1054"/>
                </a:lnTo>
                <a:lnTo>
                  <a:pt x="752" y="1028"/>
                </a:lnTo>
                <a:lnTo>
                  <a:pt x="724" y="1000"/>
                </a:lnTo>
                <a:lnTo>
                  <a:pt x="696" y="972"/>
                </a:lnTo>
                <a:lnTo>
                  <a:pt x="672" y="942"/>
                </a:lnTo>
                <a:lnTo>
                  <a:pt x="648" y="910"/>
                </a:lnTo>
                <a:lnTo>
                  <a:pt x="626" y="876"/>
                </a:lnTo>
                <a:lnTo>
                  <a:pt x="606" y="842"/>
                </a:lnTo>
                <a:lnTo>
                  <a:pt x="588" y="806"/>
                </a:lnTo>
                <a:lnTo>
                  <a:pt x="570" y="770"/>
                </a:lnTo>
                <a:lnTo>
                  <a:pt x="556" y="732"/>
                </a:lnTo>
                <a:lnTo>
                  <a:pt x="544" y="694"/>
                </a:lnTo>
                <a:lnTo>
                  <a:pt x="534" y="654"/>
                </a:lnTo>
                <a:lnTo>
                  <a:pt x="526" y="614"/>
                </a:lnTo>
                <a:lnTo>
                  <a:pt x="520" y="572"/>
                </a:lnTo>
                <a:lnTo>
                  <a:pt x="516" y="530"/>
                </a:lnTo>
                <a:lnTo>
                  <a:pt x="516" y="488"/>
                </a:lnTo>
                <a:lnTo>
                  <a:pt x="516" y="488"/>
                </a:lnTo>
                <a:lnTo>
                  <a:pt x="516" y="452"/>
                </a:lnTo>
                <a:lnTo>
                  <a:pt x="518" y="416"/>
                </a:lnTo>
                <a:lnTo>
                  <a:pt x="522" y="380"/>
                </a:lnTo>
                <a:lnTo>
                  <a:pt x="528" y="344"/>
                </a:lnTo>
                <a:lnTo>
                  <a:pt x="528" y="344"/>
                </a:lnTo>
                <a:lnTo>
                  <a:pt x="540" y="296"/>
                </a:lnTo>
                <a:lnTo>
                  <a:pt x="540" y="296"/>
                </a:lnTo>
                <a:lnTo>
                  <a:pt x="550" y="264"/>
                </a:lnTo>
                <a:lnTo>
                  <a:pt x="344" y="0"/>
                </a:lnTo>
                <a:lnTo>
                  <a:pt x="36" y="182"/>
                </a:lnTo>
                <a:lnTo>
                  <a:pt x="36" y="182"/>
                </a:lnTo>
                <a:lnTo>
                  <a:pt x="26" y="226"/>
                </a:lnTo>
                <a:lnTo>
                  <a:pt x="26" y="226"/>
                </a:lnTo>
                <a:lnTo>
                  <a:pt x="18" y="270"/>
                </a:lnTo>
                <a:lnTo>
                  <a:pt x="18" y="270"/>
                </a:lnTo>
                <a:lnTo>
                  <a:pt x="10" y="322"/>
                </a:lnTo>
                <a:lnTo>
                  <a:pt x="4" y="376"/>
                </a:lnTo>
                <a:lnTo>
                  <a:pt x="0" y="428"/>
                </a:lnTo>
                <a:lnTo>
                  <a:pt x="0" y="482"/>
                </a:lnTo>
                <a:lnTo>
                  <a:pt x="0" y="482"/>
                </a:lnTo>
                <a:lnTo>
                  <a:pt x="2" y="554"/>
                </a:lnTo>
                <a:lnTo>
                  <a:pt x="8" y="622"/>
                </a:lnTo>
                <a:lnTo>
                  <a:pt x="16" y="690"/>
                </a:lnTo>
                <a:lnTo>
                  <a:pt x="30" y="756"/>
                </a:lnTo>
                <a:lnTo>
                  <a:pt x="46" y="822"/>
                </a:lnTo>
                <a:lnTo>
                  <a:pt x="66" y="886"/>
                </a:lnTo>
                <a:lnTo>
                  <a:pt x="88" y="950"/>
                </a:lnTo>
                <a:lnTo>
                  <a:pt x="116" y="1010"/>
                </a:lnTo>
                <a:lnTo>
                  <a:pt x="144" y="1070"/>
                </a:lnTo>
                <a:lnTo>
                  <a:pt x="176" y="1126"/>
                </a:lnTo>
                <a:lnTo>
                  <a:pt x="212" y="1182"/>
                </a:lnTo>
                <a:lnTo>
                  <a:pt x="250" y="1236"/>
                </a:lnTo>
                <a:lnTo>
                  <a:pt x="290" y="1286"/>
                </a:lnTo>
                <a:lnTo>
                  <a:pt x="334" y="1336"/>
                </a:lnTo>
                <a:lnTo>
                  <a:pt x="380" y="1382"/>
                </a:lnTo>
                <a:lnTo>
                  <a:pt x="428" y="1428"/>
                </a:lnTo>
                <a:lnTo>
                  <a:pt x="478" y="1052"/>
                </a:lnTo>
                <a:lnTo>
                  <a:pt x="782" y="105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29">
            <a:extLst>
              <a:ext uri="{FF2B5EF4-FFF2-40B4-BE49-F238E27FC236}">
                <a16:creationId xmlns:a16="http://schemas.microsoft.com/office/drawing/2014/main" id="{F72960ED-DB31-41C5-8AE7-3FD6953A58A6}"/>
              </a:ext>
            </a:extLst>
          </p:cNvPr>
          <p:cNvSpPr>
            <a:spLocks/>
          </p:cNvSpPr>
          <p:nvPr/>
        </p:nvSpPr>
        <p:spPr bwMode="auto">
          <a:xfrm>
            <a:off x="7413991" y="3653451"/>
            <a:ext cx="1094384" cy="494780"/>
          </a:xfrm>
          <a:custGeom>
            <a:avLst/>
            <a:gdLst/>
            <a:ahLst/>
            <a:cxnLst>
              <a:cxn ang="0">
                <a:pos x="656" y="16"/>
              </a:cxn>
              <a:cxn ang="0">
                <a:pos x="334" y="300"/>
              </a:cxn>
              <a:cxn ang="0">
                <a:pos x="0" y="0"/>
              </a:cxn>
            </a:cxnLst>
            <a:rect l="0" t="0" r="r" b="b"/>
            <a:pathLst>
              <a:path w="656" h="300">
                <a:moveTo>
                  <a:pt x="656" y="16"/>
                </a:moveTo>
                <a:lnTo>
                  <a:pt x="334" y="300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30">
            <a:extLst>
              <a:ext uri="{FF2B5EF4-FFF2-40B4-BE49-F238E27FC236}">
                <a16:creationId xmlns:a16="http://schemas.microsoft.com/office/drawing/2014/main" id="{689D2735-BF50-4181-92EE-4280AF25744E}"/>
              </a:ext>
            </a:extLst>
          </p:cNvPr>
          <p:cNvSpPr>
            <a:spLocks/>
          </p:cNvSpPr>
          <p:nvPr/>
        </p:nvSpPr>
        <p:spPr bwMode="auto">
          <a:xfrm>
            <a:off x="7010271" y="4567143"/>
            <a:ext cx="687327" cy="920290"/>
          </a:xfrm>
          <a:custGeom>
            <a:avLst/>
            <a:gdLst/>
            <a:ahLst/>
            <a:cxnLst>
              <a:cxn ang="0">
                <a:pos x="412" y="558"/>
              </a:cxn>
              <a:cxn ang="0">
                <a:pos x="0" y="444"/>
              </a:cxn>
              <a:cxn ang="0">
                <a:pos x="70" y="0"/>
              </a:cxn>
            </a:cxnLst>
            <a:rect l="0" t="0" r="r" b="b"/>
            <a:pathLst>
              <a:path w="412" h="558">
                <a:moveTo>
                  <a:pt x="412" y="558"/>
                </a:moveTo>
                <a:lnTo>
                  <a:pt x="0" y="444"/>
                </a:lnTo>
                <a:lnTo>
                  <a:pt x="70" y="0"/>
                </a:lnTo>
              </a:path>
            </a:pathLst>
          </a:custGeom>
          <a:noFill/>
          <a:ln w="508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92A536DC-AC0D-4598-A276-9B477FFA14BE}"/>
              </a:ext>
            </a:extLst>
          </p:cNvPr>
          <p:cNvSpPr>
            <a:spLocks/>
          </p:cNvSpPr>
          <p:nvPr/>
        </p:nvSpPr>
        <p:spPr bwMode="auto">
          <a:xfrm>
            <a:off x="4948291" y="4732070"/>
            <a:ext cx="820788" cy="715781"/>
          </a:xfrm>
          <a:custGeom>
            <a:avLst/>
            <a:gdLst/>
            <a:ahLst/>
            <a:cxnLst>
              <a:cxn ang="0">
                <a:pos x="0" y="434"/>
              </a:cxn>
              <a:cxn ang="0">
                <a:pos x="44" y="6"/>
              </a:cxn>
              <a:cxn ang="0">
                <a:pos x="492" y="0"/>
              </a:cxn>
            </a:cxnLst>
            <a:rect l="0" t="0" r="r" b="b"/>
            <a:pathLst>
              <a:path w="492" h="434">
                <a:moveTo>
                  <a:pt x="0" y="434"/>
                </a:moveTo>
                <a:lnTo>
                  <a:pt x="44" y="6"/>
                </a:lnTo>
                <a:lnTo>
                  <a:pt x="492" y="0"/>
                </a:lnTo>
              </a:path>
            </a:pathLst>
          </a:custGeom>
          <a:noFill/>
          <a:ln w="508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F10CD2C3-BB99-40AF-8FA3-857EE8DF8C0C}"/>
              </a:ext>
            </a:extLst>
          </p:cNvPr>
          <p:cNvSpPr>
            <a:spLocks/>
          </p:cNvSpPr>
          <p:nvPr/>
        </p:nvSpPr>
        <p:spPr bwMode="auto">
          <a:xfrm>
            <a:off x="4749169" y="1552286"/>
            <a:ext cx="450432" cy="1240248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270" y="368"/>
              </a:cxn>
              <a:cxn ang="0">
                <a:pos x="0" y="752"/>
              </a:cxn>
            </a:cxnLst>
            <a:rect l="0" t="0" r="r" b="b"/>
            <a:pathLst>
              <a:path w="270" h="752">
                <a:moveTo>
                  <a:pt x="16" y="0"/>
                </a:moveTo>
                <a:lnTo>
                  <a:pt x="270" y="368"/>
                </a:lnTo>
                <a:lnTo>
                  <a:pt x="0" y="752"/>
                </a:lnTo>
              </a:path>
            </a:pathLst>
          </a:custGeom>
          <a:noFill/>
          <a:ln w="508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53F758A0-241B-46F9-8C86-39998606EEAB}"/>
              </a:ext>
            </a:extLst>
          </p:cNvPr>
          <p:cNvSpPr>
            <a:spLocks/>
          </p:cNvSpPr>
          <p:nvPr/>
        </p:nvSpPr>
        <p:spPr bwMode="auto">
          <a:xfrm>
            <a:off x="6146108" y="1568780"/>
            <a:ext cx="450432" cy="1240248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270" y="370"/>
              </a:cxn>
              <a:cxn ang="0">
                <a:pos x="0" y="752"/>
              </a:cxn>
            </a:cxnLst>
            <a:rect l="0" t="0" r="r" b="b"/>
            <a:pathLst>
              <a:path w="270" h="752">
                <a:moveTo>
                  <a:pt x="16" y="0"/>
                </a:moveTo>
                <a:lnTo>
                  <a:pt x="270" y="370"/>
                </a:lnTo>
                <a:lnTo>
                  <a:pt x="0" y="752"/>
                </a:lnTo>
              </a:path>
            </a:pathLst>
          </a:custGeom>
          <a:noFill/>
          <a:ln w="508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34">
            <a:extLst>
              <a:ext uri="{FF2B5EF4-FFF2-40B4-BE49-F238E27FC236}">
                <a16:creationId xmlns:a16="http://schemas.microsoft.com/office/drawing/2014/main" id="{5637A0B4-7821-4C1A-B0A8-31EA9B0D4506}"/>
              </a:ext>
            </a:extLst>
          </p:cNvPr>
          <p:cNvSpPr>
            <a:spLocks/>
          </p:cNvSpPr>
          <p:nvPr/>
        </p:nvSpPr>
        <p:spPr bwMode="auto">
          <a:xfrm>
            <a:off x="2195648" y="1192747"/>
            <a:ext cx="6716449" cy="2460704"/>
          </a:xfrm>
          <a:custGeom>
            <a:avLst/>
            <a:gdLst/>
            <a:ahLst/>
            <a:cxnLst>
              <a:cxn ang="0">
                <a:pos x="2480" y="2"/>
              </a:cxn>
              <a:cxn ang="0">
                <a:pos x="148" y="126"/>
              </a:cxn>
              <a:cxn ang="0">
                <a:pos x="2518" y="250"/>
              </a:cxn>
              <a:cxn ang="0">
                <a:pos x="2520" y="248"/>
              </a:cxn>
              <a:cxn ang="0">
                <a:pos x="2646" y="258"/>
              </a:cxn>
              <a:cxn ang="0">
                <a:pos x="2770" y="280"/>
              </a:cxn>
              <a:cxn ang="0">
                <a:pos x="2890" y="314"/>
              </a:cxn>
              <a:cxn ang="0">
                <a:pos x="3004" y="356"/>
              </a:cxn>
              <a:cxn ang="0">
                <a:pos x="3112" y="410"/>
              </a:cxn>
              <a:cxn ang="0">
                <a:pos x="3216" y="472"/>
              </a:cxn>
              <a:cxn ang="0">
                <a:pos x="3312" y="544"/>
              </a:cxn>
              <a:cxn ang="0">
                <a:pos x="3402" y="624"/>
              </a:cxn>
              <a:cxn ang="0">
                <a:pos x="3484" y="712"/>
              </a:cxn>
              <a:cxn ang="0">
                <a:pos x="3558" y="806"/>
              </a:cxn>
              <a:cxn ang="0">
                <a:pos x="3624" y="906"/>
              </a:cxn>
              <a:cxn ang="0">
                <a:pos x="3680" y="1014"/>
              </a:cxn>
              <a:cxn ang="0">
                <a:pos x="3726" y="1126"/>
              </a:cxn>
              <a:cxn ang="0">
                <a:pos x="3762" y="1244"/>
              </a:cxn>
              <a:cxn ang="0">
                <a:pos x="3788" y="1366"/>
              </a:cxn>
              <a:cxn ang="0">
                <a:pos x="3800" y="1492"/>
              </a:cxn>
              <a:cxn ang="0">
                <a:pos x="4026" y="1286"/>
              </a:cxn>
              <a:cxn ang="0">
                <a:pos x="3994" y="1150"/>
              </a:cxn>
              <a:cxn ang="0">
                <a:pos x="3952" y="1020"/>
              </a:cxn>
              <a:cxn ang="0">
                <a:pos x="3900" y="896"/>
              </a:cxn>
              <a:cxn ang="0">
                <a:pos x="3836" y="776"/>
              </a:cxn>
              <a:cxn ang="0">
                <a:pos x="3762" y="664"/>
              </a:cxn>
              <a:cxn ang="0">
                <a:pos x="3680" y="558"/>
              </a:cxn>
              <a:cxn ang="0">
                <a:pos x="3590" y="458"/>
              </a:cxn>
              <a:cxn ang="0">
                <a:pos x="3492" y="368"/>
              </a:cxn>
              <a:cxn ang="0">
                <a:pos x="3386" y="286"/>
              </a:cxn>
              <a:cxn ang="0">
                <a:pos x="3272" y="214"/>
              </a:cxn>
              <a:cxn ang="0">
                <a:pos x="3152" y="150"/>
              </a:cxn>
              <a:cxn ang="0">
                <a:pos x="3028" y="98"/>
              </a:cxn>
              <a:cxn ang="0">
                <a:pos x="2898" y="56"/>
              </a:cxn>
              <a:cxn ang="0">
                <a:pos x="2762" y="26"/>
              </a:cxn>
              <a:cxn ang="0">
                <a:pos x="2622" y="6"/>
              </a:cxn>
              <a:cxn ang="0">
                <a:pos x="2480" y="0"/>
              </a:cxn>
            </a:cxnLst>
            <a:rect l="0" t="0" r="r" b="b"/>
            <a:pathLst>
              <a:path w="4026" h="1492">
                <a:moveTo>
                  <a:pt x="2480" y="0"/>
                </a:moveTo>
                <a:lnTo>
                  <a:pt x="2480" y="2"/>
                </a:lnTo>
                <a:lnTo>
                  <a:pt x="0" y="2"/>
                </a:lnTo>
                <a:lnTo>
                  <a:pt x="148" y="126"/>
                </a:lnTo>
                <a:lnTo>
                  <a:pt x="0" y="250"/>
                </a:lnTo>
                <a:lnTo>
                  <a:pt x="2518" y="250"/>
                </a:lnTo>
                <a:lnTo>
                  <a:pt x="2520" y="248"/>
                </a:lnTo>
                <a:lnTo>
                  <a:pt x="2520" y="248"/>
                </a:lnTo>
                <a:lnTo>
                  <a:pt x="2584" y="252"/>
                </a:lnTo>
                <a:lnTo>
                  <a:pt x="2646" y="258"/>
                </a:lnTo>
                <a:lnTo>
                  <a:pt x="2710" y="268"/>
                </a:lnTo>
                <a:lnTo>
                  <a:pt x="2770" y="280"/>
                </a:lnTo>
                <a:lnTo>
                  <a:pt x="2830" y="296"/>
                </a:lnTo>
                <a:lnTo>
                  <a:pt x="2890" y="314"/>
                </a:lnTo>
                <a:lnTo>
                  <a:pt x="2946" y="334"/>
                </a:lnTo>
                <a:lnTo>
                  <a:pt x="3004" y="356"/>
                </a:lnTo>
                <a:lnTo>
                  <a:pt x="3058" y="382"/>
                </a:lnTo>
                <a:lnTo>
                  <a:pt x="3112" y="410"/>
                </a:lnTo>
                <a:lnTo>
                  <a:pt x="3164" y="440"/>
                </a:lnTo>
                <a:lnTo>
                  <a:pt x="3216" y="472"/>
                </a:lnTo>
                <a:lnTo>
                  <a:pt x="3264" y="508"/>
                </a:lnTo>
                <a:lnTo>
                  <a:pt x="3312" y="544"/>
                </a:lnTo>
                <a:lnTo>
                  <a:pt x="3358" y="582"/>
                </a:lnTo>
                <a:lnTo>
                  <a:pt x="3402" y="624"/>
                </a:lnTo>
                <a:lnTo>
                  <a:pt x="3444" y="666"/>
                </a:lnTo>
                <a:lnTo>
                  <a:pt x="3484" y="712"/>
                </a:lnTo>
                <a:lnTo>
                  <a:pt x="3522" y="758"/>
                </a:lnTo>
                <a:lnTo>
                  <a:pt x="3558" y="806"/>
                </a:lnTo>
                <a:lnTo>
                  <a:pt x="3592" y="856"/>
                </a:lnTo>
                <a:lnTo>
                  <a:pt x="3624" y="906"/>
                </a:lnTo>
                <a:lnTo>
                  <a:pt x="3652" y="960"/>
                </a:lnTo>
                <a:lnTo>
                  <a:pt x="3680" y="1014"/>
                </a:lnTo>
                <a:lnTo>
                  <a:pt x="3704" y="1070"/>
                </a:lnTo>
                <a:lnTo>
                  <a:pt x="3726" y="1126"/>
                </a:lnTo>
                <a:lnTo>
                  <a:pt x="3746" y="1186"/>
                </a:lnTo>
                <a:lnTo>
                  <a:pt x="3762" y="1244"/>
                </a:lnTo>
                <a:lnTo>
                  <a:pt x="3776" y="1304"/>
                </a:lnTo>
                <a:lnTo>
                  <a:pt x="3788" y="1366"/>
                </a:lnTo>
                <a:lnTo>
                  <a:pt x="3796" y="1428"/>
                </a:lnTo>
                <a:lnTo>
                  <a:pt x="3800" y="1492"/>
                </a:lnTo>
                <a:lnTo>
                  <a:pt x="4026" y="1286"/>
                </a:lnTo>
                <a:lnTo>
                  <a:pt x="4026" y="1286"/>
                </a:lnTo>
                <a:lnTo>
                  <a:pt x="4012" y="1218"/>
                </a:lnTo>
                <a:lnTo>
                  <a:pt x="3994" y="1150"/>
                </a:lnTo>
                <a:lnTo>
                  <a:pt x="3974" y="1084"/>
                </a:lnTo>
                <a:lnTo>
                  <a:pt x="3952" y="1020"/>
                </a:lnTo>
                <a:lnTo>
                  <a:pt x="3928" y="956"/>
                </a:lnTo>
                <a:lnTo>
                  <a:pt x="3900" y="896"/>
                </a:lnTo>
                <a:lnTo>
                  <a:pt x="3868" y="834"/>
                </a:lnTo>
                <a:lnTo>
                  <a:pt x="3836" y="776"/>
                </a:lnTo>
                <a:lnTo>
                  <a:pt x="3800" y="718"/>
                </a:lnTo>
                <a:lnTo>
                  <a:pt x="3762" y="664"/>
                </a:lnTo>
                <a:lnTo>
                  <a:pt x="3722" y="610"/>
                </a:lnTo>
                <a:lnTo>
                  <a:pt x="3680" y="558"/>
                </a:lnTo>
                <a:lnTo>
                  <a:pt x="3636" y="506"/>
                </a:lnTo>
                <a:lnTo>
                  <a:pt x="3590" y="458"/>
                </a:lnTo>
                <a:lnTo>
                  <a:pt x="3542" y="412"/>
                </a:lnTo>
                <a:lnTo>
                  <a:pt x="3492" y="368"/>
                </a:lnTo>
                <a:lnTo>
                  <a:pt x="3440" y="326"/>
                </a:lnTo>
                <a:lnTo>
                  <a:pt x="3386" y="286"/>
                </a:lnTo>
                <a:lnTo>
                  <a:pt x="3330" y="248"/>
                </a:lnTo>
                <a:lnTo>
                  <a:pt x="3272" y="214"/>
                </a:lnTo>
                <a:lnTo>
                  <a:pt x="3214" y="180"/>
                </a:lnTo>
                <a:lnTo>
                  <a:pt x="3152" y="150"/>
                </a:lnTo>
                <a:lnTo>
                  <a:pt x="3090" y="122"/>
                </a:lnTo>
                <a:lnTo>
                  <a:pt x="3028" y="98"/>
                </a:lnTo>
                <a:lnTo>
                  <a:pt x="2964" y="76"/>
                </a:lnTo>
                <a:lnTo>
                  <a:pt x="2898" y="56"/>
                </a:lnTo>
                <a:lnTo>
                  <a:pt x="2830" y="38"/>
                </a:lnTo>
                <a:lnTo>
                  <a:pt x="2762" y="26"/>
                </a:lnTo>
                <a:lnTo>
                  <a:pt x="2692" y="14"/>
                </a:lnTo>
                <a:lnTo>
                  <a:pt x="2622" y="6"/>
                </a:lnTo>
                <a:lnTo>
                  <a:pt x="2552" y="2"/>
                </a:lnTo>
                <a:lnTo>
                  <a:pt x="2480" y="0"/>
                </a:lnTo>
                <a:lnTo>
                  <a:pt x="248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745A6C2F-8CAE-484A-9B84-D88F705106A1}"/>
              </a:ext>
            </a:extLst>
          </p:cNvPr>
          <p:cNvSpPr>
            <a:spLocks/>
          </p:cNvSpPr>
          <p:nvPr/>
        </p:nvSpPr>
        <p:spPr bwMode="auto">
          <a:xfrm>
            <a:off x="3710435" y="2805728"/>
            <a:ext cx="5225017" cy="3572308"/>
          </a:xfrm>
          <a:custGeom>
            <a:avLst/>
            <a:gdLst/>
            <a:ahLst/>
            <a:cxnLst>
              <a:cxn ang="0">
                <a:pos x="2894" y="666"/>
              </a:cxn>
              <a:cxn ang="0">
                <a:pos x="2868" y="864"/>
              </a:cxn>
              <a:cxn ang="0">
                <a:pos x="2816" y="1054"/>
              </a:cxn>
              <a:cxn ang="0">
                <a:pos x="2736" y="1230"/>
              </a:cxn>
              <a:cxn ang="0">
                <a:pos x="2632" y="1392"/>
              </a:cxn>
              <a:cxn ang="0">
                <a:pos x="2506" y="1536"/>
              </a:cxn>
              <a:cxn ang="0">
                <a:pos x="2362" y="1660"/>
              </a:cxn>
              <a:cxn ang="0">
                <a:pos x="2202" y="1764"/>
              </a:cxn>
              <a:cxn ang="0">
                <a:pos x="2024" y="1844"/>
              </a:cxn>
              <a:cxn ang="0">
                <a:pos x="1836" y="1898"/>
              </a:cxn>
              <a:cxn ang="0">
                <a:pos x="1636" y="1922"/>
              </a:cxn>
              <a:cxn ang="0">
                <a:pos x="1500" y="1922"/>
              </a:cxn>
              <a:cxn ang="0">
                <a:pos x="1300" y="1898"/>
              </a:cxn>
              <a:cxn ang="0">
                <a:pos x="1112" y="1844"/>
              </a:cxn>
              <a:cxn ang="0">
                <a:pos x="936" y="1764"/>
              </a:cxn>
              <a:cxn ang="0">
                <a:pos x="774" y="1660"/>
              </a:cxn>
              <a:cxn ang="0">
                <a:pos x="630" y="1536"/>
              </a:cxn>
              <a:cxn ang="0">
                <a:pos x="504" y="1392"/>
              </a:cxn>
              <a:cxn ang="0">
                <a:pos x="402" y="1230"/>
              </a:cxn>
              <a:cxn ang="0">
                <a:pos x="322" y="1054"/>
              </a:cxn>
              <a:cxn ang="0">
                <a:pos x="268" y="864"/>
              </a:cxn>
              <a:cxn ang="0">
                <a:pos x="244" y="666"/>
              </a:cxn>
              <a:cxn ang="0">
                <a:pos x="242" y="548"/>
              </a:cxn>
              <a:cxn ang="0">
                <a:pos x="256" y="404"/>
              </a:cxn>
              <a:cxn ang="0">
                <a:pos x="284" y="266"/>
              </a:cxn>
              <a:cxn ang="0">
                <a:pos x="70" y="128"/>
              </a:cxn>
              <a:cxn ang="0">
                <a:pos x="40" y="240"/>
              </a:cxn>
              <a:cxn ang="0">
                <a:pos x="10" y="414"/>
              </a:cxn>
              <a:cxn ang="0">
                <a:pos x="0" y="594"/>
              </a:cxn>
              <a:cxn ang="0">
                <a:pos x="8" y="754"/>
              </a:cxn>
              <a:cxn ang="0">
                <a:pos x="50" y="986"/>
              </a:cxn>
              <a:cxn ang="0">
                <a:pos x="124" y="1206"/>
              </a:cxn>
              <a:cxn ang="0">
                <a:pos x="228" y="1408"/>
              </a:cxn>
              <a:cxn ang="0">
                <a:pos x="358" y="1594"/>
              </a:cxn>
              <a:cxn ang="0">
                <a:pos x="516" y="1758"/>
              </a:cxn>
              <a:cxn ang="0">
                <a:pos x="694" y="1898"/>
              </a:cxn>
              <a:cxn ang="0">
                <a:pos x="890" y="2010"/>
              </a:cxn>
              <a:cxn ang="0">
                <a:pos x="1104" y="2096"/>
              </a:cxn>
              <a:cxn ang="0">
                <a:pos x="1332" y="2148"/>
              </a:cxn>
              <a:cxn ang="0">
                <a:pos x="1572" y="2166"/>
              </a:cxn>
              <a:cxn ang="0">
                <a:pos x="1720" y="2158"/>
              </a:cxn>
              <a:cxn ang="0">
                <a:pos x="1936" y="2124"/>
              </a:cxn>
              <a:cxn ang="0">
                <a:pos x="2142" y="2060"/>
              </a:cxn>
              <a:cxn ang="0">
                <a:pos x="2332" y="1970"/>
              </a:cxn>
              <a:cxn ang="0">
                <a:pos x="2510" y="1856"/>
              </a:cxn>
              <a:cxn ang="0">
                <a:pos x="2668" y="1720"/>
              </a:cxn>
              <a:cxn ang="0">
                <a:pos x="2808" y="1564"/>
              </a:cxn>
              <a:cxn ang="0">
                <a:pos x="2928" y="1390"/>
              </a:cxn>
              <a:cxn ang="0">
                <a:pos x="3022" y="1202"/>
              </a:cxn>
              <a:cxn ang="0">
                <a:pos x="3090" y="1000"/>
              </a:cxn>
              <a:cxn ang="0">
                <a:pos x="3132" y="786"/>
              </a:cxn>
              <a:cxn ang="0">
                <a:pos x="2896" y="596"/>
              </a:cxn>
            </a:cxnLst>
            <a:rect l="0" t="0" r="r" b="b"/>
            <a:pathLst>
              <a:path w="3132" h="2166">
                <a:moveTo>
                  <a:pt x="2896" y="596"/>
                </a:moveTo>
                <a:lnTo>
                  <a:pt x="2896" y="596"/>
                </a:lnTo>
                <a:lnTo>
                  <a:pt x="2894" y="666"/>
                </a:lnTo>
                <a:lnTo>
                  <a:pt x="2888" y="732"/>
                </a:lnTo>
                <a:lnTo>
                  <a:pt x="2880" y="800"/>
                </a:lnTo>
                <a:lnTo>
                  <a:pt x="2868" y="864"/>
                </a:lnTo>
                <a:lnTo>
                  <a:pt x="2854" y="928"/>
                </a:lnTo>
                <a:lnTo>
                  <a:pt x="2836" y="992"/>
                </a:lnTo>
                <a:lnTo>
                  <a:pt x="2816" y="1054"/>
                </a:lnTo>
                <a:lnTo>
                  <a:pt x="2792" y="1114"/>
                </a:lnTo>
                <a:lnTo>
                  <a:pt x="2764" y="1172"/>
                </a:lnTo>
                <a:lnTo>
                  <a:pt x="2736" y="1230"/>
                </a:lnTo>
                <a:lnTo>
                  <a:pt x="2704" y="1286"/>
                </a:lnTo>
                <a:lnTo>
                  <a:pt x="2668" y="1338"/>
                </a:lnTo>
                <a:lnTo>
                  <a:pt x="2632" y="1392"/>
                </a:lnTo>
                <a:lnTo>
                  <a:pt x="2592" y="1442"/>
                </a:lnTo>
                <a:lnTo>
                  <a:pt x="2550" y="1490"/>
                </a:lnTo>
                <a:lnTo>
                  <a:pt x="2506" y="1536"/>
                </a:lnTo>
                <a:lnTo>
                  <a:pt x="2460" y="1580"/>
                </a:lnTo>
                <a:lnTo>
                  <a:pt x="2412" y="1622"/>
                </a:lnTo>
                <a:lnTo>
                  <a:pt x="2362" y="1660"/>
                </a:lnTo>
                <a:lnTo>
                  <a:pt x="2310" y="1698"/>
                </a:lnTo>
                <a:lnTo>
                  <a:pt x="2256" y="1732"/>
                </a:lnTo>
                <a:lnTo>
                  <a:pt x="2202" y="1764"/>
                </a:lnTo>
                <a:lnTo>
                  <a:pt x="2144" y="1794"/>
                </a:lnTo>
                <a:lnTo>
                  <a:pt x="2086" y="1820"/>
                </a:lnTo>
                <a:lnTo>
                  <a:pt x="2024" y="1844"/>
                </a:lnTo>
                <a:lnTo>
                  <a:pt x="1964" y="1864"/>
                </a:lnTo>
                <a:lnTo>
                  <a:pt x="1900" y="1882"/>
                </a:lnTo>
                <a:lnTo>
                  <a:pt x="1836" y="1898"/>
                </a:lnTo>
                <a:lnTo>
                  <a:pt x="1770" y="1908"/>
                </a:lnTo>
                <a:lnTo>
                  <a:pt x="1704" y="1918"/>
                </a:lnTo>
                <a:lnTo>
                  <a:pt x="1636" y="1922"/>
                </a:lnTo>
                <a:lnTo>
                  <a:pt x="1568" y="1924"/>
                </a:lnTo>
                <a:lnTo>
                  <a:pt x="1568" y="1924"/>
                </a:lnTo>
                <a:lnTo>
                  <a:pt x="1500" y="1922"/>
                </a:lnTo>
                <a:lnTo>
                  <a:pt x="1432" y="1918"/>
                </a:lnTo>
                <a:lnTo>
                  <a:pt x="1366" y="1908"/>
                </a:lnTo>
                <a:lnTo>
                  <a:pt x="1300" y="1898"/>
                </a:lnTo>
                <a:lnTo>
                  <a:pt x="1236" y="1882"/>
                </a:lnTo>
                <a:lnTo>
                  <a:pt x="1174" y="1864"/>
                </a:lnTo>
                <a:lnTo>
                  <a:pt x="1112" y="1844"/>
                </a:lnTo>
                <a:lnTo>
                  <a:pt x="1052" y="1820"/>
                </a:lnTo>
                <a:lnTo>
                  <a:pt x="994" y="1794"/>
                </a:lnTo>
                <a:lnTo>
                  <a:pt x="936" y="1764"/>
                </a:lnTo>
                <a:lnTo>
                  <a:pt x="880" y="1732"/>
                </a:lnTo>
                <a:lnTo>
                  <a:pt x="826" y="1698"/>
                </a:lnTo>
                <a:lnTo>
                  <a:pt x="774" y="1660"/>
                </a:lnTo>
                <a:lnTo>
                  <a:pt x="724" y="1622"/>
                </a:lnTo>
                <a:lnTo>
                  <a:pt x="676" y="1580"/>
                </a:lnTo>
                <a:lnTo>
                  <a:pt x="630" y="1536"/>
                </a:lnTo>
                <a:lnTo>
                  <a:pt x="586" y="1490"/>
                </a:lnTo>
                <a:lnTo>
                  <a:pt x="544" y="1442"/>
                </a:lnTo>
                <a:lnTo>
                  <a:pt x="504" y="1392"/>
                </a:lnTo>
                <a:lnTo>
                  <a:pt x="468" y="1338"/>
                </a:lnTo>
                <a:lnTo>
                  <a:pt x="434" y="1286"/>
                </a:lnTo>
                <a:lnTo>
                  <a:pt x="402" y="1230"/>
                </a:lnTo>
                <a:lnTo>
                  <a:pt x="372" y="1172"/>
                </a:lnTo>
                <a:lnTo>
                  <a:pt x="346" y="1114"/>
                </a:lnTo>
                <a:lnTo>
                  <a:pt x="322" y="1054"/>
                </a:lnTo>
                <a:lnTo>
                  <a:pt x="300" y="992"/>
                </a:lnTo>
                <a:lnTo>
                  <a:pt x="284" y="928"/>
                </a:lnTo>
                <a:lnTo>
                  <a:pt x="268" y="864"/>
                </a:lnTo>
                <a:lnTo>
                  <a:pt x="256" y="800"/>
                </a:lnTo>
                <a:lnTo>
                  <a:pt x="248" y="732"/>
                </a:lnTo>
                <a:lnTo>
                  <a:pt x="244" y="666"/>
                </a:lnTo>
                <a:lnTo>
                  <a:pt x="242" y="596"/>
                </a:lnTo>
                <a:lnTo>
                  <a:pt x="242" y="596"/>
                </a:lnTo>
                <a:lnTo>
                  <a:pt x="242" y="548"/>
                </a:lnTo>
                <a:lnTo>
                  <a:pt x="244" y="500"/>
                </a:lnTo>
                <a:lnTo>
                  <a:pt x="250" y="452"/>
                </a:lnTo>
                <a:lnTo>
                  <a:pt x="256" y="404"/>
                </a:lnTo>
                <a:lnTo>
                  <a:pt x="262" y="358"/>
                </a:lnTo>
                <a:lnTo>
                  <a:pt x="272" y="310"/>
                </a:lnTo>
                <a:lnTo>
                  <a:pt x="284" y="266"/>
                </a:lnTo>
                <a:lnTo>
                  <a:pt x="296" y="220"/>
                </a:lnTo>
                <a:lnTo>
                  <a:pt x="250" y="0"/>
                </a:lnTo>
                <a:lnTo>
                  <a:pt x="70" y="128"/>
                </a:lnTo>
                <a:lnTo>
                  <a:pt x="70" y="128"/>
                </a:lnTo>
                <a:lnTo>
                  <a:pt x="54" y="182"/>
                </a:lnTo>
                <a:lnTo>
                  <a:pt x="40" y="240"/>
                </a:lnTo>
                <a:lnTo>
                  <a:pt x="28" y="296"/>
                </a:lnTo>
                <a:lnTo>
                  <a:pt x="18" y="354"/>
                </a:lnTo>
                <a:lnTo>
                  <a:pt x="10" y="414"/>
                </a:lnTo>
                <a:lnTo>
                  <a:pt x="4" y="474"/>
                </a:lnTo>
                <a:lnTo>
                  <a:pt x="2" y="534"/>
                </a:lnTo>
                <a:lnTo>
                  <a:pt x="0" y="594"/>
                </a:lnTo>
                <a:lnTo>
                  <a:pt x="0" y="594"/>
                </a:lnTo>
                <a:lnTo>
                  <a:pt x="2" y="674"/>
                </a:lnTo>
                <a:lnTo>
                  <a:pt x="8" y="754"/>
                </a:lnTo>
                <a:lnTo>
                  <a:pt x="18" y="834"/>
                </a:lnTo>
                <a:lnTo>
                  <a:pt x="32" y="910"/>
                </a:lnTo>
                <a:lnTo>
                  <a:pt x="50" y="986"/>
                </a:lnTo>
                <a:lnTo>
                  <a:pt x="70" y="1062"/>
                </a:lnTo>
                <a:lnTo>
                  <a:pt x="96" y="1134"/>
                </a:lnTo>
                <a:lnTo>
                  <a:pt x="124" y="1206"/>
                </a:lnTo>
                <a:lnTo>
                  <a:pt x="156" y="1276"/>
                </a:lnTo>
                <a:lnTo>
                  <a:pt x="190" y="1344"/>
                </a:lnTo>
                <a:lnTo>
                  <a:pt x="228" y="1408"/>
                </a:lnTo>
                <a:lnTo>
                  <a:pt x="268" y="1472"/>
                </a:lnTo>
                <a:lnTo>
                  <a:pt x="312" y="1534"/>
                </a:lnTo>
                <a:lnTo>
                  <a:pt x="358" y="1594"/>
                </a:lnTo>
                <a:lnTo>
                  <a:pt x="408" y="1650"/>
                </a:lnTo>
                <a:lnTo>
                  <a:pt x="460" y="1706"/>
                </a:lnTo>
                <a:lnTo>
                  <a:pt x="516" y="1758"/>
                </a:lnTo>
                <a:lnTo>
                  <a:pt x="572" y="1806"/>
                </a:lnTo>
                <a:lnTo>
                  <a:pt x="632" y="1854"/>
                </a:lnTo>
                <a:lnTo>
                  <a:pt x="694" y="1898"/>
                </a:lnTo>
                <a:lnTo>
                  <a:pt x="756" y="1938"/>
                </a:lnTo>
                <a:lnTo>
                  <a:pt x="822" y="1976"/>
                </a:lnTo>
                <a:lnTo>
                  <a:pt x="890" y="2010"/>
                </a:lnTo>
                <a:lnTo>
                  <a:pt x="960" y="2042"/>
                </a:lnTo>
                <a:lnTo>
                  <a:pt x="1032" y="2070"/>
                </a:lnTo>
                <a:lnTo>
                  <a:pt x="1104" y="2096"/>
                </a:lnTo>
                <a:lnTo>
                  <a:pt x="1180" y="2116"/>
                </a:lnTo>
                <a:lnTo>
                  <a:pt x="1256" y="2134"/>
                </a:lnTo>
                <a:lnTo>
                  <a:pt x="1332" y="2148"/>
                </a:lnTo>
                <a:lnTo>
                  <a:pt x="1412" y="2158"/>
                </a:lnTo>
                <a:lnTo>
                  <a:pt x="1492" y="2164"/>
                </a:lnTo>
                <a:lnTo>
                  <a:pt x="1572" y="2166"/>
                </a:lnTo>
                <a:lnTo>
                  <a:pt x="1572" y="2166"/>
                </a:lnTo>
                <a:lnTo>
                  <a:pt x="1646" y="2164"/>
                </a:lnTo>
                <a:lnTo>
                  <a:pt x="1720" y="2158"/>
                </a:lnTo>
                <a:lnTo>
                  <a:pt x="1794" y="2150"/>
                </a:lnTo>
                <a:lnTo>
                  <a:pt x="1866" y="2138"/>
                </a:lnTo>
                <a:lnTo>
                  <a:pt x="1936" y="2124"/>
                </a:lnTo>
                <a:lnTo>
                  <a:pt x="2006" y="2106"/>
                </a:lnTo>
                <a:lnTo>
                  <a:pt x="2074" y="2084"/>
                </a:lnTo>
                <a:lnTo>
                  <a:pt x="2142" y="2060"/>
                </a:lnTo>
                <a:lnTo>
                  <a:pt x="2206" y="2032"/>
                </a:lnTo>
                <a:lnTo>
                  <a:pt x="2270" y="2002"/>
                </a:lnTo>
                <a:lnTo>
                  <a:pt x="2332" y="1970"/>
                </a:lnTo>
                <a:lnTo>
                  <a:pt x="2394" y="1934"/>
                </a:lnTo>
                <a:lnTo>
                  <a:pt x="2452" y="1896"/>
                </a:lnTo>
                <a:lnTo>
                  <a:pt x="2510" y="1856"/>
                </a:lnTo>
                <a:lnTo>
                  <a:pt x="2564" y="1812"/>
                </a:lnTo>
                <a:lnTo>
                  <a:pt x="2618" y="1768"/>
                </a:lnTo>
                <a:lnTo>
                  <a:pt x="2668" y="1720"/>
                </a:lnTo>
                <a:lnTo>
                  <a:pt x="2718" y="1670"/>
                </a:lnTo>
                <a:lnTo>
                  <a:pt x="2764" y="1618"/>
                </a:lnTo>
                <a:lnTo>
                  <a:pt x="2808" y="1564"/>
                </a:lnTo>
                <a:lnTo>
                  <a:pt x="2850" y="1508"/>
                </a:lnTo>
                <a:lnTo>
                  <a:pt x="2890" y="1450"/>
                </a:lnTo>
                <a:lnTo>
                  <a:pt x="2928" y="1390"/>
                </a:lnTo>
                <a:lnTo>
                  <a:pt x="2962" y="1330"/>
                </a:lnTo>
                <a:lnTo>
                  <a:pt x="2994" y="1266"/>
                </a:lnTo>
                <a:lnTo>
                  <a:pt x="3022" y="1202"/>
                </a:lnTo>
                <a:lnTo>
                  <a:pt x="3048" y="1136"/>
                </a:lnTo>
                <a:lnTo>
                  <a:pt x="3070" y="1068"/>
                </a:lnTo>
                <a:lnTo>
                  <a:pt x="3090" y="1000"/>
                </a:lnTo>
                <a:lnTo>
                  <a:pt x="3108" y="930"/>
                </a:lnTo>
                <a:lnTo>
                  <a:pt x="3122" y="858"/>
                </a:lnTo>
                <a:lnTo>
                  <a:pt x="3132" y="786"/>
                </a:lnTo>
                <a:lnTo>
                  <a:pt x="2894" y="548"/>
                </a:lnTo>
                <a:lnTo>
                  <a:pt x="2894" y="548"/>
                </a:lnTo>
                <a:lnTo>
                  <a:pt x="2896" y="596"/>
                </a:lnTo>
                <a:lnTo>
                  <a:pt x="2896" y="59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6">
            <a:extLst>
              <a:ext uri="{FF2B5EF4-FFF2-40B4-BE49-F238E27FC236}">
                <a16:creationId xmlns:a16="http://schemas.microsoft.com/office/drawing/2014/main" id="{A567F913-C528-4756-B5AD-340A6FF34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701" y="1950577"/>
            <a:ext cx="9570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Manufatura do Produto (Industria</a:t>
            </a:r>
            <a:r>
              <a:rPr kumimoji="0" lang="pt-BR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Rectangle 37">
            <a:extLst>
              <a:ext uri="{FF2B5EF4-FFF2-40B4-BE49-F238E27FC236}">
                <a16:creationId xmlns:a16="http://schemas.microsoft.com/office/drawing/2014/main" id="{87D582D1-9556-4D63-88A8-E2F3C4784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901" y="1877564"/>
            <a:ext cx="122970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Extração de Recursos Naturais</a:t>
            </a:r>
          </a:p>
        </p:txBody>
      </p:sp>
      <p:sp>
        <p:nvSpPr>
          <p:cNvPr id="18" name="Rectangle 38">
            <a:extLst>
              <a:ext uri="{FF2B5EF4-FFF2-40B4-BE49-F238E27FC236}">
                <a16:creationId xmlns:a16="http://schemas.microsoft.com/office/drawing/2014/main" id="{D0ED064E-4DF8-4159-8A0E-460F2791C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820" y="1760147"/>
            <a:ext cx="65" cy="18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126">
            <a:extLst>
              <a:ext uri="{FF2B5EF4-FFF2-40B4-BE49-F238E27FC236}">
                <a16:creationId xmlns:a16="http://schemas.microsoft.com/office/drawing/2014/main" id="{94F80A12-103E-44D9-A434-A40589E6C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24326" y="3151163"/>
            <a:ext cx="1669" cy="165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27">
            <a:extLst>
              <a:ext uri="{FF2B5EF4-FFF2-40B4-BE49-F238E27FC236}">
                <a16:creationId xmlns:a16="http://schemas.microsoft.com/office/drawing/2014/main" id="{CB09205F-1145-41A1-B5EB-43AA456B8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24326" y="3151163"/>
            <a:ext cx="1669" cy="165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128">
            <a:extLst>
              <a:ext uri="{FF2B5EF4-FFF2-40B4-BE49-F238E27FC236}">
                <a16:creationId xmlns:a16="http://schemas.microsoft.com/office/drawing/2014/main" id="{49AC7496-1B05-4F76-8221-335C89427B11}"/>
              </a:ext>
            </a:extLst>
          </p:cNvPr>
          <p:cNvSpPr>
            <a:spLocks/>
          </p:cNvSpPr>
          <p:nvPr/>
        </p:nvSpPr>
        <p:spPr bwMode="auto">
          <a:xfrm>
            <a:off x="8601799" y="3359882"/>
            <a:ext cx="1347961" cy="659706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200" y="0"/>
              </a:cxn>
              <a:cxn ang="0">
                <a:pos x="102" y="100"/>
              </a:cxn>
              <a:cxn ang="0">
                <a:pos x="0" y="200"/>
              </a:cxn>
              <a:cxn ang="0">
                <a:pos x="102" y="298"/>
              </a:cxn>
              <a:cxn ang="0">
                <a:pos x="200" y="400"/>
              </a:cxn>
              <a:cxn ang="0">
                <a:pos x="200" y="400"/>
              </a:cxn>
              <a:cxn ang="0">
                <a:pos x="808" y="400"/>
              </a:cxn>
              <a:cxn ang="0">
                <a:pos x="808" y="0"/>
              </a:cxn>
              <a:cxn ang="0">
                <a:pos x="200" y="0"/>
              </a:cxn>
            </a:cxnLst>
            <a:rect l="0" t="0" r="r" b="b"/>
            <a:pathLst>
              <a:path w="808" h="400">
                <a:moveTo>
                  <a:pt x="200" y="0"/>
                </a:moveTo>
                <a:lnTo>
                  <a:pt x="200" y="0"/>
                </a:lnTo>
                <a:lnTo>
                  <a:pt x="102" y="100"/>
                </a:lnTo>
                <a:lnTo>
                  <a:pt x="0" y="200"/>
                </a:lnTo>
                <a:lnTo>
                  <a:pt x="102" y="298"/>
                </a:lnTo>
                <a:lnTo>
                  <a:pt x="200" y="400"/>
                </a:lnTo>
                <a:lnTo>
                  <a:pt x="200" y="400"/>
                </a:lnTo>
                <a:lnTo>
                  <a:pt x="808" y="400"/>
                </a:lnTo>
                <a:lnTo>
                  <a:pt x="808" y="0"/>
                </a:lnTo>
                <a:lnTo>
                  <a:pt x="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29">
            <a:extLst>
              <a:ext uri="{FF2B5EF4-FFF2-40B4-BE49-F238E27FC236}">
                <a16:creationId xmlns:a16="http://schemas.microsoft.com/office/drawing/2014/main" id="{F1C3ACE2-E47F-4E97-8F6B-4A969278C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8592" y="3430654"/>
            <a:ext cx="8255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</a:p>
        </p:txBody>
      </p:sp>
      <p:sp>
        <p:nvSpPr>
          <p:cNvPr id="23" name="Rectangle 130">
            <a:extLst>
              <a:ext uri="{FF2B5EF4-FFF2-40B4-BE49-F238E27FC236}">
                <a16:creationId xmlns:a16="http://schemas.microsoft.com/office/drawing/2014/main" id="{BF9843C8-988D-46E7-A6D3-2574D2C66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9311" y="3711834"/>
            <a:ext cx="168752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(Geração de Resíduos)</a:t>
            </a:r>
          </a:p>
        </p:txBody>
      </p:sp>
      <p:sp>
        <p:nvSpPr>
          <p:cNvPr id="24" name="TextBox 185">
            <a:extLst>
              <a:ext uri="{FF2B5EF4-FFF2-40B4-BE49-F238E27FC236}">
                <a16:creationId xmlns:a16="http://schemas.microsoft.com/office/drawing/2014/main" id="{C444D968-4D2B-4BF6-8849-E905CCBDEC79}"/>
              </a:ext>
            </a:extLst>
          </p:cNvPr>
          <p:cNvSpPr txBox="1"/>
          <p:nvPr/>
        </p:nvSpPr>
        <p:spPr>
          <a:xfrm>
            <a:off x="3799253" y="1296847"/>
            <a:ext cx="960923" cy="3506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Aft>
                <a:spcPts val="9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Da Produção ao Consumo</a:t>
            </a:r>
          </a:p>
        </p:txBody>
      </p:sp>
      <p:sp>
        <p:nvSpPr>
          <p:cNvPr id="25" name="TextBox 186">
            <a:extLst>
              <a:ext uri="{FF2B5EF4-FFF2-40B4-BE49-F238E27FC236}">
                <a16:creationId xmlns:a16="http://schemas.microsoft.com/office/drawing/2014/main" id="{3E80D527-F10E-4634-883A-71B17B3B76EB}"/>
              </a:ext>
            </a:extLst>
          </p:cNvPr>
          <p:cNvSpPr txBox="1"/>
          <p:nvPr/>
        </p:nvSpPr>
        <p:spPr>
          <a:xfrm>
            <a:off x="5019825" y="5292555"/>
            <a:ext cx="2625855" cy="950686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ArchDown">
              <a:avLst/>
            </a:prstTxWarp>
            <a:noAutofit/>
          </a:bodyPr>
          <a:lstStyle/>
          <a:p>
            <a:pPr algn="ctr">
              <a:spcAft>
                <a:spcPts val="9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Gestão e Manejo de Resíduos Sólidos</a:t>
            </a:r>
          </a:p>
          <a:p>
            <a:pPr algn="ctr">
              <a:spcAft>
                <a:spcPts val="9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187">
            <a:extLst>
              <a:ext uri="{FF2B5EF4-FFF2-40B4-BE49-F238E27FC236}">
                <a16:creationId xmlns:a16="http://schemas.microsoft.com/office/drawing/2014/main" id="{76715948-68DC-4BDE-8CE9-F610DCFD3B72}"/>
              </a:ext>
            </a:extLst>
          </p:cNvPr>
          <p:cNvSpPr txBox="1"/>
          <p:nvPr/>
        </p:nvSpPr>
        <p:spPr>
          <a:xfrm rot="2929502">
            <a:off x="6369517" y="2834689"/>
            <a:ext cx="1555612" cy="707634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ArchUp">
              <a:avLst/>
            </a:prstTxWarp>
            <a:noAutofit/>
          </a:bodyPr>
          <a:lstStyle/>
          <a:p>
            <a:pPr algn="ctr">
              <a:spcAft>
                <a:spcPts val="900"/>
              </a:spcAft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Distribuição </a:t>
            </a:r>
          </a:p>
          <a:p>
            <a:pPr algn="ctr">
              <a:spcAft>
                <a:spcPts val="900"/>
              </a:spcAft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(Varejo)</a:t>
            </a:r>
          </a:p>
        </p:txBody>
      </p:sp>
      <p:sp>
        <p:nvSpPr>
          <p:cNvPr id="27" name="TextBox 188">
            <a:extLst>
              <a:ext uri="{FF2B5EF4-FFF2-40B4-BE49-F238E27FC236}">
                <a16:creationId xmlns:a16="http://schemas.microsoft.com/office/drawing/2014/main" id="{1770C095-E001-4460-9BAA-85B578B193E2}"/>
              </a:ext>
            </a:extLst>
          </p:cNvPr>
          <p:cNvSpPr txBox="1"/>
          <p:nvPr/>
        </p:nvSpPr>
        <p:spPr>
          <a:xfrm rot="4681935">
            <a:off x="4386574" y="3322852"/>
            <a:ext cx="2098174" cy="1293509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ArchDown">
              <a:avLst/>
            </a:prstTxWarp>
            <a:noAutofit/>
          </a:bodyPr>
          <a:lstStyle/>
          <a:p>
            <a:pPr algn="ctr">
              <a:spcAft>
                <a:spcPts val="900"/>
              </a:spcAft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</a:p>
          <a:p>
            <a:pPr algn="ctr">
              <a:spcAft>
                <a:spcPts val="900"/>
              </a:spcAft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Disposição Final</a:t>
            </a:r>
          </a:p>
        </p:txBody>
      </p:sp>
      <p:sp>
        <p:nvSpPr>
          <p:cNvPr id="28" name="TextBox 189">
            <a:extLst>
              <a:ext uri="{FF2B5EF4-FFF2-40B4-BE49-F238E27FC236}">
                <a16:creationId xmlns:a16="http://schemas.microsoft.com/office/drawing/2014/main" id="{C16AE465-DE64-43B0-98C7-9805374C624A}"/>
              </a:ext>
            </a:extLst>
          </p:cNvPr>
          <p:cNvSpPr txBox="1"/>
          <p:nvPr/>
        </p:nvSpPr>
        <p:spPr>
          <a:xfrm rot="652772">
            <a:off x="5126440" y="4245900"/>
            <a:ext cx="2122349" cy="1278774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ArchDown">
              <a:avLst/>
            </a:prstTxWarp>
            <a:noAutofit/>
          </a:bodyPr>
          <a:lstStyle/>
          <a:p>
            <a:pPr algn="ctr">
              <a:spcAft>
                <a:spcPts val="900"/>
              </a:spcAft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  <a:b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Transbordo</a:t>
            </a:r>
          </a:p>
        </p:txBody>
      </p:sp>
      <p:sp>
        <p:nvSpPr>
          <p:cNvPr id="29" name="TextBox 190">
            <a:extLst>
              <a:ext uri="{FF2B5EF4-FFF2-40B4-BE49-F238E27FC236}">
                <a16:creationId xmlns:a16="http://schemas.microsoft.com/office/drawing/2014/main" id="{F5A4150D-8220-4C47-8CE6-FD3502D766C3}"/>
              </a:ext>
            </a:extLst>
          </p:cNvPr>
          <p:cNvSpPr txBox="1"/>
          <p:nvPr/>
        </p:nvSpPr>
        <p:spPr>
          <a:xfrm rot="18293842">
            <a:off x="6232605" y="3726138"/>
            <a:ext cx="2098174" cy="1293509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ArchDown">
              <a:avLst/>
            </a:prstTxWarp>
            <a:noAutofit/>
          </a:bodyPr>
          <a:lstStyle/>
          <a:p>
            <a:pPr algn="ctr">
              <a:spcAft>
                <a:spcPts val="900"/>
              </a:spcAft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Coleta</a:t>
            </a:r>
            <a:b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Resíduos</a:t>
            </a:r>
          </a:p>
        </p:txBody>
      </p:sp>
      <p:sp>
        <p:nvSpPr>
          <p:cNvPr id="42" name="Freeform 4949">
            <a:extLst>
              <a:ext uri="{FF2B5EF4-FFF2-40B4-BE49-F238E27FC236}">
                <a16:creationId xmlns:a16="http://schemas.microsoft.com/office/drawing/2014/main" id="{895DA095-846E-4CF5-9635-28E60929BDDB}"/>
              </a:ext>
            </a:extLst>
          </p:cNvPr>
          <p:cNvSpPr>
            <a:spLocks noEditPoints="1"/>
          </p:cNvSpPr>
          <p:nvPr/>
        </p:nvSpPr>
        <p:spPr bwMode="auto">
          <a:xfrm>
            <a:off x="5604994" y="1491523"/>
            <a:ext cx="309723" cy="426963"/>
          </a:xfrm>
          <a:custGeom>
            <a:avLst/>
            <a:gdLst>
              <a:gd name="T0" fmla="*/ 128 w 330"/>
              <a:gd name="T1" fmla="*/ 144 h 350"/>
              <a:gd name="T2" fmla="*/ 116 w 330"/>
              <a:gd name="T3" fmla="*/ 138 h 350"/>
              <a:gd name="T4" fmla="*/ 126 w 330"/>
              <a:gd name="T5" fmla="*/ 90 h 350"/>
              <a:gd name="T6" fmla="*/ 188 w 330"/>
              <a:gd name="T7" fmla="*/ 52 h 350"/>
              <a:gd name="T8" fmla="*/ 210 w 330"/>
              <a:gd name="T9" fmla="*/ 14 h 350"/>
              <a:gd name="T10" fmla="*/ 250 w 330"/>
              <a:gd name="T11" fmla="*/ 0 h 350"/>
              <a:gd name="T12" fmla="*/ 260 w 330"/>
              <a:gd name="T13" fmla="*/ 10 h 350"/>
              <a:gd name="T14" fmla="*/ 250 w 330"/>
              <a:gd name="T15" fmla="*/ 20 h 350"/>
              <a:gd name="T16" fmla="*/ 214 w 330"/>
              <a:gd name="T17" fmla="*/ 38 h 350"/>
              <a:gd name="T18" fmla="*/ 206 w 330"/>
              <a:gd name="T19" fmla="*/ 66 h 350"/>
              <a:gd name="T20" fmla="*/ 198 w 330"/>
              <a:gd name="T21" fmla="*/ 72 h 350"/>
              <a:gd name="T22" fmla="*/ 172 w 330"/>
              <a:gd name="T23" fmla="*/ 76 h 350"/>
              <a:gd name="T24" fmla="*/ 136 w 330"/>
              <a:gd name="T25" fmla="*/ 122 h 350"/>
              <a:gd name="T26" fmla="*/ 124 w 330"/>
              <a:gd name="T27" fmla="*/ 6 h 350"/>
              <a:gd name="T28" fmla="*/ 100 w 330"/>
              <a:gd name="T29" fmla="*/ 0 h 350"/>
              <a:gd name="T30" fmla="*/ 46 w 330"/>
              <a:gd name="T31" fmla="*/ 44 h 350"/>
              <a:gd name="T32" fmla="*/ 44 w 330"/>
              <a:gd name="T33" fmla="*/ 80 h 350"/>
              <a:gd name="T34" fmla="*/ 58 w 330"/>
              <a:gd name="T35" fmla="*/ 80 h 350"/>
              <a:gd name="T36" fmla="*/ 64 w 330"/>
              <a:gd name="T37" fmla="*/ 52 h 350"/>
              <a:gd name="T38" fmla="*/ 104 w 330"/>
              <a:gd name="T39" fmla="*/ 20 h 350"/>
              <a:gd name="T40" fmla="*/ 124 w 330"/>
              <a:gd name="T41" fmla="*/ 14 h 350"/>
              <a:gd name="T42" fmla="*/ 246 w 330"/>
              <a:gd name="T43" fmla="*/ 34 h 350"/>
              <a:gd name="T44" fmla="*/ 238 w 330"/>
              <a:gd name="T45" fmla="*/ 54 h 350"/>
              <a:gd name="T46" fmla="*/ 208 w 330"/>
              <a:gd name="T47" fmla="*/ 92 h 350"/>
              <a:gd name="T48" fmla="*/ 180 w 330"/>
              <a:gd name="T49" fmla="*/ 98 h 350"/>
              <a:gd name="T50" fmla="*/ 172 w 330"/>
              <a:gd name="T51" fmla="*/ 118 h 350"/>
              <a:gd name="T52" fmla="*/ 150 w 330"/>
              <a:gd name="T53" fmla="*/ 128 h 350"/>
              <a:gd name="T54" fmla="*/ 150 w 330"/>
              <a:gd name="T55" fmla="*/ 142 h 350"/>
              <a:gd name="T56" fmla="*/ 182 w 330"/>
              <a:gd name="T57" fmla="*/ 136 h 350"/>
              <a:gd name="T58" fmla="*/ 222 w 330"/>
              <a:gd name="T59" fmla="*/ 106 h 350"/>
              <a:gd name="T60" fmla="*/ 258 w 330"/>
              <a:gd name="T61" fmla="*/ 56 h 350"/>
              <a:gd name="T62" fmla="*/ 254 w 330"/>
              <a:gd name="T63" fmla="*/ 34 h 350"/>
              <a:gd name="T64" fmla="*/ 158 w 330"/>
              <a:gd name="T65" fmla="*/ 6 h 350"/>
              <a:gd name="T66" fmla="*/ 144 w 330"/>
              <a:gd name="T67" fmla="*/ 0 h 350"/>
              <a:gd name="T68" fmla="*/ 138 w 330"/>
              <a:gd name="T69" fmla="*/ 16 h 350"/>
              <a:gd name="T70" fmla="*/ 124 w 330"/>
              <a:gd name="T71" fmla="*/ 36 h 350"/>
              <a:gd name="T72" fmla="*/ 106 w 330"/>
              <a:gd name="T73" fmla="*/ 42 h 350"/>
              <a:gd name="T74" fmla="*/ 96 w 330"/>
              <a:gd name="T75" fmla="*/ 52 h 350"/>
              <a:gd name="T76" fmla="*/ 106 w 330"/>
              <a:gd name="T77" fmla="*/ 62 h 350"/>
              <a:gd name="T78" fmla="*/ 136 w 330"/>
              <a:gd name="T79" fmla="*/ 52 h 350"/>
              <a:gd name="T80" fmla="*/ 158 w 330"/>
              <a:gd name="T81" fmla="*/ 20 h 350"/>
              <a:gd name="T82" fmla="*/ 242 w 330"/>
              <a:gd name="T83" fmla="*/ 258 h 350"/>
              <a:gd name="T84" fmla="*/ 128 w 330"/>
              <a:gd name="T85" fmla="*/ 252 h 350"/>
              <a:gd name="T86" fmla="*/ 138 w 330"/>
              <a:gd name="T87" fmla="*/ 164 h 350"/>
              <a:gd name="T88" fmla="*/ 114 w 330"/>
              <a:gd name="T89" fmla="*/ 162 h 350"/>
              <a:gd name="T90" fmla="*/ 82 w 330"/>
              <a:gd name="T91" fmla="*/ 258 h 350"/>
              <a:gd name="T92" fmla="*/ 60 w 330"/>
              <a:gd name="T93" fmla="*/ 102 h 350"/>
              <a:gd name="T94" fmla="*/ 38 w 330"/>
              <a:gd name="T95" fmla="*/ 104 h 350"/>
              <a:gd name="T96" fmla="*/ 10 w 330"/>
              <a:gd name="T97" fmla="*/ 258 h 350"/>
              <a:gd name="T98" fmla="*/ 0 w 330"/>
              <a:gd name="T99" fmla="*/ 340 h 350"/>
              <a:gd name="T100" fmla="*/ 10 w 330"/>
              <a:gd name="T101" fmla="*/ 350 h 350"/>
              <a:gd name="T102" fmla="*/ 330 w 330"/>
              <a:gd name="T103" fmla="*/ 344 h 350"/>
              <a:gd name="T104" fmla="*/ 330 w 330"/>
              <a:gd name="T105" fmla="*/ 268 h 350"/>
              <a:gd name="T106" fmla="*/ 76 w 330"/>
              <a:gd name="T107" fmla="*/ 314 h 350"/>
              <a:gd name="T108" fmla="*/ 154 w 330"/>
              <a:gd name="T109" fmla="*/ 314 h 350"/>
              <a:gd name="T110" fmla="*/ 232 w 330"/>
              <a:gd name="T111" fmla="*/ 314 h 350"/>
              <a:gd name="T112" fmla="*/ 308 w 330"/>
              <a:gd name="T113" fmla="*/ 314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0" h="350">
                <a:moveTo>
                  <a:pt x="134" y="134"/>
                </a:moveTo>
                <a:lnTo>
                  <a:pt x="134" y="134"/>
                </a:lnTo>
                <a:lnTo>
                  <a:pt x="134" y="138"/>
                </a:lnTo>
                <a:lnTo>
                  <a:pt x="132" y="142"/>
                </a:lnTo>
                <a:lnTo>
                  <a:pt x="128" y="144"/>
                </a:lnTo>
                <a:lnTo>
                  <a:pt x="124" y="144"/>
                </a:lnTo>
                <a:lnTo>
                  <a:pt x="124" y="144"/>
                </a:lnTo>
                <a:lnTo>
                  <a:pt x="120" y="144"/>
                </a:lnTo>
                <a:lnTo>
                  <a:pt x="118" y="142"/>
                </a:lnTo>
                <a:lnTo>
                  <a:pt x="116" y="138"/>
                </a:lnTo>
                <a:lnTo>
                  <a:pt x="114" y="134"/>
                </a:lnTo>
                <a:lnTo>
                  <a:pt x="114" y="134"/>
                </a:lnTo>
                <a:lnTo>
                  <a:pt x="116" y="118"/>
                </a:lnTo>
                <a:lnTo>
                  <a:pt x="120" y="104"/>
                </a:lnTo>
                <a:lnTo>
                  <a:pt x="126" y="90"/>
                </a:lnTo>
                <a:lnTo>
                  <a:pt x="136" y="78"/>
                </a:lnTo>
                <a:lnTo>
                  <a:pt x="146" y="68"/>
                </a:lnTo>
                <a:lnTo>
                  <a:pt x="160" y="60"/>
                </a:lnTo>
                <a:lnTo>
                  <a:pt x="174" y="56"/>
                </a:lnTo>
                <a:lnTo>
                  <a:pt x="188" y="52"/>
                </a:lnTo>
                <a:lnTo>
                  <a:pt x="188" y="52"/>
                </a:lnTo>
                <a:lnTo>
                  <a:pt x="192" y="42"/>
                </a:lnTo>
                <a:lnTo>
                  <a:pt x="196" y="32"/>
                </a:lnTo>
                <a:lnTo>
                  <a:pt x="202" y="22"/>
                </a:lnTo>
                <a:lnTo>
                  <a:pt x="210" y="14"/>
                </a:lnTo>
                <a:lnTo>
                  <a:pt x="218" y="8"/>
                </a:lnTo>
                <a:lnTo>
                  <a:pt x="228" y="4"/>
                </a:lnTo>
                <a:lnTo>
                  <a:pt x="238" y="0"/>
                </a:lnTo>
                <a:lnTo>
                  <a:pt x="250" y="0"/>
                </a:lnTo>
                <a:lnTo>
                  <a:pt x="250" y="0"/>
                </a:lnTo>
                <a:lnTo>
                  <a:pt x="254" y="0"/>
                </a:lnTo>
                <a:lnTo>
                  <a:pt x="258" y="2"/>
                </a:lnTo>
                <a:lnTo>
                  <a:pt x="260" y="6"/>
                </a:lnTo>
                <a:lnTo>
                  <a:pt x="260" y="10"/>
                </a:lnTo>
                <a:lnTo>
                  <a:pt x="260" y="10"/>
                </a:lnTo>
                <a:lnTo>
                  <a:pt x="260" y="14"/>
                </a:lnTo>
                <a:lnTo>
                  <a:pt x="258" y="16"/>
                </a:lnTo>
                <a:lnTo>
                  <a:pt x="254" y="18"/>
                </a:lnTo>
                <a:lnTo>
                  <a:pt x="250" y="20"/>
                </a:lnTo>
                <a:lnTo>
                  <a:pt x="250" y="20"/>
                </a:lnTo>
                <a:lnTo>
                  <a:pt x="242" y="20"/>
                </a:lnTo>
                <a:lnTo>
                  <a:pt x="234" y="22"/>
                </a:lnTo>
                <a:lnTo>
                  <a:pt x="226" y="26"/>
                </a:lnTo>
                <a:lnTo>
                  <a:pt x="220" y="32"/>
                </a:lnTo>
                <a:lnTo>
                  <a:pt x="214" y="38"/>
                </a:lnTo>
                <a:lnTo>
                  <a:pt x="212" y="46"/>
                </a:lnTo>
                <a:lnTo>
                  <a:pt x="208" y="52"/>
                </a:lnTo>
                <a:lnTo>
                  <a:pt x="208" y="62"/>
                </a:lnTo>
                <a:lnTo>
                  <a:pt x="208" y="62"/>
                </a:lnTo>
                <a:lnTo>
                  <a:pt x="206" y="66"/>
                </a:lnTo>
                <a:lnTo>
                  <a:pt x="204" y="68"/>
                </a:lnTo>
                <a:lnTo>
                  <a:pt x="202" y="70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98" y="72"/>
                </a:lnTo>
                <a:lnTo>
                  <a:pt x="184" y="72"/>
                </a:lnTo>
                <a:lnTo>
                  <a:pt x="172" y="76"/>
                </a:lnTo>
                <a:lnTo>
                  <a:pt x="162" y="82"/>
                </a:lnTo>
                <a:lnTo>
                  <a:pt x="152" y="90"/>
                </a:lnTo>
                <a:lnTo>
                  <a:pt x="146" y="100"/>
                </a:lnTo>
                <a:lnTo>
                  <a:pt x="140" y="110"/>
                </a:lnTo>
                <a:lnTo>
                  <a:pt x="136" y="122"/>
                </a:lnTo>
                <a:lnTo>
                  <a:pt x="134" y="134"/>
                </a:lnTo>
                <a:lnTo>
                  <a:pt x="134" y="134"/>
                </a:lnTo>
                <a:close/>
                <a:moveTo>
                  <a:pt x="124" y="10"/>
                </a:moveTo>
                <a:lnTo>
                  <a:pt x="124" y="10"/>
                </a:lnTo>
                <a:lnTo>
                  <a:pt x="124" y="6"/>
                </a:lnTo>
                <a:lnTo>
                  <a:pt x="122" y="2"/>
                </a:lnTo>
                <a:lnTo>
                  <a:pt x="118" y="0"/>
                </a:lnTo>
                <a:lnTo>
                  <a:pt x="114" y="0"/>
                </a:lnTo>
                <a:lnTo>
                  <a:pt x="114" y="0"/>
                </a:lnTo>
                <a:lnTo>
                  <a:pt x="100" y="0"/>
                </a:lnTo>
                <a:lnTo>
                  <a:pt x="86" y="6"/>
                </a:lnTo>
                <a:lnTo>
                  <a:pt x="72" y="12"/>
                </a:lnTo>
                <a:lnTo>
                  <a:pt x="62" y="20"/>
                </a:lnTo>
                <a:lnTo>
                  <a:pt x="52" y="32"/>
                </a:lnTo>
                <a:lnTo>
                  <a:pt x="46" y="44"/>
                </a:lnTo>
                <a:lnTo>
                  <a:pt x="42" y="58"/>
                </a:lnTo>
                <a:lnTo>
                  <a:pt x="40" y="74"/>
                </a:lnTo>
                <a:lnTo>
                  <a:pt x="40" y="74"/>
                </a:lnTo>
                <a:lnTo>
                  <a:pt x="40" y="78"/>
                </a:lnTo>
                <a:lnTo>
                  <a:pt x="44" y="80"/>
                </a:lnTo>
                <a:lnTo>
                  <a:pt x="46" y="82"/>
                </a:lnTo>
                <a:lnTo>
                  <a:pt x="50" y="84"/>
                </a:lnTo>
                <a:lnTo>
                  <a:pt x="50" y="84"/>
                </a:lnTo>
                <a:lnTo>
                  <a:pt x="54" y="82"/>
                </a:lnTo>
                <a:lnTo>
                  <a:pt x="58" y="80"/>
                </a:lnTo>
                <a:lnTo>
                  <a:pt x="60" y="78"/>
                </a:lnTo>
                <a:lnTo>
                  <a:pt x="60" y="74"/>
                </a:lnTo>
                <a:lnTo>
                  <a:pt x="60" y="74"/>
                </a:lnTo>
                <a:lnTo>
                  <a:pt x="62" y="62"/>
                </a:lnTo>
                <a:lnTo>
                  <a:pt x="64" y="52"/>
                </a:lnTo>
                <a:lnTo>
                  <a:pt x="70" y="44"/>
                </a:lnTo>
                <a:lnTo>
                  <a:pt x="76" y="36"/>
                </a:lnTo>
                <a:lnTo>
                  <a:pt x="84" y="28"/>
                </a:lnTo>
                <a:lnTo>
                  <a:pt x="94" y="24"/>
                </a:lnTo>
                <a:lnTo>
                  <a:pt x="104" y="20"/>
                </a:lnTo>
                <a:lnTo>
                  <a:pt x="114" y="20"/>
                </a:lnTo>
                <a:lnTo>
                  <a:pt x="114" y="20"/>
                </a:lnTo>
                <a:lnTo>
                  <a:pt x="118" y="18"/>
                </a:lnTo>
                <a:lnTo>
                  <a:pt x="122" y="16"/>
                </a:lnTo>
                <a:lnTo>
                  <a:pt x="124" y="14"/>
                </a:lnTo>
                <a:lnTo>
                  <a:pt x="124" y="10"/>
                </a:lnTo>
                <a:lnTo>
                  <a:pt x="124" y="10"/>
                </a:lnTo>
                <a:close/>
                <a:moveTo>
                  <a:pt x="250" y="32"/>
                </a:moveTo>
                <a:lnTo>
                  <a:pt x="250" y="32"/>
                </a:lnTo>
                <a:lnTo>
                  <a:pt x="246" y="34"/>
                </a:lnTo>
                <a:lnTo>
                  <a:pt x="242" y="36"/>
                </a:lnTo>
                <a:lnTo>
                  <a:pt x="240" y="38"/>
                </a:lnTo>
                <a:lnTo>
                  <a:pt x="240" y="42"/>
                </a:lnTo>
                <a:lnTo>
                  <a:pt x="240" y="42"/>
                </a:lnTo>
                <a:lnTo>
                  <a:pt x="238" y="54"/>
                </a:lnTo>
                <a:lnTo>
                  <a:pt x="236" y="62"/>
                </a:lnTo>
                <a:lnTo>
                  <a:pt x="230" y="72"/>
                </a:lnTo>
                <a:lnTo>
                  <a:pt x="224" y="80"/>
                </a:lnTo>
                <a:lnTo>
                  <a:pt x="216" y="86"/>
                </a:lnTo>
                <a:lnTo>
                  <a:pt x="208" y="92"/>
                </a:lnTo>
                <a:lnTo>
                  <a:pt x="198" y="94"/>
                </a:lnTo>
                <a:lnTo>
                  <a:pt x="188" y="96"/>
                </a:lnTo>
                <a:lnTo>
                  <a:pt x="188" y="96"/>
                </a:lnTo>
                <a:lnTo>
                  <a:pt x="184" y="96"/>
                </a:lnTo>
                <a:lnTo>
                  <a:pt x="180" y="98"/>
                </a:lnTo>
                <a:lnTo>
                  <a:pt x="178" y="102"/>
                </a:lnTo>
                <a:lnTo>
                  <a:pt x="178" y="106"/>
                </a:lnTo>
                <a:lnTo>
                  <a:pt x="178" y="106"/>
                </a:lnTo>
                <a:lnTo>
                  <a:pt x="176" y="112"/>
                </a:lnTo>
                <a:lnTo>
                  <a:pt x="172" y="118"/>
                </a:lnTo>
                <a:lnTo>
                  <a:pt x="166" y="124"/>
                </a:lnTo>
                <a:lnTo>
                  <a:pt x="158" y="124"/>
                </a:lnTo>
                <a:lnTo>
                  <a:pt x="158" y="124"/>
                </a:lnTo>
                <a:lnTo>
                  <a:pt x="154" y="126"/>
                </a:lnTo>
                <a:lnTo>
                  <a:pt x="150" y="128"/>
                </a:lnTo>
                <a:lnTo>
                  <a:pt x="148" y="130"/>
                </a:lnTo>
                <a:lnTo>
                  <a:pt x="148" y="134"/>
                </a:lnTo>
                <a:lnTo>
                  <a:pt x="148" y="134"/>
                </a:lnTo>
                <a:lnTo>
                  <a:pt x="148" y="138"/>
                </a:lnTo>
                <a:lnTo>
                  <a:pt x="150" y="142"/>
                </a:lnTo>
                <a:lnTo>
                  <a:pt x="154" y="144"/>
                </a:lnTo>
                <a:lnTo>
                  <a:pt x="158" y="144"/>
                </a:lnTo>
                <a:lnTo>
                  <a:pt x="158" y="144"/>
                </a:lnTo>
                <a:lnTo>
                  <a:pt x="170" y="142"/>
                </a:lnTo>
                <a:lnTo>
                  <a:pt x="182" y="136"/>
                </a:lnTo>
                <a:lnTo>
                  <a:pt x="190" y="126"/>
                </a:lnTo>
                <a:lnTo>
                  <a:pt x="196" y="114"/>
                </a:lnTo>
                <a:lnTo>
                  <a:pt x="196" y="114"/>
                </a:lnTo>
                <a:lnTo>
                  <a:pt x="208" y="112"/>
                </a:lnTo>
                <a:lnTo>
                  <a:pt x="222" y="106"/>
                </a:lnTo>
                <a:lnTo>
                  <a:pt x="232" y="100"/>
                </a:lnTo>
                <a:lnTo>
                  <a:pt x="242" y="90"/>
                </a:lnTo>
                <a:lnTo>
                  <a:pt x="250" y="80"/>
                </a:lnTo>
                <a:lnTo>
                  <a:pt x="256" y="68"/>
                </a:lnTo>
                <a:lnTo>
                  <a:pt x="258" y="56"/>
                </a:lnTo>
                <a:lnTo>
                  <a:pt x="260" y="42"/>
                </a:lnTo>
                <a:lnTo>
                  <a:pt x="260" y="42"/>
                </a:lnTo>
                <a:lnTo>
                  <a:pt x="260" y="38"/>
                </a:lnTo>
                <a:lnTo>
                  <a:pt x="258" y="36"/>
                </a:lnTo>
                <a:lnTo>
                  <a:pt x="254" y="34"/>
                </a:lnTo>
                <a:lnTo>
                  <a:pt x="250" y="32"/>
                </a:lnTo>
                <a:lnTo>
                  <a:pt x="250" y="32"/>
                </a:lnTo>
                <a:close/>
                <a:moveTo>
                  <a:pt x="158" y="10"/>
                </a:moveTo>
                <a:lnTo>
                  <a:pt x="158" y="10"/>
                </a:lnTo>
                <a:lnTo>
                  <a:pt x="158" y="6"/>
                </a:lnTo>
                <a:lnTo>
                  <a:pt x="156" y="2"/>
                </a:lnTo>
                <a:lnTo>
                  <a:pt x="152" y="0"/>
                </a:lnTo>
                <a:lnTo>
                  <a:pt x="148" y="0"/>
                </a:lnTo>
                <a:lnTo>
                  <a:pt x="148" y="0"/>
                </a:lnTo>
                <a:lnTo>
                  <a:pt x="144" y="0"/>
                </a:lnTo>
                <a:lnTo>
                  <a:pt x="142" y="2"/>
                </a:lnTo>
                <a:lnTo>
                  <a:pt x="138" y="6"/>
                </a:lnTo>
                <a:lnTo>
                  <a:pt x="138" y="10"/>
                </a:lnTo>
                <a:lnTo>
                  <a:pt x="138" y="10"/>
                </a:lnTo>
                <a:lnTo>
                  <a:pt x="138" y="16"/>
                </a:lnTo>
                <a:lnTo>
                  <a:pt x="136" y="22"/>
                </a:lnTo>
                <a:lnTo>
                  <a:pt x="132" y="26"/>
                </a:lnTo>
                <a:lnTo>
                  <a:pt x="128" y="32"/>
                </a:lnTo>
                <a:lnTo>
                  <a:pt x="128" y="32"/>
                </a:lnTo>
                <a:lnTo>
                  <a:pt x="124" y="36"/>
                </a:lnTo>
                <a:lnTo>
                  <a:pt x="118" y="38"/>
                </a:lnTo>
                <a:lnTo>
                  <a:pt x="112" y="40"/>
                </a:lnTo>
                <a:lnTo>
                  <a:pt x="106" y="42"/>
                </a:lnTo>
                <a:lnTo>
                  <a:pt x="106" y="42"/>
                </a:lnTo>
                <a:lnTo>
                  <a:pt x="106" y="42"/>
                </a:lnTo>
                <a:lnTo>
                  <a:pt x="102" y="42"/>
                </a:lnTo>
                <a:lnTo>
                  <a:pt x="100" y="44"/>
                </a:lnTo>
                <a:lnTo>
                  <a:pt x="98" y="48"/>
                </a:lnTo>
                <a:lnTo>
                  <a:pt x="96" y="52"/>
                </a:lnTo>
                <a:lnTo>
                  <a:pt x="96" y="52"/>
                </a:lnTo>
                <a:lnTo>
                  <a:pt x="98" y="56"/>
                </a:lnTo>
                <a:lnTo>
                  <a:pt x="100" y="58"/>
                </a:lnTo>
                <a:lnTo>
                  <a:pt x="102" y="60"/>
                </a:lnTo>
                <a:lnTo>
                  <a:pt x="106" y="62"/>
                </a:lnTo>
                <a:lnTo>
                  <a:pt x="106" y="62"/>
                </a:lnTo>
                <a:lnTo>
                  <a:pt x="106" y="62"/>
                </a:lnTo>
                <a:lnTo>
                  <a:pt x="106" y="62"/>
                </a:lnTo>
                <a:lnTo>
                  <a:pt x="116" y="60"/>
                </a:lnTo>
                <a:lnTo>
                  <a:pt x="126" y="58"/>
                </a:lnTo>
                <a:lnTo>
                  <a:pt x="136" y="52"/>
                </a:lnTo>
                <a:lnTo>
                  <a:pt x="142" y="46"/>
                </a:lnTo>
                <a:lnTo>
                  <a:pt x="142" y="46"/>
                </a:lnTo>
                <a:lnTo>
                  <a:pt x="150" y="38"/>
                </a:lnTo>
                <a:lnTo>
                  <a:pt x="154" y="30"/>
                </a:lnTo>
                <a:lnTo>
                  <a:pt x="158" y="20"/>
                </a:lnTo>
                <a:lnTo>
                  <a:pt x="158" y="10"/>
                </a:lnTo>
                <a:lnTo>
                  <a:pt x="158" y="10"/>
                </a:lnTo>
                <a:close/>
                <a:moveTo>
                  <a:pt x="330" y="268"/>
                </a:moveTo>
                <a:lnTo>
                  <a:pt x="330" y="190"/>
                </a:lnTo>
                <a:lnTo>
                  <a:pt x="242" y="258"/>
                </a:lnTo>
                <a:lnTo>
                  <a:pt x="242" y="190"/>
                </a:lnTo>
                <a:lnTo>
                  <a:pt x="154" y="258"/>
                </a:lnTo>
                <a:lnTo>
                  <a:pt x="148" y="258"/>
                </a:lnTo>
                <a:lnTo>
                  <a:pt x="122" y="258"/>
                </a:lnTo>
                <a:lnTo>
                  <a:pt x="128" y="252"/>
                </a:lnTo>
                <a:lnTo>
                  <a:pt x="146" y="240"/>
                </a:lnTo>
                <a:lnTo>
                  <a:pt x="140" y="172"/>
                </a:lnTo>
                <a:lnTo>
                  <a:pt x="140" y="172"/>
                </a:lnTo>
                <a:lnTo>
                  <a:pt x="140" y="168"/>
                </a:lnTo>
                <a:lnTo>
                  <a:pt x="138" y="164"/>
                </a:lnTo>
                <a:lnTo>
                  <a:pt x="134" y="162"/>
                </a:lnTo>
                <a:lnTo>
                  <a:pt x="130" y="162"/>
                </a:lnTo>
                <a:lnTo>
                  <a:pt x="118" y="162"/>
                </a:lnTo>
                <a:lnTo>
                  <a:pt x="118" y="162"/>
                </a:lnTo>
                <a:lnTo>
                  <a:pt x="114" y="162"/>
                </a:lnTo>
                <a:lnTo>
                  <a:pt x="112" y="164"/>
                </a:lnTo>
                <a:lnTo>
                  <a:pt x="110" y="168"/>
                </a:lnTo>
                <a:lnTo>
                  <a:pt x="108" y="172"/>
                </a:lnTo>
                <a:lnTo>
                  <a:pt x="100" y="258"/>
                </a:lnTo>
                <a:lnTo>
                  <a:pt x="82" y="258"/>
                </a:lnTo>
                <a:lnTo>
                  <a:pt x="66" y="110"/>
                </a:lnTo>
                <a:lnTo>
                  <a:pt x="66" y="110"/>
                </a:lnTo>
                <a:lnTo>
                  <a:pt x="66" y="106"/>
                </a:lnTo>
                <a:lnTo>
                  <a:pt x="64" y="104"/>
                </a:lnTo>
                <a:lnTo>
                  <a:pt x="60" y="102"/>
                </a:lnTo>
                <a:lnTo>
                  <a:pt x="56" y="100"/>
                </a:lnTo>
                <a:lnTo>
                  <a:pt x="44" y="100"/>
                </a:lnTo>
                <a:lnTo>
                  <a:pt x="44" y="100"/>
                </a:lnTo>
                <a:lnTo>
                  <a:pt x="40" y="102"/>
                </a:lnTo>
                <a:lnTo>
                  <a:pt x="38" y="104"/>
                </a:lnTo>
                <a:lnTo>
                  <a:pt x="36" y="106"/>
                </a:lnTo>
                <a:lnTo>
                  <a:pt x="34" y="110"/>
                </a:lnTo>
                <a:lnTo>
                  <a:pt x="18" y="258"/>
                </a:lnTo>
                <a:lnTo>
                  <a:pt x="10" y="258"/>
                </a:lnTo>
                <a:lnTo>
                  <a:pt x="10" y="258"/>
                </a:lnTo>
                <a:lnTo>
                  <a:pt x="6" y="260"/>
                </a:lnTo>
                <a:lnTo>
                  <a:pt x="2" y="262"/>
                </a:lnTo>
                <a:lnTo>
                  <a:pt x="0" y="264"/>
                </a:lnTo>
                <a:lnTo>
                  <a:pt x="0" y="268"/>
                </a:lnTo>
                <a:lnTo>
                  <a:pt x="0" y="340"/>
                </a:lnTo>
                <a:lnTo>
                  <a:pt x="0" y="340"/>
                </a:lnTo>
                <a:lnTo>
                  <a:pt x="0" y="344"/>
                </a:lnTo>
                <a:lnTo>
                  <a:pt x="2" y="348"/>
                </a:lnTo>
                <a:lnTo>
                  <a:pt x="6" y="350"/>
                </a:lnTo>
                <a:lnTo>
                  <a:pt x="10" y="350"/>
                </a:lnTo>
                <a:lnTo>
                  <a:pt x="320" y="350"/>
                </a:lnTo>
                <a:lnTo>
                  <a:pt x="320" y="350"/>
                </a:lnTo>
                <a:lnTo>
                  <a:pt x="324" y="350"/>
                </a:lnTo>
                <a:lnTo>
                  <a:pt x="328" y="348"/>
                </a:lnTo>
                <a:lnTo>
                  <a:pt x="330" y="344"/>
                </a:lnTo>
                <a:lnTo>
                  <a:pt x="330" y="340"/>
                </a:lnTo>
                <a:lnTo>
                  <a:pt x="330" y="268"/>
                </a:lnTo>
                <a:lnTo>
                  <a:pt x="330" y="268"/>
                </a:lnTo>
                <a:lnTo>
                  <a:pt x="330" y="268"/>
                </a:lnTo>
                <a:lnTo>
                  <a:pt x="330" y="268"/>
                </a:lnTo>
                <a:close/>
                <a:moveTo>
                  <a:pt x="76" y="314"/>
                </a:moveTo>
                <a:lnTo>
                  <a:pt x="22" y="314"/>
                </a:lnTo>
                <a:lnTo>
                  <a:pt x="22" y="288"/>
                </a:lnTo>
                <a:lnTo>
                  <a:pt x="76" y="288"/>
                </a:lnTo>
                <a:lnTo>
                  <a:pt x="76" y="314"/>
                </a:lnTo>
                <a:close/>
                <a:moveTo>
                  <a:pt x="154" y="314"/>
                </a:moveTo>
                <a:lnTo>
                  <a:pt x="100" y="314"/>
                </a:lnTo>
                <a:lnTo>
                  <a:pt x="100" y="288"/>
                </a:lnTo>
                <a:lnTo>
                  <a:pt x="154" y="288"/>
                </a:lnTo>
                <a:lnTo>
                  <a:pt x="154" y="314"/>
                </a:lnTo>
                <a:close/>
                <a:moveTo>
                  <a:pt x="232" y="314"/>
                </a:moveTo>
                <a:lnTo>
                  <a:pt x="176" y="314"/>
                </a:lnTo>
                <a:lnTo>
                  <a:pt x="176" y="288"/>
                </a:lnTo>
                <a:lnTo>
                  <a:pt x="232" y="288"/>
                </a:lnTo>
                <a:lnTo>
                  <a:pt x="232" y="314"/>
                </a:lnTo>
                <a:close/>
                <a:moveTo>
                  <a:pt x="308" y="314"/>
                </a:moveTo>
                <a:lnTo>
                  <a:pt x="254" y="314"/>
                </a:lnTo>
                <a:lnTo>
                  <a:pt x="254" y="288"/>
                </a:lnTo>
                <a:lnTo>
                  <a:pt x="308" y="288"/>
                </a:lnTo>
                <a:lnTo>
                  <a:pt x="308" y="3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sp>
        <p:nvSpPr>
          <p:cNvPr id="43" name="Freeform 4839">
            <a:extLst>
              <a:ext uri="{FF2B5EF4-FFF2-40B4-BE49-F238E27FC236}">
                <a16:creationId xmlns:a16="http://schemas.microsoft.com/office/drawing/2014/main" id="{9A71E67A-0EEA-4632-B741-7469B87C9BE7}"/>
              </a:ext>
            </a:extLst>
          </p:cNvPr>
          <p:cNvSpPr>
            <a:spLocks noEditPoints="1"/>
          </p:cNvSpPr>
          <p:nvPr/>
        </p:nvSpPr>
        <p:spPr bwMode="auto">
          <a:xfrm>
            <a:off x="7800685" y="3165434"/>
            <a:ext cx="291861" cy="429633"/>
          </a:xfrm>
          <a:custGeom>
            <a:avLst/>
            <a:gdLst>
              <a:gd name="T0" fmla="*/ 166 w 260"/>
              <a:gd name="T1" fmla="*/ 342 h 352"/>
              <a:gd name="T2" fmla="*/ 162 w 260"/>
              <a:gd name="T3" fmla="*/ 350 h 352"/>
              <a:gd name="T4" fmla="*/ 154 w 260"/>
              <a:gd name="T5" fmla="*/ 352 h 352"/>
              <a:gd name="T6" fmla="*/ 2 w 260"/>
              <a:gd name="T7" fmla="*/ 302 h 352"/>
              <a:gd name="T8" fmla="*/ 0 w 260"/>
              <a:gd name="T9" fmla="*/ 88 h 352"/>
              <a:gd name="T10" fmla="*/ 4 w 260"/>
              <a:gd name="T11" fmla="*/ 80 h 352"/>
              <a:gd name="T12" fmla="*/ 158 w 260"/>
              <a:gd name="T13" fmla="*/ 124 h 352"/>
              <a:gd name="T14" fmla="*/ 166 w 260"/>
              <a:gd name="T15" fmla="*/ 134 h 352"/>
              <a:gd name="T16" fmla="*/ 62 w 260"/>
              <a:gd name="T17" fmla="*/ 70 h 352"/>
              <a:gd name="T18" fmla="*/ 70 w 260"/>
              <a:gd name="T19" fmla="*/ 46 h 352"/>
              <a:gd name="T20" fmla="*/ 88 w 260"/>
              <a:gd name="T21" fmla="*/ 34 h 352"/>
              <a:gd name="T22" fmla="*/ 106 w 260"/>
              <a:gd name="T23" fmla="*/ 42 h 352"/>
              <a:gd name="T24" fmla="*/ 120 w 260"/>
              <a:gd name="T25" fmla="*/ 80 h 352"/>
              <a:gd name="T26" fmla="*/ 142 w 260"/>
              <a:gd name="T27" fmla="*/ 100 h 352"/>
              <a:gd name="T28" fmla="*/ 140 w 260"/>
              <a:gd name="T29" fmla="*/ 82 h 352"/>
              <a:gd name="T30" fmla="*/ 128 w 260"/>
              <a:gd name="T31" fmla="*/ 40 h 352"/>
              <a:gd name="T32" fmla="*/ 106 w 260"/>
              <a:gd name="T33" fmla="*/ 18 h 352"/>
              <a:gd name="T34" fmla="*/ 88 w 260"/>
              <a:gd name="T35" fmla="*/ 16 h 352"/>
              <a:gd name="T36" fmla="*/ 60 w 260"/>
              <a:gd name="T37" fmla="*/ 28 h 352"/>
              <a:gd name="T38" fmla="*/ 46 w 260"/>
              <a:gd name="T39" fmla="*/ 52 h 352"/>
              <a:gd name="T40" fmla="*/ 60 w 260"/>
              <a:gd name="T41" fmla="*/ 74 h 352"/>
              <a:gd name="T42" fmla="*/ 256 w 260"/>
              <a:gd name="T43" fmla="*/ 110 h 352"/>
              <a:gd name="T44" fmla="*/ 248 w 260"/>
              <a:gd name="T45" fmla="*/ 108 h 352"/>
              <a:gd name="T46" fmla="*/ 182 w 260"/>
              <a:gd name="T47" fmla="*/ 128 h 352"/>
              <a:gd name="T48" fmla="*/ 180 w 260"/>
              <a:gd name="T49" fmla="*/ 342 h 352"/>
              <a:gd name="T50" fmla="*/ 184 w 260"/>
              <a:gd name="T51" fmla="*/ 350 h 352"/>
              <a:gd name="T52" fmla="*/ 194 w 260"/>
              <a:gd name="T53" fmla="*/ 350 h 352"/>
              <a:gd name="T54" fmla="*/ 248 w 260"/>
              <a:gd name="T55" fmla="*/ 336 h 352"/>
              <a:gd name="T56" fmla="*/ 256 w 260"/>
              <a:gd name="T57" fmla="*/ 334 h 352"/>
              <a:gd name="T58" fmla="*/ 260 w 260"/>
              <a:gd name="T59" fmla="*/ 118 h 352"/>
              <a:gd name="T60" fmla="*/ 256 w 260"/>
              <a:gd name="T61" fmla="*/ 110 h 352"/>
              <a:gd name="T62" fmla="*/ 214 w 260"/>
              <a:gd name="T63" fmla="*/ 84 h 352"/>
              <a:gd name="T64" fmla="*/ 214 w 260"/>
              <a:gd name="T65" fmla="*/ 68 h 352"/>
              <a:gd name="T66" fmla="*/ 200 w 260"/>
              <a:gd name="T67" fmla="*/ 26 h 352"/>
              <a:gd name="T68" fmla="*/ 178 w 260"/>
              <a:gd name="T69" fmla="*/ 4 h 352"/>
              <a:gd name="T70" fmla="*/ 162 w 260"/>
              <a:gd name="T71" fmla="*/ 0 h 352"/>
              <a:gd name="T72" fmla="*/ 134 w 260"/>
              <a:gd name="T73" fmla="*/ 12 h 352"/>
              <a:gd name="T74" fmla="*/ 136 w 260"/>
              <a:gd name="T75" fmla="*/ 26 h 352"/>
              <a:gd name="T76" fmla="*/ 144 w 260"/>
              <a:gd name="T77" fmla="*/ 28 h 352"/>
              <a:gd name="T78" fmla="*/ 162 w 260"/>
              <a:gd name="T79" fmla="*/ 20 h 352"/>
              <a:gd name="T80" fmla="*/ 178 w 260"/>
              <a:gd name="T81" fmla="*/ 26 h 352"/>
              <a:gd name="T82" fmla="*/ 194 w 260"/>
              <a:gd name="T83" fmla="*/ 62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60" h="352">
                <a:moveTo>
                  <a:pt x="166" y="134"/>
                </a:moveTo>
                <a:lnTo>
                  <a:pt x="166" y="342"/>
                </a:lnTo>
                <a:lnTo>
                  <a:pt x="166" y="342"/>
                </a:lnTo>
                <a:lnTo>
                  <a:pt x="164" y="346"/>
                </a:lnTo>
                <a:lnTo>
                  <a:pt x="162" y="350"/>
                </a:lnTo>
                <a:lnTo>
                  <a:pt x="162" y="350"/>
                </a:lnTo>
                <a:lnTo>
                  <a:pt x="156" y="352"/>
                </a:lnTo>
                <a:lnTo>
                  <a:pt x="156" y="352"/>
                </a:lnTo>
                <a:lnTo>
                  <a:pt x="154" y="352"/>
                </a:lnTo>
                <a:lnTo>
                  <a:pt x="8" y="306"/>
                </a:lnTo>
                <a:lnTo>
                  <a:pt x="8" y="306"/>
                </a:lnTo>
                <a:lnTo>
                  <a:pt x="2" y="302"/>
                </a:lnTo>
                <a:lnTo>
                  <a:pt x="0" y="296"/>
                </a:lnTo>
                <a:lnTo>
                  <a:pt x="0" y="88"/>
                </a:lnTo>
                <a:lnTo>
                  <a:pt x="0" y="88"/>
                </a:lnTo>
                <a:lnTo>
                  <a:pt x="2" y="84"/>
                </a:lnTo>
                <a:lnTo>
                  <a:pt x="4" y="80"/>
                </a:lnTo>
                <a:lnTo>
                  <a:pt x="4" y="80"/>
                </a:lnTo>
                <a:lnTo>
                  <a:pt x="8" y="78"/>
                </a:lnTo>
                <a:lnTo>
                  <a:pt x="14" y="78"/>
                </a:lnTo>
                <a:lnTo>
                  <a:pt x="158" y="124"/>
                </a:lnTo>
                <a:lnTo>
                  <a:pt x="158" y="124"/>
                </a:lnTo>
                <a:lnTo>
                  <a:pt x="164" y="128"/>
                </a:lnTo>
                <a:lnTo>
                  <a:pt x="166" y="134"/>
                </a:lnTo>
                <a:lnTo>
                  <a:pt x="166" y="134"/>
                </a:lnTo>
                <a:close/>
                <a:moveTo>
                  <a:pt x="62" y="70"/>
                </a:moveTo>
                <a:lnTo>
                  <a:pt x="62" y="70"/>
                </a:lnTo>
                <a:lnTo>
                  <a:pt x="64" y="64"/>
                </a:lnTo>
                <a:lnTo>
                  <a:pt x="66" y="52"/>
                </a:lnTo>
                <a:lnTo>
                  <a:pt x="70" y="46"/>
                </a:lnTo>
                <a:lnTo>
                  <a:pt x="74" y="40"/>
                </a:lnTo>
                <a:lnTo>
                  <a:pt x="80" y="36"/>
                </a:lnTo>
                <a:lnTo>
                  <a:pt x="88" y="34"/>
                </a:lnTo>
                <a:lnTo>
                  <a:pt x="88" y="34"/>
                </a:lnTo>
                <a:lnTo>
                  <a:pt x="98" y="36"/>
                </a:lnTo>
                <a:lnTo>
                  <a:pt x="106" y="42"/>
                </a:lnTo>
                <a:lnTo>
                  <a:pt x="112" y="50"/>
                </a:lnTo>
                <a:lnTo>
                  <a:pt x="116" y="60"/>
                </a:lnTo>
                <a:lnTo>
                  <a:pt x="120" y="80"/>
                </a:lnTo>
                <a:lnTo>
                  <a:pt x="122" y="94"/>
                </a:lnTo>
                <a:lnTo>
                  <a:pt x="142" y="100"/>
                </a:lnTo>
                <a:lnTo>
                  <a:pt x="142" y="100"/>
                </a:lnTo>
                <a:lnTo>
                  <a:pt x="142" y="96"/>
                </a:lnTo>
                <a:lnTo>
                  <a:pt x="142" y="96"/>
                </a:lnTo>
                <a:lnTo>
                  <a:pt x="140" y="82"/>
                </a:lnTo>
                <a:lnTo>
                  <a:pt x="138" y="70"/>
                </a:lnTo>
                <a:lnTo>
                  <a:pt x="134" y="54"/>
                </a:lnTo>
                <a:lnTo>
                  <a:pt x="128" y="40"/>
                </a:lnTo>
                <a:lnTo>
                  <a:pt x="118" y="28"/>
                </a:lnTo>
                <a:lnTo>
                  <a:pt x="112" y="22"/>
                </a:lnTo>
                <a:lnTo>
                  <a:pt x="106" y="18"/>
                </a:lnTo>
                <a:lnTo>
                  <a:pt x="98" y="16"/>
                </a:lnTo>
                <a:lnTo>
                  <a:pt x="88" y="16"/>
                </a:lnTo>
                <a:lnTo>
                  <a:pt x="88" y="16"/>
                </a:lnTo>
                <a:lnTo>
                  <a:pt x="78" y="16"/>
                </a:lnTo>
                <a:lnTo>
                  <a:pt x="68" y="20"/>
                </a:lnTo>
                <a:lnTo>
                  <a:pt x="60" y="28"/>
                </a:lnTo>
                <a:lnTo>
                  <a:pt x="54" y="34"/>
                </a:lnTo>
                <a:lnTo>
                  <a:pt x="50" y="44"/>
                </a:lnTo>
                <a:lnTo>
                  <a:pt x="46" y="52"/>
                </a:lnTo>
                <a:lnTo>
                  <a:pt x="44" y="68"/>
                </a:lnTo>
                <a:lnTo>
                  <a:pt x="60" y="74"/>
                </a:lnTo>
                <a:lnTo>
                  <a:pt x="60" y="74"/>
                </a:lnTo>
                <a:lnTo>
                  <a:pt x="62" y="70"/>
                </a:lnTo>
                <a:lnTo>
                  <a:pt x="62" y="70"/>
                </a:lnTo>
                <a:close/>
                <a:moveTo>
                  <a:pt x="256" y="110"/>
                </a:moveTo>
                <a:lnTo>
                  <a:pt x="256" y="110"/>
                </a:lnTo>
                <a:lnTo>
                  <a:pt x="252" y="108"/>
                </a:lnTo>
                <a:lnTo>
                  <a:pt x="248" y="108"/>
                </a:lnTo>
                <a:lnTo>
                  <a:pt x="186" y="124"/>
                </a:lnTo>
                <a:lnTo>
                  <a:pt x="186" y="124"/>
                </a:lnTo>
                <a:lnTo>
                  <a:pt x="182" y="128"/>
                </a:lnTo>
                <a:lnTo>
                  <a:pt x="180" y="134"/>
                </a:lnTo>
                <a:lnTo>
                  <a:pt x="180" y="342"/>
                </a:lnTo>
                <a:lnTo>
                  <a:pt x="180" y="342"/>
                </a:lnTo>
                <a:lnTo>
                  <a:pt x="180" y="346"/>
                </a:lnTo>
                <a:lnTo>
                  <a:pt x="184" y="350"/>
                </a:lnTo>
                <a:lnTo>
                  <a:pt x="184" y="350"/>
                </a:lnTo>
                <a:lnTo>
                  <a:pt x="188" y="352"/>
                </a:lnTo>
                <a:lnTo>
                  <a:pt x="188" y="352"/>
                </a:lnTo>
                <a:lnTo>
                  <a:pt x="194" y="350"/>
                </a:lnTo>
                <a:lnTo>
                  <a:pt x="226" y="330"/>
                </a:lnTo>
                <a:lnTo>
                  <a:pt x="248" y="336"/>
                </a:lnTo>
                <a:lnTo>
                  <a:pt x="248" y="336"/>
                </a:lnTo>
                <a:lnTo>
                  <a:pt x="252" y="336"/>
                </a:lnTo>
                <a:lnTo>
                  <a:pt x="256" y="334"/>
                </a:lnTo>
                <a:lnTo>
                  <a:pt x="256" y="334"/>
                </a:lnTo>
                <a:lnTo>
                  <a:pt x="258" y="330"/>
                </a:lnTo>
                <a:lnTo>
                  <a:pt x="260" y="326"/>
                </a:lnTo>
                <a:lnTo>
                  <a:pt x="260" y="118"/>
                </a:lnTo>
                <a:lnTo>
                  <a:pt x="260" y="118"/>
                </a:lnTo>
                <a:lnTo>
                  <a:pt x="258" y="114"/>
                </a:lnTo>
                <a:lnTo>
                  <a:pt x="256" y="110"/>
                </a:lnTo>
                <a:lnTo>
                  <a:pt x="256" y="110"/>
                </a:lnTo>
                <a:close/>
                <a:moveTo>
                  <a:pt x="214" y="84"/>
                </a:moveTo>
                <a:lnTo>
                  <a:pt x="214" y="84"/>
                </a:lnTo>
                <a:lnTo>
                  <a:pt x="216" y="82"/>
                </a:lnTo>
                <a:lnTo>
                  <a:pt x="216" y="82"/>
                </a:lnTo>
                <a:lnTo>
                  <a:pt x="214" y="68"/>
                </a:lnTo>
                <a:lnTo>
                  <a:pt x="212" y="54"/>
                </a:lnTo>
                <a:lnTo>
                  <a:pt x="208" y="40"/>
                </a:lnTo>
                <a:lnTo>
                  <a:pt x="200" y="26"/>
                </a:lnTo>
                <a:lnTo>
                  <a:pt x="192" y="12"/>
                </a:lnTo>
                <a:lnTo>
                  <a:pt x="186" y="8"/>
                </a:lnTo>
                <a:lnTo>
                  <a:pt x="178" y="4"/>
                </a:lnTo>
                <a:lnTo>
                  <a:pt x="170" y="2"/>
                </a:lnTo>
                <a:lnTo>
                  <a:pt x="162" y="0"/>
                </a:lnTo>
                <a:lnTo>
                  <a:pt x="162" y="0"/>
                </a:lnTo>
                <a:lnTo>
                  <a:pt x="150" y="2"/>
                </a:lnTo>
                <a:lnTo>
                  <a:pt x="142" y="6"/>
                </a:lnTo>
                <a:lnTo>
                  <a:pt x="134" y="12"/>
                </a:lnTo>
                <a:lnTo>
                  <a:pt x="128" y="18"/>
                </a:lnTo>
                <a:lnTo>
                  <a:pt x="128" y="18"/>
                </a:lnTo>
                <a:lnTo>
                  <a:pt x="136" y="26"/>
                </a:lnTo>
                <a:lnTo>
                  <a:pt x="142" y="34"/>
                </a:lnTo>
                <a:lnTo>
                  <a:pt x="142" y="34"/>
                </a:lnTo>
                <a:lnTo>
                  <a:pt x="144" y="28"/>
                </a:lnTo>
                <a:lnTo>
                  <a:pt x="150" y="24"/>
                </a:lnTo>
                <a:lnTo>
                  <a:pt x="154" y="22"/>
                </a:lnTo>
                <a:lnTo>
                  <a:pt x="162" y="20"/>
                </a:lnTo>
                <a:lnTo>
                  <a:pt x="162" y="20"/>
                </a:lnTo>
                <a:lnTo>
                  <a:pt x="170" y="22"/>
                </a:lnTo>
                <a:lnTo>
                  <a:pt x="178" y="26"/>
                </a:lnTo>
                <a:lnTo>
                  <a:pt x="184" y="34"/>
                </a:lnTo>
                <a:lnTo>
                  <a:pt x="188" y="44"/>
                </a:lnTo>
                <a:lnTo>
                  <a:pt x="194" y="62"/>
                </a:lnTo>
                <a:lnTo>
                  <a:pt x="196" y="78"/>
                </a:lnTo>
                <a:lnTo>
                  <a:pt x="21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44" name="Freeform 16">
            <a:extLst>
              <a:ext uri="{FF2B5EF4-FFF2-40B4-BE49-F238E27FC236}">
                <a16:creationId xmlns:a16="http://schemas.microsoft.com/office/drawing/2014/main" id="{8FD676CA-1039-443E-AC60-A8FC50B910A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78191" y="3311598"/>
            <a:ext cx="605445" cy="693164"/>
          </a:xfrm>
          <a:custGeom>
            <a:avLst/>
            <a:gdLst/>
            <a:ahLst/>
            <a:cxnLst>
              <a:cxn ang="0">
                <a:pos x="344" y="108"/>
              </a:cxn>
              <a:cxn ang="0">
                <a:pos x="368" y="192"/>
              </a:cxn>
              <a:cxn ang="0">
                <a:pos x="428" y="276"/>
              </a:cxn>
              <a:cxn ang="0">
                <a:pos x="542" y="374"/>
              </a:cxn>
              <a:cxn ang="0">
                <a:pos x="642" y="392"/>
              </a:cxn>
              <a:cxn ang="0">
                <a:pos x="512" y="554"/>
              </a:cxn>
              <a:cxn ang="0">
                <a:pos x="512" y="392"/>
              </a:cxn>
              <a:cxn ang="0">
                <a:pos x="418" y="312"/>
              </a:cxn>
              <a:cxn ang="0">
                <a:pos x="390" y="322"/>
              </a:cxn>
              <a:cxn ang="0">
                <a:pos x="402" y="396"/>
              </a:cxn>
              <a:cxn ang="0">
                <a:pos x="474" y="544"/>
              </a:cxn>
              <a:cxn ang="0">
                <a:pos x="496" y="680"/>
              </a:cxn>
              <a:cxn ang="0">
                <a:pos x="554" y="768"/>
              </a:cxn>
              <a:cxn ang="0">
                <a:pos x="568" y="800"/>
              </a:cxn>
              <a:cxn ang="0">
                <a:pos x="494" y="776"/>
              </a:cxn>
              <a:cxn ang="0">
                <a:pos x="472" y="770"/>
              </a:cxn>
              <a:cxn ang="0">
                <a:pos x="474" y="718"/>
              </a:cxn>
              <a:cxn ang="0">
                <a:pos x="424" y="572"/>
              </a:cxn>
              <a:cxn ang="0">
                <a:pos x="292" y="576"/>
              </a:cxn>
              <a:cxn ang="0">
                <a:pos x="236" y="594"/>
              </a:cxn>
              <a:cxn ang="0">
                <a:pos x="156" y="734"/>
              </a:cxn>
              <a:cxn ang="0">
                <a:pos x="192" y="784"/>
              </a:cxn>
              <a:cxn ang="0">
                <a:pos x="144" y="804"/>
              </a:cxn>
              <a:cxn ang="0">
                <a:pos x="110" y="780"/>
              </a:cxn>
              <a:cxn ang="0">
                <a:pos x="88" y="764"/>
              </a:cxn>
              <a:cxn ang="0">
                <a:pos x="136" y="778"/>
              </a:cxn>
              <a:cxn ang="0">
                <a:pos x="124" y="706"/>
              </a:cxn>
              <a:cxn ang="0">
                <a:pos x="198" y="566"/>
              </a:cxn>
              <a:cxn ang="0">
                <a:pos x="234" y="494"/>
              </a:cxn>
              <a:cxn ang="0">
                <a:pos x="262" y="396"/>
              </a:cxn>
              <a:cxn ang="0">
                <a:pos x="280" y="346"/>
              </a:cxn>
              <a:cxn ang="0">
                <a:pos x="296" y="322"/>
              </a:cxn>
              <a:cxn ang="0">
                <a:pos x="296" y="294"/>
              </a:cxn>
              <a:cxn ang="0">
                <a:pos x="282" y="244"/>
              </a:cxn>
              <a:cxn ang="0">
                <a:pos x="246" y="312"/>
              </a:cxn>
              <a:cxn ang="0">
                <a:pos x="194" y="380"/>
              </a:cxn>
              <a:cxn ang="0">
                <a:pos x="164" y="434"/>
              </a:cxn>
              <a:cxn ang="0">
                <a:pos x="146" y="466"/>
              </a:cxn>
              <a:cxn ang="0">
                <a:pos x="112" y="524"/>
              </a:cxn>
              <a:cxn ang="0">
                <a:pos x="90" y="586"/>
              </a:cxn>
              <a:cxn ang="0">
                <a:pos x="18" y="514"/>
              </a:cxn>
              <a:cxn ang="0">
                <a:pos x="32" y="450"/>
              </a:cxn>
              <a:cxn ang="0">
                <a:pos x="90" y="434"/>
              </a:cxn>
              <a:cxn ang="0">
                <a:pos x="158" y="382"/>
              </a:cxn>
              <a:cxn ang="0">
                <a:pos x="212" y="304"/>
              </a:cxn>
              <a:cxn ang="0">
                <a:pos x="240" y="256"/>
              </a:cxn>
              <a:cxn ang="0">
                <a:pos x="212" y="220"/>
              </a:cxn>
              <a:cxn ang="0">
                <a:pos x="220" y="184"/>
              </a:cxn>
              <a:cxn ang="0">
                <a:pos x="224" y="158"/>
              </a:cxn>
              <a:cxn ang="0">
                <a:pos x="236" y="98"/>
              </a:cxn>
              <a:cxn ang="0">
                <a:pos x="236" y="96"/>
              </a:cxn>
              <a:cxn ang="0">
                <a:pos x="236" y="88"/>
              </a:cxn>
              <a:cxn ang="0">
                <a:pos x="248" y="66"/>
              </a:cxn>
              <a:cxn ang="0">
                <a:pos x="252" y="56"/>
              </a:cxn>
              <a:cxn ang="0">
                <a:pos x="322" y="10"/>
              </a:cxn>
              <a:cxn ang="0">
                <a:pos x="526" y="386"/>
              </a:cxn>
              <a:cxn ang="0">
                <a:pos x="566" y="414"/>
              </a:cxn>
              <a:cxn ang="0">
                <a:pos x="134" y="420"/>
              </a:cxn>
              <a:cxn ang="0">
                <a:pos x="118" y="472"/>
              </a:cxn>
              <a:cxn ang="0">
                <a:pos x="146" y="422"/>
              </a:cxn>
              <a:cxn ang="0">
                <a:pos x="92" y="450"/>
              </a:cxn>
              <a:cxn ang="0">
                <a:pos x="118" y="494"/>
              </a:cxn>
            </a:cxnLst>
            <a:rect l="0" t="0" r="r" b="b"/>
            <a:pathLst>
              <a:path w="704" h="806">
                <a:moveTo>
                  <a:pt x="326" y="14"/>
                </a:moveTo>
                <a:lnTo>
                  <a:pt x="326" y="14"/>
                </a:lnTo>
                <a:lnTo>
                  <a:pt x="332" y="22"/>
                </a:lnTo>
                <a:lnTo>
                  <a:pt x="332" y="22"/>
                </a:lnTo>
                <a:lnTo>
                  <a:pt x="336" y="30"/>
                </a:lnTo>
                <a:lnTo>
                  <a:pt x="340" y="36"/>
                </a:lnTo>
                <a:lnTo>
                  <a:pt x="340" y="36"/>
                </a:lnTo>
                <a:lnTo>
                  <a:pt x="346" y="54"/>
                </a:lnTo>
                <a:lnTo>
                  <a:pt x="346" y="54"/>
                </a:lnTo>
                <a:lnTo>
                  <a:pt x="348" y="64"/>
                </a:lnTo>
                <a:lnTo>
                  <a:pt x="348" y="64"/>
                </a:lnTo>
                <a:lnTo>
                  <a:pt x="348" y="76"/>
                </a:lnTo>
                <a:lnTo>
                  <a:pt x="348" y="76"/>
                </a:lnTo>
                <a:lnTo>
                  <a:pt x="348" y="82"/>
                </a:lnTo>
                <a:lnTo>
                  <a:pt x="348" y="82"/>
                </a:lnTo>
                <a:lnTo>
                  <a:pt x="344" y="108"/>
                </a:lnTo>
                <a:lnTo>
                  <a:pt x="344" y="108"/>
                </a:lnTo>
                <a:lnTo>
                  <a:pt x="344" y="122"/>
                </a:lnTo>
                <a:lnTo>
                  <a:pt x="344" y="122"/>
                </a:lnTo>
                <a:lnTo>
                  <a:pt x="340" y="130"/>
                </a:lnTo>
                <a:lnTo>
                  <a:pt x="340" y="130"/>
                </a:lnTo>
                <a:lnTo>
                  <a:pt x="340" y="144"/>
                </a:lnTo>
                <a:lnTo>
                  <a:pt x="342" y="156"/>
                </a:lnTo>
                <a:lnTo>
                  <a:pt x="342" y="156"/>
                </a:lnTo>
                <a:lnTo>
                  <a:pt x="346" y="164"/>
                </a:lnTo>
                <a:lnTo>
                  <a:pt x="346" y="164"/>
                </a:lnTo>
                <a:lnTo>
                  <a:pt x="346" y="170"/>
                </a:lnTo>
                <a:lnTo>
                  <a:pt x="346" y="170"/>
                </a:lnTo>
                <a:lnTo>
                  <a:pt x="356" y="180"/>
                </a:lnTo>
                <a:lnTo>
                  <a:pt x="366" y="188"/>
                </a:lnTo>
                <a:lnTo>
                  <a:pt x="366" y="188"/>
                </a:lnTo>
                <a:lnTo>
                  <a:pt x="368" y="192"/>
                </a:lnTo>
                <a:lnTo>
                  <a:pt x="368" y="192"/>
                </a:lnTo>
                <a:lnTo>
                  <a:pt x="372" y="198"/>
                </a:lnTo>
                <a:lnTo>
                  <a:pt x="376" y="208"/>
                </a:lnTo>
                <a:lnTo>
                  <a:pt x="376" y="228"/>
                </a:lnTo>
                <a:lnTo>
                  <a:pt x="376" y="228"/>
                </a:lnTo>
                <a:lnTo>
                  <a:pt x="384" y="234"/>
                </a:lnTo>
                <a:lnTo>
                  <a:pt x="384" y="234"/>
                </a:lnTo>
                <a:lnTo>
                  <a:pt x="396" y="246"/>
                </a:lnTo>
                <a:lnTo>
                  <a:pt x="396" y="246"/>
                </a:lnTo>
                <a:lnTo>
                  <a:pt x="402" y="256"/>
                </a:lnTo>
                <a:lnTo>
                  <a:pt x="402" y="256"/>
                </a:lnTo>
                <a:lnTo>
                  <a:pt x="406" y="258"/>
                </a:lnTo>
                <a:lnTo>
                  <a:pt x="406" y="258"/>
                </a:lnTo>
                <a:lnTo>
                  <a:pt x="416" y="270"/>
                </a:lnTo>
                <a:lnTo>
                  <a:pt x="416" y="270"/>
                </a:lnTo>
                <a:lnTo>
                  <a:pt x="428" y="276"/>
                </a:lnTo>
                <a:lnTo>
                  <a:pt x="436" y="284"/>
                </a:lnTo>
                <a:lnTo>
                  <a:pt x="436" y="284"/>
                </a:lnTo>
                <a:lnTo>
                  <a:pt x="458" y="308"/>
                </a:lnTo>
                <a:lnTo>
                  <a:pt x="482" y="330"/>
                </a:lnTo>
                <a:lnTo>
                  <a:pt x="482" y="330"/>
                </a:lnTo>
                <a:lnTo>
                  <a:pt x="502" y="348"/>
                </a:lnTo>
                <a:lnTo>
                  <a:pt x="502" y="348"/>
                </a:lnTo>
                <a:lnTo>
                  <a:pt x="510" y="348"/>
                </a:lnTo>
                <a:lnTo>
                  <a:pt x="510" y="348"/>
                </a:lnTo>
                <a:lnTo>
                  <a:pt x="520" y="352"/>
                </a:lnTo>
                <a:lnTo>
                  <a:pt x="520" y="352"/>
                </a:lnTo>
                <a:lnTo>
                  <a:pt x="528" y="358"/>
                </a:lnTo>
                <a:lnTo>
                  <a:pt x="536" y="366"/>
                </a:lnTo>
                <a:lnTo>
                  <a:pt x="536" y="366"/>
                </a:lnTo>
                <a:lnTo>
                  <a:pt x="542" y="374"/>
                </a:lnTo>
                <a:lnTo>
                  <a:pt x="542" y="374"/>
                </a:lnTo>
                <a:lnTo>
                  <a:pt x="554" y="380"/>
                </a:lnTo>
                <a:lnTo>
                  <a:pt x="554" y="380"/>
                </a:lnTo>
                <a:lnTo>
                  <a:pt x="560" y="386"/>
                </a:lnTo>
                <a:lnTo>
                  <a:pt x="560" y="386"/>
                </a:lnTo>
                <a:lnTo>
                  <a:pt x="564" y="390"/>
                </a:lnTo>
                <a:lnTo>
                  <a:pt x="564" y="390"/>
                </a:lnTo>
                <a:lnTo>
                  <a:pt x="576" y="410"/>
                </a:lnTo>
                <a:lnTo>
                  <a:pt x="576" y="410"/>
                </a:lnTo>
                <a:lnTo>
                  <a:pt x="586" y="406"/>
                </a:lnTo>
                <a:lnTo>
                  <a:pt x="594" y="400"/>
                </a:lnTo>
                <a:lnTo>
                  <a:pt x="594" y="400"/>
                </a:lnTo>
                <a:lnTo>
                  <a:pt x="632" y="378"/>
                </a:lnTo>
                <a:lnTo>
                  <a:pt x="632" y="378"/>
                </a:lnTo>
                <a:lnTo>
                  <a:pt x="638" y="384"/>
                </a:lnTo>
                <a:lnTo>
                  <a:pt x="642" y="392"/>
                </a:lnTo>
                <a:lnTo>
                  <a:pt x="642" y="392"/>
                </a:lnTo>
                <a:lnTo>
                  <a:pt x="656" y="416"/>
                </a:lnTo>
                <a:lnTo>
                  <a:pt x="656" y="416"/>
                </a:lnTo>
                <a:lnTo>
                  <a:pt x="704" y="502"/>
                </a:lnTo>
                <a:lnTo>
                  <a:pt x="704" y="502"/>
                </a:lnTo>
                <a:lnTo>
                  <a:pt x="700" y="504"/>
                </a:lnTo>
                <a:lnTo>
                  <a:pt x="698" y="506"/>
                </a:lnTo>
                <a:lnTo>
                  <a:pt x="690" y="510"/>
                </a:lnTo>
                <a:lnTo>
                  <a:pt x="690" y="510"/>
                </a:lnTo>
                <a:lnTo>
                  <a:pt x="656" y="526"/>
                </a:lnTo>
                <a:lnTo>
                  <a:pt x="656" y="526"/>
                </a:lnTo>
                <a:lnTo>
                  <a:pt x="530" y="588"/>
                </a:lnTo>
                <a:lnTo>
                  <a:pt x="530" y="588"/>
                </a:lnTo>
                <a:lnTo>
                  <a:pt x="526" y="584"/>
                </a:lnTo>
                <a:lnTo>
                  <a:pt x="524" y="578"/>
                </a:lnTo>
                <a:lnTo>
                  <a:pt x="524" y="578"/>
                </a:lnTo>
                <a:lnTo>
                  <a:pt x="512" y="554"/>
                </a:lnTo>
                <a:lnTo>
                  <a:pt x="512" y="554"/>
                </a:lnTo>
                <a:lnTo>
                  <a:pt x="468" y="462"/>
                </a:lnTo>
                <a:lnTo>
                  <a:pt x="468" y="462"/>
                </a:lnTo>
                <a:lnTo>
                  <a:pt x="470" y="458"/>
                </a:lnTo>
                <a:lnTo>
                  <a:pt x="474" y="456"/>
                </a:lnTo>
                <a:lnTo>
                  <a:pt x="486" y="450"/>
                </a:lnTo>
                <a:lnTo>
                  <a:pt x="486" y="450"/>
                </a:lnTo>
                <a:lnTo>
                  <a:pt x="526" y="434"/>
                </a:lnTo>
                <a:lnTo>
                  <a:pt x="526" y="434"/>
                </a:lnTo>
                <a:lnTo>
                  <a:pt x="524" y="430"/>
                </a:lnTo>
                <a:lnTo>
                  <a:pt x="524" y="426"/>
                </a:lnTo>
                <a:lnTo>
                  <a:pt x="520" y="418"/>
                </a:lnTo>
                <a:lnTo>
                  <a:pt x="520" y="418"/>
                </a:lnTo>
                <a:lnTo>
                  <a:pt x="514" y="406"/>
                </a:lnTo>
                <a:lnTo>
                  <a:pt x="512" y="400"/>
                </a:lnTo>
                <a:lnTo>
                  <a:pt x="512" y="392"/>
                </a:lnTo>
                <a:lnTo>
                  <a:pt x="512" y="392"/>
                </a:lnTo>
                <a:lnTo>
                  <a:pt x="504" y="382"/>
                </a:lnTo>
                <a:lnTo>
                  <a:pt x="494" y="376"/>
                </a:lnTo>
                <a:lnTo>
                  <a:pt x="494" y="376"/>
                </a:lnTo>
                <a:lnTo>
                  <a:pt x="492" y="372"/>
                </a:lnTo>
                <a:lnTo>
                  <a:pt x="488" y="368"/>
                </a:lnTo>
                <a:lnTo>
                  <a:pt x="488" y="368"/>
                </a:lnTo>
                <a:lnTo>
                  <a:pt x="484" y="366"/>
                </a:lnTo>
                <a:lnTo>
                  <a:pt x="484" y="366"/>
                </a:lnTo>
                <a:lnTo>
                  <a:pt x="482" y="362"/>
                </a:lnTo>
                <a:lnTo>
                  <a:pt x="482" y="362"/>
                </a:lnTo>
                <a:lnTo>
                  <a:pt x="468" y="352"/>
                </a:lnTo>
                <a:lnTo>
                  <a:pt x="468" y="352"/>
                </a:lnTo>
                <a:lnTo>
                  <a:pt x="440" y="332"/>
                </a:lnTo>
                <a:lnTo>
                  <a:pt x="440" y="332"/>
                </a:lnTo>
                <a:lnTo>
                  <a:pt x="418" y="312"/>
                </a:lnTo>
                <a:lnTo>
                  <a:pt x="418" y="312"/>
                </a:lnTo>
                <a:lnTo>
                  <a:pt x="404" y="300"/>
                </a:lnTo>
                <a:lnTo>
                  <a:pt x="404" y="300"/>
                </a:lnTo>
                <a:lnTo>
                  <a:pt x="402" y="296"/>
                </a:lnTo>
                <a:lnTo>
                  <a:pt x="402" y="296"/>
                </a:lnTo>
                <a:lnTo>
                  <a:pt x="392" y="290"/>
                </a:lnTo>
                <a:lnTo>
                  <a:pt x="392" y="290"/>
                </a:lnTo>
                <a:lnTo>
                  <a:pt x="390" y="286"/>
                </a:lnTo>
                <a:lnTo>
                  <a:pt x="388" y="284"/>
                </a:lnTo>
                <a:lnTo>
                  <a:pt x="384" y="282"/>
                </a:lnTo>
                <a:lnTo>
                  <a:pt x="384" y="282"/>
                </a:lnTo>
                <a:lnTo>
                  <a:pt x="386" y="294"/>
                </a:lnTo>
                <a:lnTo>
                  <a:pt x="386" y="294"/>
                </a:lnTo>
                <a:lnTo>
                  <a:pt x="388" y="304"/>
                </a:lnTo>
                <a:lnTo>
                  <a:pt x="388" y="304"/>
                </a:lnTo>
                <a:lnTo>
                  <a:pt x="390" y="322"/>
                </a:lnTo>
                <a:lnTo>
                  <a:pt x="390" y="322"/>
                </a:lnTo>
                <a:lnTo>
                  <a:pt x="388" y="332"/>
                </a:lnTo>
                <a:lnTo>
                  <a:pt x="388" y="332"/>
                </a:lnTo>
                <a:lnTo>
                  <a:pt x="388" y="342"/>
                </a:lnTo>
                <a:lnTo>
                  <a:pt x="388" y="352"/>
                </a:lnTo>
                <a:lnTo>
                  <a:pt x="388" y="352"/>
                </a:lnTo>
                <a:lnTo>
                  <a:pt x="388" y="352"/>
                </a:lnTo>
                <a:lnTo>
                  <a:pt x="390" y="354"/>
                </a:lnTo>
                <a:lnTo>
                  <a:pt x="390" y="354"/>
                </a:lnTo>
                <a:lnTo>
                  <a:pt x="392" y="362"/>
                </a:lnTo>
                <a:lnTo>
                  <a:pt x="388" y="370"/>
                </a:lnTo>
                <a:lnTo>
                  <a:pt x="388" y="370"/>
                </a:lnTo>
                <a:lnTo>
                  <a:pt x="398" y="382"/>
                </a:lnTo>
                <a:lnTo>
                  <a:pt x="400" y="388"/>
                </a:lnTo>
                <a:lnTo>
                  <a:pt x="402" y="396"/>
                </a:lnTo>
                <a:lnTo>
                  <a:pt x="402" y="396"/>
                </a:lnTo>
                <a:lnTo>
                  <a:pt x="406" y="400"/>
                </a:lnTo>
                <a:lnTo>
                  <a:pt x="406" y="400"/>
                </a:lnTo>
                <a:lnTo>
                  <a:pt x="418" y="418"/>
                </a:lnTo>
                <a:lnTo>
                  <a:pt x="430" y="436"/>
                </a:lnTo>
                <a:lnTo>
                  <a:pt x="430" y="436"/>
                </a:lnTo>
                <a:lnTo>
                  <a:pt x="440" y="454"/>
                </a:lnTo>
                <a:lnTo>
                  <a:pt x="448" y="472"/>
                </a:lnTo>
                <a:lnTo>
                  <a:pt x="448" y="472"/>
                </a:lnTo>
                <a:lnTo>
                  <a:pt x="456" y="494"/>
                </a:lnTo>
                <a:lnTo>
                  <a:pt x="456" y="494"/>
                </a:lnTo>
                <a:lnTo>
                  <a:pt x="466" y="508"/>
                </a:lnTo>
                <a:lnTo>
                  <a:pt x="470" y="516"/>
                </a:lnTo>
                <a:lnTo>
                  <a:pt x="474" y="526"/>
                </a:lnTo>
                <a:lnTo>
                  <a:pt x="474" y="526"/>
                </a:lnTo>
                <a:lnTo>
                  <a:pt x="474" y="534"/>
                </a:lnTo>
                <a:lnTo>
                  <a:pt x="474" y="544"/>
                </a:lnTo>
                <a:lnTo>
                  <a:pt x="474" y="544"/>
                </a:lnTo>
                <a:lnTo>
                  <a:pt x="476" y="552"/>
                </a:lnTo>
                <a:lnTo>
                  <a:pt x="474" y="560"/>
                </a:lnTo>
                <a:lnTo>
                  <a:pt x="474" y="560"/>
                </a:lnTo>
                <a:lnTo>
                  <a:pt x="472" y="568"/>
                </a:lnTo>
                <a:lnTo>
                  <a:pt x="472" y="578"/>
                </a:lnTo>
                <a:lnTo>
                  <a:pt x="472" y="578"/>
                </a:lnTo>
                <a:lnTo>
                  <a:pt x="480" y="616"/>
                </a:lnTo>
                <a:lnTo>
                  <a:pt x="480" y="616"/>
                </a:lnTo>
                <a:lnTo>
                  <a:pt x="482" y="630"/>
                </a:lnTo>
                <a:lnTo>
                  <a:pt x="482" y="630"/>
                </a:lnTo>
                <a:lnTo>
                  <a:pt x="488" y="646"/>
                </a:lnTo>
                <a:lnTo>
                  <a:pt x="488" y="646"/>
                </a:lnTo>
                <a:lnTo>
                  <a:pt x="490" y="658"/>
                </a:lnTo>
                <a:lnTo>
                  <a:pt x="490" y="658"/>
                </a:lnTo>
                <a:lnTo>
                  <a:pt x="496" y="680"/>
                </a:lnTo>
                <a:lnTo>
                  <a:pt x="502" y="700"/>
                </a:lnTo>
                <a:lnTo>
                  <a:pt x="502" y="700"/>
                </a:lnTo>
                <a:lnTo>
                  <a:pt x="510" y="714"/>
                </a:lnTo>
                <a:lnTo>
                  <a:pt x="510" y="714"/>
                </a:lnTo>
                <a:lnTo>
                  <a:pt x="522" y="738"/>
                </a:lnTo>
                <a:lnTo>
                  <a:pt x="522" y="738"/>
                </a:lnTo>
                <a:lnTo>
                  <a:pt x="538" y="756"/>
                </a:lnTo>
                <a:lnTo>
                  <a:pt x="538" y="756"/>
                </a:lnTo>
                <a:lnTo>
                  <a:pt x="540" y="758"/>
                </a:lnTo>
                <a:lnTo>
                  <a:pt x="540" y="758"/>
                </a:lnTo>
                <a:lnTo>
                  <a:pt x="544" y="764"/>
                </a:lnTo>
                <a:lnTo>
                  <a:pt x="544" y="764"/>
                </a:lnTo>
                <a:lnTo>
                  <a:pt x="546" y="766"/>
                </a:lnTo>
                <a:lnTo>
                  <a:pt x="546" y="766"/>
                </a:lnTo>
                <a:lnTo>
                  <a:pt x="550" y="768"/>
                </a:lnTo>
                <a:lnTo>
                  <a:pt x="554" y="768"/>
                </a:lnTo>
                <a:lnTo>
                  <a:pt x="554" y="768"/>
                </a:lnTo>
                <a:lnTo>
                  <a:pt x="562" y="772"/>
                </a:lnTo>
                <a:lnTo>
                  <a:pt x="570" y="778"/>
                </a:lnTo>
                <a:lnTo>
                  <a:pt x="570" y="778"/>
                </a:lnTo>
                <a:lnTo>
                  <a:pt x="576" y="780"/>
                </a:lnTo>
                <a:lnTo>
                  <a:pt x="576" y="780"/>
                </a:lnTo>
                <a:lnTo>
                  <a:pt x="576" y="786"/>
                </a:lnTo>
                <a:lnTo>
                  <a:pt x="576" y="786"/>
                </a:lnTo>
                <a:lnTo>
                  <a:pt x="578" y="788"/>
                </a:lnTo>
                <a:lnTo>
                  <a:pt x="580" y="788"/>
                </a:lnTo>
                <a:lnTo>
                  <a:pt x="584" y="786"/>
                </a:lnTo>
                <a:lnTo>
                  <a:pt x="584" y="786"/>
                </a:lnTo>
                <a:lnTo>
                  <a:pt x="584" y="790"/>
                </a:lnTo>
                <a:lnTo>
                  <a:pt x="584" y="792"/>
                </a:lnTo>
                <a:lnTo>
                  <a:pt x="580" y="796"/>
                </a:lnTo>
                <a:lnTo>
                  <a:pt x="568" y="800"/>
                </a:lnTo>
                <a:lnTo>
                  <a:pt x="568" y="800"/>
                </a:lnTo>
                <a:lnTo>
                  <a:pt x="564" y="802"/>
                </a:lnTo>
                <a:lnTo>
                  <a:pt x="558" y="804"/>
                </a:lnTo>
                <a:lnTo>
                  <a:pt x="558" y="804"/>
                </a:lnTo>
                <a:lnTo>
                  <a:pt x="546" y="806"/>
                </a:lnTo>
                <a:lnTo>
                  <a:pt x="534" y="804"/>
                </a:lnTo>
                <a:lnTo>
                  <a:pt x="534" y="804"/>
                </a:lnTo>
                <a:lnTo>
                  <a:pt x="530" y="802"/>
                </a:lnTo>
                <a:lnTo>
                  <a:pt x="526" y="800"/>
                </a:lnTo>
                <a:lnTo>
                  <a:pt x="526" y="800"/>
                </a:lnTo>
                <a:lnTo>
                  <a:pt x="510" y="784"/>
                </a:lnTo>
                <a:lnTo>
                  <a:pt x="510" y="784"/>
                </a:lnTo>
                <a:lnTo>
                  <a:pt x="502" y="780"/>
                </a:lnTo>
                <a:lnTo>
                  <a:pt x="498" y="778"/>
                </a:lnTo>
                <a:lnTo>
                  <a:pt x="494" y="776"/>
                </a:lnTo>
                <a:lnTo>
                  <a:pt x="494" y="776"/>
                </a:lnTo>
                <a:lnTo>
                  <a:pt x="492" y="780"/>
                </a:lnTo>
                <a:lnTo>
                  <a:pt x="492" y="784"/>
                </a:lnTo>
                <a:lnTo>
                  <a:pt x="492" y="792"/>
                </a:lnTo>
                <a:lnTo>
                  <a:pt x="492" y="800"/>
                </a:lnTo>
                <a:lnTo>
                  <a:pt x="490" y="802"/>
                </a:lnTo>
                <a:lnTo>
                  <a:pt x="486" y="802"/>
                </a:lnTo>
                <a:lnTo>
                  <a:pt x="486" y="802"/>
                </a:lnTo>
                <a:lnTo>
                  <a:pt x="482" y="800"/>
                </a:lnTo>
                <a:lnTo>
                  <a:pt x="482" y="800"/>
                </a:lnTo>
                <a:lnTo>
                  <a:pt x="480" y="796"/>
                </a:lnTo>
                <a:lnTo>
                  <a:pt x="482" y="792"/>
                </a:lnTo>
                <a:lnTo>
                  <a:pt x="482" y="792"/>
                </a:lnTo>
                <a:lnTo>
                  <a:pt x="480" y="782"/>
                </a:lnTo>
                <a:lnTo>
                  <a:pt x="480" y="782"/>
                </a:lnTo>
                <a:lnTo>
                  <a:pt x="476" y="776"/>
                </a:lnTo>
                <a:lnTo>
                  <a:pt x="472" y="770"/>
                </a:lnTo>
                <a:lnTo>
                  <a:pt x="470" y="766"/>
                </a:lnTo>
                <a:lnTo>
                  <a:pt x="468" y="758"/>
                </a:lnTo>
                <a:lnTo>
                  <a:pt x="468" y="758"/>
                </a:lnTo>
                <a:lnTo>
                  <a:pt x="470" y="758"/>
                </a:lnTo>
                <a:lnTo>
                  <a:pt x="472" y="758"/>
                </a:lnTo>
                <a:lnTo>
                  <a:pt x="472" y="758"/>
                </a:lnTo>
                <a:lnTo>
                  <a:pt x="472" y="754"/>
                </a:lnTo>
                <a:lnTo>
                  <a:pt x="470" y="748"/>
                </a:lnTo>
                <a:lnTo>
                  <a:pt x="470" y="748"/>
                </a:lnTo>
                <a:lnTo>
                  <a:pt x="476" y="730"/>
                </a:lnTo>
                <a:lnTo>
                  <a:pt x="476" y="730"/>
                </a:lnTo>
                <a:lnTo>
                  <a:pt x="476" y="726"/>
                </a:lnTo>
                <a:lnTo>
                  <a:pt x="476" y="722"/>
                </a:lnTo>
                <a:lnTo>
                  <a:pt x="476" y="722"/>
                </a:lnTo>
                <a:lnTo>
                  <a:pt x="474" y="718"/>
                </a:lnTo>
                <a:lnTo>
                  <a:pt x="474" y="718"/>
                </a:lnTo>
                <a:lnTo>
                  <a:pt x="470" y="708"/>
                </a:lnTo>
                <a:lnTo>
                  <a:pt x="466" y="698"/>
                </a:lnTo>
                <a:lnTo>
                  <a:pt x="466" y="698"/>
                </a:lnTo>
                <a:lnTo>
                  <a:pt x="456" y="678"/>
                </a:lnTo>
                <a:lnTo>
                  <a:pt x="446" y="656"/>
                </a:lnTo>
                <a:lnTo>
                  <a:pt x="446" y="656"/>
                </a:lnTo>
                <a:lnTo>
                  <a:pt x="438" y="642"/>
                </a:lnTo>
                <a:lnTo>
                  <a:pt x="432" y="630"/>
                </a:lnTo>
                <a:lnTo>
                  <a:pt x="432" y="630"/>
                </a:lnTo>
                <a:lnTo>
                  <a:pt x="430" y="620"/>
                </a:lnTo>
                <a:lnTo>
                  <a:pt x="428" y="610"/>
                </a:lnTo>
                <a:lnTo>
                  <a:pt x="424" y="588"/>
                </a:lnTo>
                <a:lnTo>
                  <a:pt x="424" y="588"/>
                </a:lnTo>
                <a:lnTo>
                  <a:pt x="424" y="578"/>
                </a:lnTo>
                <a:lnTo>
                  <a:pt x="424" y="578"/>
                </a:lnTo>
                <a:lnTo>
                  <a:pt x="424" y="572"/>
                </a:lnTo>
                <a:lnTo>
                  <a:pt x="424" y="568"/>
                </a:lnTo>
                <a:lnTo>
                  <a:pt x="424" y="568"/>
                </a:lnTo>
                <a:lnTo>
                  <a:pt x="416" y="570"/>
                </a:lnTo>
                <a:lnTo>
                  <a:pt x="408" y="572"/>
                </a:lnTo>
                <a:lnTo>
                  <a:pt x="408" y="572"/>
                </a:lnTo>
                <a:lnTo>
                  <a:pt x="372" y="578"/>
                </a:lnTo>
                <a:lnTo>
                  <a:pt x="372" y="578"/>
                </a:lnTo>
                <a:lnTo>
                  <a:pt x="360" y="578"/>
                </a:lnTo>
                <a:lnTo>
                  <a:pt x="360" y="578"/>
                </a:lnTo>
                <a:lnTo>
                  <a:pt x="348" y="578"/>
                </a:lnTo>
                <a:lnTo>
                  <a:pt x="336" y="576"/>
                </a:lnTo>
                <a:lnTo>
                  <a:pt x="336" y="576"/>
                </a:lnTo>
                <a:lnTo>
                  <a:pt x="320" y="576"/>
                </a:lnTo>
                <a:lnTo>
                  <a:pt x="306" y="578"/>
                </a:lnTo>
                <a:lnTo>
                  <a:pt x="306" y="578"/>
                </a:lnTo>
                <a:lnTo>
                  <a:pt x="292" y="576"/>
                </a:lnTo>
                <a:lnTo>
                  <a:pt x="292" y="576"/>
                </a:lnTo>
                <a:lnTo>
                  <a:pt x="274" y="578"/>
                </a:lnTo>
                <a:lnTo>
                  <a:pt x="274" y="578"/>
                </a:lnTo>
                <a:lnTo>
                  <a:pt x="268" y="576"/>
                </a:lnTo>
                <a:lnTo>
                  <a:pt x="264" y="574"/>
                </a:lnTo>
                <a:lnTo>
                  <a:pt x="264" y="574"/>
                </a:lnTo>
                <a:lnTo>
                  <a:pt x="258" y="574"/>
                </a:lnTo>
                <a:lnTo>
                  <a:pt x="258" y="574"/>
                </a:lnTo>
                <a:lnTo>
                  <a:pt x="256" y="574"/>
                </a:lnTo>
                <a:lnTo>
                  <a:pt x="256" y="574"/>
                </a:lnTo>
                <a:lnTo>
                  <a:pt x="252" y="576"/>
                </a:lnTo>
                <a:lnTo>
                  <a:pt x="250" y="580"/>
                </a:lnTo>
                <a:lnTo>
                  <a:pt x="250" y="580"/>
                </a:lnTo>
                <a:lnTo>
                  <a:pt x="244" y="586"/>
                </a:lnTo>
                <a:lnTo>
                  <a:pt x="244" y="586"/>
                </a:lnTo>
                <a:lnTo>
                  <a:pt x="236" y="594"/>
                </a:lnTo>
                <a:lnTo>
                  <a:pt x="236" y="594"/>
                </a:lnTo>
                <a:lnTo>
                  <a:pt x="220" y="616"/>
                </a:lnTo>
                <a:lnTo>
                  <a:pt x="206" y="638"/>
                </a:lnTo>
                <a:lnTo>
                  <a:pt x="206" y="638"/>
                </a:lnTo>
                <a:lnTo>
                  <a:pt x="200" y="644"/>
                </a:lnTo>
                <a:lnTo>
                  <a:pt x="200" y="644"/>
                </a:lnTo>
                <a:lnTo>
                  <a:pt x="198" y="648"/>
                </a:lnTo>
                <a:lnTo>
                  <a:pt x="198" y="648"/>
                </a:lnTo>
                <a:lnTo>
                  <a:pt x="188" y="664"/>
                </a:lnTo>
                <a:lnTo>
                  <a:pt x="188" y="664"/>
                </a:lnTo>
                <a:lnTo>
                  <a:pt x="172" y="690"/>
                </a:lnTo>
                <a:lnTo>
                  <a:pt x="166" y="704"/>
                </a:lnTo>
                <a:lnTo>
                  <a:pt x="162" y="718"/>
                </a:lnTo>
                <a:lnTo>
                  <a:pt x="162" y="718"/>
                </a:lnTo>
                <a:lnTo>
                  <a:pt x="158" y="728"/>
                </a:lnTo>
                <a:lnTo>
                  <a:pt x="156" y="734"/>
                </a:lnTo>
                <a:lnTo>
                  <a:pt x="158" y="740"/>
                </a:lnTo>
                <a:lnTo>
                  <a:pt x="158" y="740"/>
                </a:lnTo>
                <a:lnTo>
                  <a:pt x="162" y="756"/>
                </a:lnTo>
                <a:lnTo>
                  <a:pt x="162" y="756"/>
                </a:lnTo>
                <a:lnTo>
                  <a:pt x="162" y="762"/>
                </a:lnTo>
                <a:lnTo>
                  <a:pt x="164" y="768"/>
                </a:lnTo>
                <a:lnTo>
                  <a:pt x="164" y="768"/>
                </a:lnTo>
                <a:lnTo>
                  <a:pt x="166" y="770"/>
                </a:lnTo>
                <a:lnTo>
                  <a:pt x="170" y="772"/>
                </a:lnTo>
                <a:lnTo>
                  <a:pt x="170" y="772"/>
                </a:lnTo>
                <a:lnTo>
                  <a:pt x="174" y="778"/>
                </a:lnTo>
                <a:lnTo>
                  <a:pt x="176" y="782"/>
                </a:lnTo>
                <a:lnTo>
                  <a:pt x="180" y="784"/>
                </a:lnTo>
                <a:lnTo>
                  <a:pt x="180" y="784"/>
                </a:lnTo>
                <a:lnTo>
                  <a:pt x="186" y="784"/>
                </a:lnTo>
                <a:lnTo>
                  <a:pt x="192" y="784"/>
                </a:lnTo>
                <a:lnTo>
                  <a:pt x="192" y="784"/>
                </a:lnTo>
                <a:lnTo>
                  <a:pt x="194" y="786"/>
                </a:lnTo>
                <a:lnTo>
                  <a:pt x="196" y="788"/>
                </a:lnTo>
                <a:lnTo>
                  <a:pt x="196" y="788"/>
                </a:lnTo>
                <a:lnTo>
                  <a:pt x="200" y="792"/>
                </a:lnTo>
                <a:lnTo>
                  <a:pt x="200" y="792"/>
                </a:lnTo>
                <a:lnTo>
                  <a:pt x="202" y="796"/>
                </a:lnTo>
                <a:lnTo>
                  <a:pt x="200" y="800"/>
                </a:lnTo>
                <a:lnTo>
                  <a:pt x="200" y="800"/>
                </a:lnTo>
                <a:lnTo>
                  <a:pt x="194" y="802"/>
                </a:lnTo>
                <a:lnTo>
                  <a:pt x="194" y="802"/>
                </a:lnTo>
                <a:lnTo>
                  <a:pt x="188" y="804"/>
                </a:lnTo>
                <a:lnTo>
                  <a:pt x="180" y="804"/>
                </a:lnTo>
                <a:lnTo>
                  <a:pt x="180" y="804"/>
                </a:lnTo>
                <a:lnTo>
                  <a:pt x="162" y="806"/>
                </a:lnTo>
                <a:lnTo>
                  <a:pt x="144" y="804"/>
                </a:lnTo>
                <a:lnTo>
                  <a:pt x="144" y="804"/>
                </a:lnTo>
                <a:lnTo>
                  <a:pt x="144" y="804"/>
                </a:lnTo>
                <a:lnTo>
                  <a:pt x="144" y="804"/>
                </a:lnTo>
                <a:lnTo>
                  <a:pt x="144" y="802"/>
                </a:lnTo>
                <a:lnTo>
                  <a:pt x="146" y="800"/>
                </a:lnTo>
                <a:lnTo>
                  <a:pt x="146" y="800"/>
                </a:lnTo>
                <a:lnTo>
                  <a:pt x="146" y="800"/>
                </a:lnTo>
                <a:lnTo>
                  <a:pt x="146" y="800"/>
                </a:lnTo>
                <a:lnTo>
                  <a:pt x="134" y="788"/>
                </a:lnTo>
                <a:lnTo>
                  <a:pt x="128" y="784"/>
                </a:lnTo>
                <a:lnTo>
                  <a:pt x="122" y="780"/>
                </a:lnTo>
                <a:lnTo>
                  <a:pt x="122" y="780"/>
                </a:lnTo>
                <a:lnTo>
                  <a:pt x="118" y="778"/>
                </a:lnTo>
                <a:lnTo>
                  <a:pt x="114" y="776"/>
                </a:lnTo>
                <a:lnTo>
                  <a:pt x="114" y="776"/>
                </a:lnTo>
                <a:lnTo>
                  <a:pt x="110" y="780"/>
                </a:lnTo>
                <a:lnTo>
                  <a:pt x="108" y="786"/>
                </a:lnTo>
                <a:lnTo>
                  <a:pt x="108" y="786"/>
                </a:lnTo>
                <a:lnTo>
                  <a:pt x="108" y="794"/>
                </a:lnTo>
                <a:lnTo>
                  <a:pt x="106" y="800"/>
                </a:lnTo>
                <a:lnTo>
                  <a:pt x="106" y="800"/>
                </a:lnTo>
                <a:lnTo>
                  <a:pt x="104" y="802"/>
                </a:lnTo>
                <a:lnTo>
                  <a:pt x="100" y="802"/>
                </a:lnTo>
                <a:lnTo>
                  <a:pt x="96" y="800"/>
                </a:lnTo>
                <a:lnTo>
                  <a:pt x="96" y="800"/>
                </a:lnTo>
                <a:lnTo>
                  <a:pt x="94" y="796"/>
                </a:lnTo>
                <a:lnTo>
                  <a:pt x="96" y="792"/>
                </a:lnTo>
                <a:lnTo>
                  <a:pt x="96" y="784"/>
                </a:lnTo>
                <a:lnTo>
                  <a:pt x="96" y="784"/>
                </a:lnTo>
                <a:lnTo>
                  <a:pt x="90" y="768"/>
                </a:lnTo>
                <a:lnTo>
                  <a:pt x="90" y="768"/>
                </a:lnTo>
                <a:lnTo>
                  <a:pt x="88" y="764"/>
                </a:lnTo>
                <a:lnTo>
                  <a:pt x="86" y="758"/>
                </a:lnTo>
                <a:lnTo>
                  <a:pt x="86" y="758"/>
                </a:lnTo>
                <a:lnTo>
                  <a:pt x="88" y="758"/>
                </a:lnTo>
                <a:lnTo>
                  <a:pt x="92" y="758"/>
                </a:lnTo>
                <a:lnTo>
                  <a:pt x="100" y="762"/>
                </a:lnTo>
                <a:lnTo>
                  <a:pt x="100" y="762"/>
                </a:lnTo>
                <a:lnTo>
                  <a:pt x="108" y="764"/>
                </a:lnTo>
                <a:lnTo>
                  <a:pt x="108" y="764"/>
                </a:lnTo>
                <a:lnTo>
                  <a:pt x="118" y="766"/>
                </a:lnTo>
                <a:lnTo>
                  <a:pt x="118" y="766"/>
                </a:lnTo>
                <a:lnTo>
                  <a:pt x="120" y="768"/>
                </a:lnTo>
                <a:lnTo>
                  <a:pt x="120" y="768"/>
                </a:lnTo>
                <a:lnTo>
                  <a:pt x="128" y="772"/>
                </a:lnTo>
                <a:lnTo>
                  <a:pt x="132" y="774"/>
                </a:lnTo>
                <a:lnTo>
                  <a:pt x="136" y="778"/>
                </a:lnTo>
                <a:lnTo>
                  <a:pt x="136" y="778"/>
                </a:lnTo>
                <a:lnTo>
                  <a:pt x="138" y="778"/>
                </a:lnTo>
                <a:lnTo>
                  <a:pt x="138" y="778"/>
                </a:lnTo>
                <a:lnTo>
                  <a:pt x="138" y="776"/>
                </a:lnTo>
                <a:lnTo>
                  <a:pt x="138" y="776"/>
                </a:lnTo>
                <a:lnTo>
                  <a:pt x="128" y="764"/>
                </a:lnTo>
                <a:lnTo>
                  <a:pt x="114" y="754"/>
                </a:lnTo>
                <a:lnTo>
                  <a:pt x="114" y="754"/>
                </a:lnTo>
                <a:lnTo>
                  <a:pt x="108" y="748"/>
                </a:lnTo>
                <a:lnTo>
                  <a:pt x="104" y="746"/>
                </a:lnTo>
                <a:lnTo>
                  <a:pt x="102" y="742"/>
                </a:lnTo>
                <a:lnTo>
                  <a:pt x="102" y="742"/>
                </a:lnTo>
                <a:lnTo>
                  <a:pt x="102" y="736"/>
                </a:lnTo>
                <a:lnTo>
                  <a:pt x="106" y="732"/>
                </a:lnTo>
                <a:lnTo>
                  <a:pt x="112" y="724"/>
                </a:lnTo>
                <a:lnTo>
                  <a:pt x="112" y="724"/>
                </a:lnTo>
                <a:lnTo>
                  <a:pt x="124" y="706"/>
                </a:lnTo>
                <a:lnTo>
                  <a:pt x="136" y="686"/>
                </a:lnTo>
                <a:lnTo>
                  <a:pt x="136" y="686"/>
                </a:lnTo>
                <a:lnTo>
                  <a:pt x="142" y="670"/>
                </a:lnTo>
                <a:lnTo>
                  <a:pt x="142" y="670"/>
                </a:lnTo>
                <a:lnTo>
                  <a:pt x="144" y="660"/>
                </a:lnTo>
                <a:lnTo>
                  <a:pt x="144" y="660"/>
                </a:lnTo>
                <a:lnTo>
                  <a:pt x="156" y="636"/>
                </a:lnTo>
                <a:lnTo>
                  <a:pt x="156" y="636"/>
                </a:lnTo>
                <a:lnTo>
                  <a:pt x="160" y="622"/>
                </a:lnTo>
                <a:lnTo>
                  <a:pt x="166" y="608"/>
                </a:lnTo>
                <a:lnTo>
                  <a:pt x="166" y="608"/>
                </a:lnTo>
                <a:lnTo>
                  <a:pt x="174" y="594"/>
                </a:lnTo>
                <a:lnTo>
                  <a:pt x="186" y="580"/>
                </a:lnTo>
                <a:lnTo>
                  <a:pt x="186" y="580"/>
                </a:lnTo>
                <a:lnTo>
                  <a:pt x="198" y="566"/>
                </a:lnTo>
                <a:lnTo>
                  <a:pt x="198" y="566"/>
                </a:lnTo>
                <a:lnTo>
                  <a:pt x="202" y="556"/>
                </a:lnTo>
                <a:lnTo>
                  <a:pt x="202" y="556"/>
                </a:lnTo>
                <a:lnTo>
                  <a:pt x="204" y="548"/>
                </a:lnTo>
                <a:lnTo>
                  <a:pt x="204" y="548"/>
                </a:lnTo>
                <a:lnTo>
                  <a:pt x="208" y="546"/>
                </a:lnTo>
                <a:lnTo>
                  <a:pt x="210" y="546"/>
                </a:lnTo>
                <a:lnTo>
                  <a:pt x="210" y="546"/>
                </a:lnTo>
                <a:lnTo>
                  <a:pt x="212" y="540"/>
                </a:lnTo>
                <a:lnTo>
                  <a:pt x="212" y="540"/>
                </a:lnTo>
                <a:lnTo>
                  <a:pt x="216" y="536"/>
                </a:lnTo>
                <a:lnTo>
                  <a:pt x="216" y="536"/>
                </a:lnTo>
                <a:lnTo>
                  <a:pt x="230" y="512"/>
                </a:lnTo>
                <a:lnTo>
                  <a:pt x="230" y="512"/>
                </a:lnTo>
                <a:lnTo>
                  <a:pt x="230" y="506"/>
                </a:lnTo>
                <a:lnTo>
                  <a:pt x="230" y="506"/>
                </a:lnTo>
                <a:lnTo>
                  <a:pt x="234" y="494"/>
                </a:lnTo>
                <a:lnTo>
                  <a:pt x="234" y="494"/>
                </a:lnTo>
                <a:lnTo>
                  <a:pt x="240" y="480"/>
                </a:lnTo>
                <a:lnTo>
                  <a:pt x="240" y="480"/>
                </a:lnTo>
                <a:lnTo>
                  <a:pt x="256" y="442"/>
                </a:lnTo>
                <a:lnTo>
                  <a:pt x="256" y="442"/>
                </a:lnTo>
                <a:lnTo>
                  <a:pt x="262" y="426"/>
                </a:lnTo>
                <a:lnTo>
                  <a:pt x="262" y="426"/>
                </a:lnTo>
                <a:lnTo>
                  <a:pt x="260" y="418"/>
                </a:lnTo>
                <a:lnTo>
                  <a:pt x="260" y="418"/>
                </a:lnTo>
                <a:lnTo>
                  <a:pt x="262" y="412"/>
                </a:lnTo>
                <a:lnTo>
                  <a:pt x="262" y="412"/>
                </a:lnTo>
                <a:lnTo>
                  <a:pt x="262" y="408"/>
                </a:lnTo>
                <a:lnTo>
                  <a:pt x="262" y="406"/>
                </a:lnTo>
                <a:lnTo>
                  <a:pt x="262" y="406"/>
                </a:lnTo>
                <a:lnTo>
                  <a:pt x="262" y="396"/>
                </a:lnTo>
                <a:lnTo>
                  <a:pt x="262" y="396"/>
                </a:lnTo>
                <a:lnTo>
                  <a:pt x="262" y="386"/>
                </a:lnTo>
                <a:lnTo>
                  <a:pt x="264" y="378"/>
                </a:lnTo>
                <a:lnTo>
                  <a:pt x="264" y="378"/>
                </a:lnTo>
                <a:lnTo>
                  <a:pt x="266" y="376"/>
                </a:lnTo>
                <a:lnTo>
                  <a:pt x="266" y="376"/>
                </a:lnTo>
                <a:lnTo>
                  <a:pt x="266" y="370"/>
                </a:lnTo>
                <a:lnTo>
                  <a:pt x="268" y="368"/>
                </a:lnTo>
                <a:lnTo>
                  <a:pt x="270" y="366"/>
                </a:lnTo>
                <a:lnTo>
                  <a:pt x="270" y="366"/>
                </a:lnTo>
                <a:lnTo>
                  <a:pt x="270" y="360"/>
                </a:lnTo>
                <a:lnTo>
                  <a:pt x="270" y="360"/>
                </a:lnTo>
                <a:lnTo>
                  <a:pt x="274" y="356"/>
                </a:lnTo>
                <a:lnTo>
                  <a:pt x="278" y="354"/>
                </a:lnTo>
                <a:lnTo>
                  <a:pt x="278" y="354"/>
                </a:lnTo>
                <a:lnTo>
                  <a:pt x="280" y="346"/>
                </a:lnTo>
                <a:lnTo>
                  <a:pt x="280" y="346"/>
                </a:lnTo>
                <a:lnTo>
                  <a:pt x="282" y="344"/>
                </a:lnTo>
                <a:lnTo>
                  <a:pt x="284" y="342"/>
                </a:lnTo>
                <a:lnTo>
                  <a:pt x="284" y="342"/>
                </a:lnTo>
                <a:lnTo>
                  <a:pt x="284" y="338"/>
                </a:lnTo>
                <a:lnTo>
                  <a:pt x="284" y="338"/>
                </a:lnTo>
                <a:lnTo>
                  <a:pt x="286" y="336"/>
                </a:lnTo>
                <a:lnTo>
                  <a:pt x="290" y="334"/>
                </a:lnTo>
                <a:lnTo>
                  <a:pt x="290" y="334"/>
                </a:lnTo>
                <a:lnTo>
                  <a:pt x="290" y="330"/>
                </a:lnTo>
                <a:lnTo>
                  <a:pt x="290" y="326"/>
                </a:lnTo>
                <a:lnTo>
                  <a:pt x="290" y="326"/>
                </a:lnTo>
                <a:lnTo>
                  <a:pt x="294" y="324"/>
                </a:lnTo>
                <a:lnTo>
                  <a:pt x="296" y="322"/>
                </a:lnTo>
                <a:lnTo>
                  <a:pt x="296" y="322"/>
                </a:lnTo>
                <a:lnTo>
                  <a:pt x="296" y="322"/>
                </a:lnTo>
                <a:lnTo>
                  <a:pt x="296" y="322"/>
                </a:lnTo>
                <a:lnTo>
                  <a:pt x="296" y="318"/>
                </a:lnTo>
                <a:lnTo>
                  <a:pt x="296" y="316"/>
                </a:lnTo>
                <a:lnTo>
                  <a:pt x="296" y="316"/>
                </a:lnTo>
                <a:lnTo>
                  <a:pt x="298" y="312"/>
                </a:lnTo>
                <a:lnTo>
                  <a:pt x="298" y="312"/>
                </a:lnTo>
                <a:lnTo>
                  <a:pt x="296" y="310"/>
                </a:lnTo>
                <a:lnTo>
                  <a:pt x="296" y="310"/>
                </a:lnTo>
                <a:lnTo>
                  <a:pt x="298" y="306"/>
                </a:lnTo>
                <a:lnTo>
                  <a:pt x="300" y="302"/>
                </a:lnTo>
                <a:lnTo>
                  <a:pt x="300" y="302"/>
                </a:lnTo>
                <a:lnTo>
                  <a:pt x="298" y="300"/>
                </a:lnTo>
                <a:lnTo>
                  <a:pt x="298" y="298"/>
                </a:lnTo>
                <a:lnTo>
                  <a:pt x="298" y="298"/>
                </a:lnTo>
                <a:lnTo>
                  <a:pt x="298" y="296"/>
                </a:lnTo>
                <a:lnTo>
                  <a:pt x="298" y="296"/>
                </a:lnTo>
                <a:lnTo>
                  <a:pt x="296" y="294"/>
                </a:lnTo>
                <a:lnTo>
                  <a:pt x="296" y="294"/>
                </a:lnTo>
                <a:lnTo>
                  <a:pt x="296" y="292"/>
                </a:lnTo>
                <a:lnTo>
                  <a:pt x="298" y="290"/>
                </a:lnTo>
                <a:lnTo>
                  <a:pt x="300" y="286"/>
                </a:lnTo>
                <a:lnTo>
                  <a:pt x="300" y="286"/>
                </a:lnTo>
                <a:lnTo>
                  <a:pt x="298" y="282"/>
                </a:lnTo>
                <a:lnTo>
                  <a:pt x="296" y="278"/>
                </a:lnTo>
                <a:lnTo>
                  <a:pt x="296" y="278"/>
                </a:lnTo>
                <a:lnTo>
                  <a:pt x="292" y="268"/>
                </a:lnTo>
                <a:lnTo>
                  <a:pt x="292" y="268"/>
                </a:lnTo>
                <a:lnTo>
                  <a:pt x="286" y="254"/>
                </a:lnTo>
                <a:lnTo>
                  <a:pt x="286" y="254"/>
                </a:lnTo>
                <a:lnTo>
                  <a:pt x="284" y="248"/>
                </a:lnTo>
                <a:lnTo>
                  <a:pt x="284" y="246"/>
                </a:lnTo>
                <a:lnTo>
                  <a:pt x="282" y="244"/>
                </a:lnTo>
                <a:lnTo>
                  <a:pt x="282" y="244"/>
                </a:lnTo>
                <a:lnTo>
                  <a:pt x="282" y="244"/>
                </a:lnTo>
                <a:lnTo>
                  <a:pt x="282" y="244"/>
                </a:lnTo>
                <a:lnTo>
                  <a:pt x="280" y="252"/>
                </a:lnTo>
                <a:lnTo>
                  <a:pt x="276" y="258"/>
                </a:lnTo>
                <a:lnTo>
                  <a:pt x="276" y="258"/>
                </a:lnTo>
                <a:lnTo>
                  <a:pt x="272" y="264"/>
                </a:lnTo>
                <a:lnTo>
                  <a:pt x="272" y="264"/>
                </a:lnTo>
                <a:lnTo>
                  <a:pt x="270" y="272"/>
                </a:lnTo>
                <a:lnTo>
                  <a:pt x="270" y="272"/>
                </a:lnTo>
                <a:lnTo>
                  <a:pt x="268" y="276"/>
                </a:lnTo>
                <a:lnTo>
                  <a:pt x="268" y="276"/>
                </a:lnTo>
                <a:lnTo>
                  <a:pt x="264" y="284"/>
                </a:lnTo>
                <a:lnTo>
                  <a:pt x="260" y="292"/>
                </a:lnTo>
                <a:lnTo>
                  <a:pt x="260" y="292"/>
                </a:lnTo>
                <a:lnTo>
                  <a:pt x="254" y="302"/>
                </a:lnTo>
                <a:lnTo>
                  <a:pt x="246" y="312"/>
                </a:lnTo>
                <a:lnTo>
                  <a:pt x="246" y="312"/>
                </a:lnTo>
                <a:lnTo>
                  <a:pt x="244" y="318"/>
                </a:lnTo>
                <a:lnTo>
                  <a:pt x="240" y="322"/>
                </a:lnTo>
                <a:lnTo>
                  <a:pt x="240" y="322"/>
                </a:lnTo>
                <a:lnTo>
                  <a:pt x="230" y="334"/>
                </a:lnTo>
                <a:lnTo>
                  <a:pt x="230" y="334"/>
                </a:lnTo>
                <a:lnTo>
                  <a:pt x="218" y="346"/>
                </a:lnTo>
                <a:lnTo>
                  <a:pt x="218" y="346"/>
                </a:lnTo>
                <a:lnTo>
                  <a:pt x="208" y="360"/>
                </a:lnTo>
                <a:lnTo>
                  <a:pt x="208" y="360"/>
                </a:lnTo>
                <a:lnTo>
                  <a:pt x="200" y="368"/>
                </a:lnTo>
                <a:lnTo>
                  <a:pt x="200" y="368"/>
                </a:lnTo>
                <a:lnTo>
                  <a:pt x="200" y="372"/>
                </a:lnTo>
                <a:lnTo>
                  <a:pt x="200" y="372"/>
                </a:lnTo>
                <a:lnTo>
                  <a:pt x="194" y="380"/>
                </a:lnTo>
                <a:lnTo>
                  <a:pt x="194" y="380"/>
                </a:lnTo>
                <a:lnTo>
                  <a:pt x="192" y="386"/>
                </a:lnTo>
                <a:lnTo>
                  <a:pt x="192" y="386"/>
                </a:lnTo>
                <a:lnTo>
                  <a:pt x="186" y="394"/>
                </a:lnTo>
                <a:lnTo>
                  <a:pt x="186" y="394"/>
                </a:lnTo>
                <a:lnTo>
                  <a:pt x="186" y="402"/>
                </a:lnTo>
                <a:lnTo>
                  <a:pt x="186" y="402"/>
                </a:lnTo>
                <a:lnTo>
                  <a:pt x="184" y="406"/>
                </a:lnTo>
                <a:lnTo>
                  <a:pt x="184" y="406"/>
                </a:lnTo>
                <a:lnTo>
                  <a:pt x="178" y="418"/>
                </a:lnTo>
                <a:lnTo>
                  <a:pt x="178" y="418"/>
                </a:lnTo>
                <a:lnTo>
                  <a:pt x="172" y="422"/>
                </a:lnTo>
                <a:lnTo>
                  <a:pt x="172" y="422"/>
                </a:lnTo>
                <a:lnTo>
                  <a:pt x="168" y="428"/>
                </a:lnTo>
                <a:lnTo>
                  <a:pt x="166" y="432"/>
                </a:lnTo>
                <a:lnTo>
                  <a:pt x="164" y="434"/>
                </a:lnTo>
                <a:lnTo>
                  <a:pt x="164" y="434"/>
                </a:lnTo>
                <a:lnTo>
                  <a:pt x="160" y="434"/>
                </a:lnTo>
                <a:lnTo>
                  <a:pt x="160" y="434"/>
                </a:lnTo>
                <a:lnTo>
                  <a:pt x="160" y="436"/>
                </a:lnTo>
                <a:lnTo>
                  <a:pt x="162" y="438"/>
                </a:lnTo>
                <a:lnTo>
                  <a:pt x="162" y="438"/>
                </a:lnTo>
                <a:lnTo>
                  <a:pt x="156" y="448"/>
                </a:lnTo>
                <a:lnTo>
                  <a:pt x="156" y="448"/>
                </a:lnTo>
                <a:lnTo>
                  <a:pt x="154" y="454"/>
                </a:lnTo>
                <a:lnTo>
                  <a:pt x="154" y="454"/>
                </a:lnTo>
                <a:lnTo>
                  <a:pt x="150" y="458"/>
                </a:lnTo>
                <a:lnTo>
                  <a:pt x="150" y="458"/>
                </a:lnTo>
                <a:lnTo>
                  <a:pt x="150" y="460"/>
                </a:lnTo>
                <a:lnTo>
                  <a:pt x="150" y="460"/>
                </a:lnTo>
                <a:lnTo>
                  <a:pt x="148" y="462"/>
                </a:lnTo>
                <a:lnTo>
                  <a:pt x="148" y="462"/>
                </a:lnTo>
                <a:lnTo>
                  <a:pt x="146" y="466"/>
                </a:lnTo>
                <a:lnTo>
                  <a:pt x="146" y="466"/>
                </a:lnTo>
                <a:lnTo>
                  <a:pt x="144" y="470"/>
                </a:lnTo>
                <a:lnTo>
                  <a:pt x="144" y="470"/>
                </a:lnTo>
                <a:lnTo>
                  <a:pt x="142" y="478"/>
                </a:lnTo>
                <a:lnTo>
                  <a:pt x="142" y="478"/>
                </a:lnTo>
                <a:lnTo>
                  <a:pt x="136" y="486"/>
                </a:lnTo>
                <a:lnTo>
                  <a:pt x="136" y="486"/>
                </a:lnTo>
                <a:lnTo>
                  <a:pt x="132" y="496"/>
                </a:lnTo>
                <a:lnTo>
                  <a:pt x="132" y="496"/>
                </a:lnTo>
                <a:lnTo>
                  <a:pt x="126" y="502"/>
                </a:lnTo>
                <a:lnTo>
                  <a:pt x="126" y="502"/>
                </a:lnTo>
                <a:lnTo>
                  <a:pt x="118" y="516"/>
                </a:lnTo>
                <a:lnTo>
                  <a:pt x="118" y="516"/>
                </a:lnTo>
                <a:lnTo>
                  <a:pt x="114" y="520"/>
                </a:lnTo>
                <a:lnTo>
                  <a:pt x="112" y="524"/>
                </a:lnTo>
                <a:lnTo>
                  <a:pt x="112" y="524"/>
                </a:lnTo>
                <a:lnTo>
                  <a:pt x="112" y="530"/>
                </a:lnTo>
                <a:lnTo>
                  <a:pt x="114" y="534"/>
                </a:lnTo>
                <a:lnTo>
                  <a:pt x="116" y="538"/>
                </a:lnTo>
                <a:lnTo>
                  <a:pt x="116" y="542"/>
                </a:lnTo>
                <a:lnTo>
                  <a:pt x="116" y="542"/>
                </a:lnTo>
                <a:lnTo>
                  <a:pt x="112" y="550"/>
                </a:lnTo>
                <a:lnTo>
                  <a:pt x="112" y="550"/>
                </a:lnTo>
                <a:lnTo>
                  <a:pt x="112" y="556"/>
                </a:lnTo>
                <a:lnTo>
                  <a:pt x="112" y="556"/>
                </a:lnTo>
                <a:lnTo>
                  <a:pt x="110" y="560"/>
                </a:lnTo>
                <a:lnTo>
                  <a:pt x="104" y="564"/>
                </a:lnTo>
                <a:lnTo>
                  <a:pt x="96" y="574"/>
                </a:lnTo>
                <a:lnTo>
                  <a:pt x="96" y="574"/>
                </a:lnTo>
                <a:lnTo>
                  <a:pt x="94" y="580"/>
                </a:lnTo>
                <a:lnTo>
                  <a:pt x="92" y="584"/>
                </a:lnTo>
                <a:lnTo>
                  <a:pt x="90" y="586"/>
                </a:lnTo>
                <a:lnTo>
                  <a:pt x="90" y="586"/>
                </a:lnTo>
                <a:lnTo>
                  <a:pt x="84" y="586"/>
                </a:lnTo>
                <a:lnTo>
                  <a:pt x="80" y="586"/>
                </a:lnTo>
                <a:lnTo>
                  <a:pt x="80" y="586"/>
                </a:lnTo>
                <a:lnTo>
                  <a:pt x="66" y="582"/>
                </a:lnTo>
                <a:lnTo>
                  <a:pt x="60" y="580"/>
                </a:lnTo>
                <a:lnTo>
                  <a:pt x="56" y="578"/>
                </a:lnTo>
                <a:lnTo>
                  <a:pt x="56" y="578"/>
                </a:lnTo>
                <a:lnTo>
                  <a:pt x="50" y="572"/>
                </a:lnTo>
                <a:lnTo>
                  <a:pt x="48" y="566"/>
                </a:lnTo>
                <a:lnTo>
                  <a:pt x="40" y="552"/>
                </a:lnTo>
                <a:lnTo>
                  <a:pt x="40" y="552"/>
                </a:lnTo>
                <a:lnTo>
                  <a:pt x="30" y="538"/>
                </a:lnTo>
                <a:lnTo>
                  <a:pt x="30" y="538"/>
                </a:lnTo>
                <a:lnTo>
                  <a:pt x="18" y="514"/>
                </a:lnTo>
                <a:lnTo>
                  <a:pt x="18" y="514"/>
                </a:lnTo>
                <a:lnTo>
                  <a:pt x="10" y="498"/>
                </a:lnTo>
                <a:lnTo>
                  <a:pt x="10" y="498"/>
                </a:lnTo>
                <a:lnTo>
                  <a:pt x="2" y="486"/>
                </a:lnTo>
                <a:lnTo>
                  <a:pt x="2" y="486"/>
                </a:lnTo>
                <a:lnTo>
                  <a:pt x="2" y="480"/>
                </a:lnTo>
                <a:lnTo>
                  <a:pt x="2" y="480"/>
                </a:lnTo>
                <a:lnTo>
                  <a:pt x="0" y="476"/>
                </a:lnTo>
                <a:lnTo>
                  <a:pt x="0" y="476"/>
                </a:lnTo>
                <a:lnTo>
                  <a:pt x="6" y="472"/>
                </a:lnTo>
                <a:lnTo>
                  <a:pt x="12" y="468"/>
                </a:lnTo>
                <a:lnTo>
                  <a:pt x="12" y="468"/>
                </a:lnTo>
                <a:lnTo>
                  <a:pt x="16" y="464"/>
                </a:lnTo>
                <a:lnTo>
                  <a:pt x="16" y="464"/>
                </a:lnTo>
                <a:lnTo>
                  <a:pt x="28" y="456"/>
                </a:lnTo>
                <a:lnTo>
                  <a:pt x="28" y="456"/>
                </a:lnTo>
                <a:lnTo>
                  <a:pt x="32" y="450"/>
                </a:lnTo>
                <a:lnTo>
                  <a:pt x="32" y="450"/>
                </a:lnTo>
                <a:lnTo>
                  <a:pt x="36" y="448"/>
                </a:lnTo>
                <a:lnTo>
                  <a:pt x="36" y="448"/>
                </a:lnTo>
                <a:lnTo>
                  <a:pt x="40" y="448"/>
                </a:lnTo>
                <a:lnTo>
                  <a:pt x="42" y="446"/>
                </a:lnTo>
                <a:lnTo>
                  <a:pt x="42" y="446"/>
                </a:lnTo>
                <a:lnTo>
                  <a:pt x="46" y="442"/>
                </a:lnTo>
                <a:lnTo>
                  <a:pt x="50" y="440"/>
                </a:lnTo>
                <a:lnTo>
                  <a:pt x="50" y="440"/>
                </a:lnTo>
                <a:lnTo>
                  <a:pt x="56" y="440"/>
                </a:lnTo>
                <a:lnTo>
                  <a:pt x="60" y="444"/>
                </a:lnTo>
                <a:lnTo>
                  <a:pt x="66" y="448"/>
                </a:lnTo>
                <a:lnTo>
                  <a:pt x="68" y="448"/>
                </a:lnTo>
                <a:lnTo>
                  <a:pt x="72" y="448"/>
                </a:lnTo>
                <a:lnTo>
                  <a:pt x="72" y="448"/>
                </a:lnTo>
                <a:lnTo>
                  <a:pt x="90" y="434"/>
                </a:lnTo>
                <a:lnTo>
                  <a:pt x="90" y="434"/>
                </a:lnTo>
                <a:lnTo>
                  <a:pt x="96" y="430"/>
                </a:lnTo>
                <a:lnTo>
                  <a:pt x="102" y="426"/>
                </a:lnTo>
                <a:lnTo>
                  <a:pt x="102" y="426"/>
                </a:lnTo>
                <a:lnTo>
                  <a:pt x="114" y="424"/>
                </a:lnTo>
                <a:lnTo>
                  <a:pt x="114" y="424"/>
                </a:lnTo>
                <a:lnTo>
                  <a:pt x="132" y="414"/>
                </a:lnTo>
                <a:lnTo>
                  <a:pt x="132" y="414"/>
                </a:lnTo>
                <a:lnTo>
                  <a:pt x="132" y="404"/>
                </a:lnTo>
                <a:lnTo>
                  <a:pt x="132" y="404"/>
                </a:lnTo>
                <a:lnTo>
                  <a:pt x="136" y="400"/>
                </a:lnTo>
                <a:lnTo>
                  <a:pt x="136" y="400"/>
                </a:lnTo>
                <a:lnTo>
                  <a:pt x="144" y="392"/>
                </a:lnTo>
                <a:lnTo>
                  <a:pt x="152" y="386"/>
                </a:lnTo>
                <a:lnTo>
                  <a:pt x="152" y="386"/>
                </a:lnTo>
                <a:lnTo>
                  <a:pt x="158" y="382"/>
                </a:lnTo>
                <a:lnTo>
                  <a:pt x="166" y="378"/>
                </a:lnTo>
                <a:lnTo>
                  <a:pt x="166" y="378"/>
                </a:lnTo>
                <a:lnTo>
                  <a:pt x="174" y="364"/>
                </a:lnTo>
                <a:lnTo>
                  <a:pt x="174" y="364"/>
                </a:lnTo>
                <a:lnTo>
                  <a:pt x="182" y="354"/>
                </a:lnTo>
                <a:lnTo>
                  <a:pt x="182" y="354"/>
                </a:lnTo>
                <a:lnTo>
                  <a:pt x="188" y="344"/>
                </a:lnTo>
                <a:lnTo>
                  <a:pt x="188" y="344"/>
                </a:lnTo>
                <a:lnTo>
                  <a:pt x="196" y="332"/>
                </a:lnTo>
                <a:lnTo>
                  <a:pt x="196" y="332"/>
                </a:lnTo>
                <a:lnTo>
                  <a:pt x="204" y="318"/>
                </a:lnTo>
                <a:lnTo>
                  <a:pt x="204" y="318"/>
                </a:lnTo>
                <a:lnTo>
                  <a:pt x="208" y="310"/>
                </a:lnTo>
                <a:lnTo>
                  <a:pt x="208" y="310"/>
                </a:lnTo>
                <a:lnTo>
                  <a:pt x="212" y="304"/>
                </a:lnTo>
                <a:lnTo>
                  <a:pt x="212" y="304"/>
                </a:lnTo>
                <a:lnTo>
                  <a:pt x="218" y="296"/>
                </a:lnTo>
                <a:lnTo>
                  <a:pt x="218" y="296"/>
                </a:lnTo>
                <a:lnTo>
                  <a:pt x="222" y="288"/>
                </a:lnTo>
                <a:lnTo>
                  <a:pt x="222" y="288"/>
                </a:lnTo>
                <a:lnTo>
                  <a:pt x="226" y="286"/>
                </a:lnTo>
                <a:lnTo>
                  <a:pt x="226" y="286"/>
                </a:lnTo>
                <a:lnTo>
                  <a:pt x="230" y="280"/>
                </a:lnTo>
                <a:lnTo>
                  <a:pt x="230" y="280"/>
                </a:lnTo>
                <a:lnTo>
                  <a:pt x="232" y="274"/>
                </a:lnTo>
                <a:lnTo>
                  <a:pt x="232" y="274"/>
                </a:lnTo>
                <a:lnTo>
                  <a:pt x="236" y="268"/>
                </a:lnTo>
                <a:lnTo>
                  <a:pt x="236" y="268"/>
                </a:lnTo>
                <a:lnTo>
                  <a:pt x="240" y="262"/>
                </a:lnTo>
                <a:lnTo>
                  <a:pt x="240" y="258"/>
                </a:lnTo>
                <a:lnTo>
                  <a:pt x="240" y="256"/>
                </a:lnTo>
                <a:lnTo>
                  <a:pt x="240" y="256"/>
                </a:lnTo>
                <a:lnTo>
                  <a:pt x="236" y="260"/>
                </a:lnTo>
                <a:lnTo>
                  <a:pt x="236" y="260"/>
                </a:lnTo>
                <a:lnTo>
                  <a:pt x="230" y="260"/>
                </a:lnTo>
                <a:lnTo>
                  <a:pt x="228" y="258"/>
                </a:lnTo>
                <a:lnTo>
                  <a:pt x="222" y="256"/>
                </a:lnTo>
                <a:lnTo>
                  <a:pt x="222" y="256"/>
                </a:lnTo>
                <a:lnTo>
                  <a:pt x="218" y="254"/>
                </a:lnTo>
                <a:lnTo>
                  <a:pt x="216" y="254"/>
                </a:lnTo>
                <a:lnTo>
                  <a:pt x="216" y="254"/>
                </a:lnTo>
                <a:lnTo>
                  <a:pt x="212" y="248"/>
                </a:lnTo>
                <a:lnTo>
                  <a:pt x="212" y="242"/>
                </a:lnTo>
                <a:lnTo>
                  <a:pt x="210" y="226"/>
                </a:lnTo>
                <a:lnTo>
                  <a:pt x="210" y="226"/>
                </a:lnTo>
                <a:lnTo>
                  <a:pt x="212" y="222"/>
                </a:lnTo>
                <a:lnTo>
                  <a:pt x="212" y="222"/>
                </a:lnTo>
                <a:lnTo>
                  <a:pt x="212" y="220"/>
                </a:lnTo>
                <a:lnTo>
                  <a:pt x="212" y="220"/>
                </a:lnTo>
                <a:lnTo>
                  <a:pt x="212" y="216"/>
                </a:lnTo>
                <a:lnTo>
                  <a:pt x="212" y="216"/>
                </a:lnTo>
                <a:lnTo>
                  <a:pt x="214" y="210"/>
                </a:lnTo>
                <a:lnTo>
                  <a:pt x="214" y="210"/>
                </a:lnTo>
                <a:lnTo>
                  <a:pt x="214" y="206"/>
                </a:lnTo>
                <a:lnTo>
                  <a:pt x="214" y="206"/>
                </a:lnTo>
                <a:lnTo>
                  <a:pt x="216" y="202"/>
                </a:lnTo>
                <a:lnTo>
                  <a:pt x="216" y="202"/>
                </a:lnTo>
                <a:lnTo>
                  <a:pt x="216" y="198"/>
                </a:lnTo>
                <a:lnTo>
                  <a:pt x="216" y="198"/>
                </a:lnTo>
                <a:lnTo>
                  <a:pt x="220" y="192"/>
                </a:lnTo>
                <a:lnTo>
                  <a:pt x="220" y="192"/>
                </a:lnTo>
                <a:lnTo>
                  <a:pt x="218" y="188"/>
                </a:lnTo>
                <a:lnTo>
                  <a:pt x="218" y="188"/>
                </a:lnTo>
                <a:lnTo>
                  <a:pt x="220" y="184"/>
                </a:lnTo>
                <a:lnTo>
                  <a:pt x="220" y="184"/>
                </a:lnTo>
                <a:lnTo>
                  <a:pt x="224" y="170"/>
                </a:lnTo>
                <a:lnTo>
                  <a:pt x="224" y="170"/>
                </a:lnTo>
                <a:lnTo>
                  <a:pt x="228" y="156"/>
                </a:lnTo>
                <a:lnTo>
                  <a:pt x="228" y="156"/>
                </a:lnTo>
                <a:lnTo>
                  <a:pt x="228" y="156"/>
                </a:lnTo>
                <a:lnTo>
                  <a:pt x="228" y="156"/>
                </a:lnTo>
                <a:lnTo>
                  <a:pt x="228" y="156"/>
                </a:lnTo>
                <a:lnTo>
                  <a:pt x="228" y="156"/>
                </a:lnTo>
                <a:lnTo>
                  <a:pt x="224" y="162"/>
                </a:lnTo>
                <a:lnTo>
                  <a:pt x="220" y="170"/>
                </a:lnTo>
                <a:lnTo>
                  <a:pt x="220" y="170"/>
                </a:lnTo>
                <a:lnTo>
                  <a:pt x="220" y="170"/>
                </a:lnTo>
                <a:lnTo>
                  <a:pt x="220" y="170"/>
                </a:lnTo>
                <a:lnTo>
                  <a:pt x="220" y="164"/>
                </a:lnTo>
                <a:lnTo>
                  <a:pt x="224" y="158"/>
                </a:lnTo>
                <a:lnTo>
                  <a:pt x="230" y="148"/>
                </a:lnTo>
                <a:lnTo>
                  <a:pt x="230" y="148"/>
                </a:lnTo>
                <a:lnTo>
                  <a:pt x="232" y="138"/>
                </a:lnTo>
                <a:lnTo>
                  <a:pt x="234" y="126"/>
                </a:lnTo>
                <a:lnTo>
                  <a:pt x="234" y="126"/>
                </a:lnTo>
                <a:lnTo>
                  <a:pt x="242" y="108"/>
                </a:lnTo>
                <a:lnTo>
                  <a:pt x="242" y="108"/>
                </a:lnTo>
                <a:lnTo>
                  <a:pt x="242" y="100"/>
                </a:lnTo>
                <a:lnTo>
                  <a:pt x="242" y="100"/>
                </a:lnTo>
                <a:lnTo>
                  <a:pt x="244" y="94"/>
                </a:lnTo>
                <a:lnTo>
                  <a:pt x="244" y="94"/>
                </a:lnTo>
                <a:lnTo>
                  <a:pt x="242" y="94"/>
                </a:lnTo>
                <a:lnTo>
                  <a:pt x="242" y="94"/>
                </a:lnTo>
                <a:lnTo>
                  <a:pt x="238" y="98"/>
                </a:lnTo>
                <a:lnTo>
                  <a:pt x="238" y="98"/>
                </a:lnTo>
                <a:lnTo>
                  <a:pt x="236" y="98"/>
                </a:lnTo>
                <a:lnTo>
                  <a:pt x="236" y="98"/>
                </a:lnTo>
                <a:lnTo>
                  <a:pt x="228" y="106"/>
                </a:lnTo>
                <a:lnTo>
                  <a:pt x="228" y="106"/>
                </a:lnTo>
                <a:lnTo>
                  <a:pt x="216" y="114"/>
                </a:lnTo>
                <a:lnTo>
                  <a:pt x="216" y="114"/>
                </a:lnTo>
                <a:lnTo>
                  <a:pt x="210" y="122"/>
                </a:lnTo>
                <a:lnTo>
                  <a:pt x="202" y="128"/>
                </a:lnTo>
                <a:lnTo>
                  <a:pt x="202" y="128"/>
                </a:lnTo>
                <a:lnTo>
                  <a:pt x="206" y="122"/>
                </a:lnTo>
                <a:lnTo>
                  <a:pt x="212" y="116"/>
                </a:lnTo>
                <a:lnTo>
                  <a:pt x="226" y="106"/>
                </a:lnTo>
                <a:lnTo>
                  <a:pt x="226" y="106"/>
                </a:lnTo>
                <a:lnTo>
                  <a:pt x="230" y="100"/>
                </a:lnTo>
                <a:lnTo>
                  <a:pt x="232" y="98"/>
                </a:lnTo>
                <a:lnTo>
                  <a:pt x="236" y="96"/>
                </a:lnTo>
                <a:lnTo>
                  <a:pt x="236" y="96"/>
                </a:lnTo>
                <a:lnTo>
                  <a:pt x="236" y="94"/>
                </a:lnTo>
                <a:lnTo>
                  <a:pt x="236" y="94"/>
                </a:lnTo>
                <a:lnTo>
                  <a:pt x="232" y="96"/>
                </a:lnTo>
                <a:lnTo>
                  <a:pt x="228" y="98"/>
                </a:lnTo>
                <a:lnTo>
                  <a:pt x="228" y="98"/>
                </a:lnTo>
                <a:lnTo>
                  <a:pt x="222" y="102"/>
                </a:lnTo>
                <a:lnTo>
                  <a:pt x="214" y="106"/>
                </a:lnTo>
                <a:lnTo>
                  <a:pt x="214" y="106"/>
                </a:lnTo>
                <a:lnTo>
                  <a:pt x="218" y="102"/>
                </a:lnTo>
                <a:lnTo>
                  <a:pt x="222" y="100"/>
                </a:lnTo>
                <a:lnTo>
                  <a:pt x="222" y="100"/>
                </a:lnTo>
                <a:lnTo>
                  <a:pt x="232" y="92"/>
                </a:lnTo>
                <a:lnTo>
                  <a:pt x="232" y="92"/>
                </a:lnTo>
                <a:lnTo>
                  <a:pt x="234" y="92"/>
                </a:lnTo>
                <a:lnTo>
                  <a:pt x="236" y="88"/>
                </a:lnTo>
                <a:lnTo>
                  <a:pt x="236" y="88"/>
                </a:lnTo>
                <a:lnTo>
                  <a:pt x="236" y="88"/>
                </a:lnTo>
                <a:lnTo>
                  <a:pt x="236" y="88"/>
                </a:lnTo>
                <a:lnTo>
                  <a:pt x="228" y="92"/>
                </a:lnTo>
                <a:lnTo>
                  <a:pt x="218" y="96"/>
                </a:lnTo>
                <a:lnTo>
                  <a:pt x="218" y="96"/>
                </a:lnTo>
                <a:lnTo>
                  <a:pt x="218" y="96"/>
                </a:lnTo>
                <a:lnTo>
                  <a:pt x="218" y="96"/>
                </a:lnTo>
                <a:lnTo>
                  <a:pt x="224" y="92"/>
                </a:lnTo>
                <a:lnTo>
                  <a:pt x="230" y="90"/>
                </a:lnTo>
                <a:lnTo>
                  <a:pt x="230" y="90"/>
                </a:lnTo>
                <a:lnTo>
                  <a:pt x="242" y="80"/>
                </a:lnTo>
                <a:lnTo>
                  <a:pt x="248" y="74"/>
                </a:lnTo>
                <a:lnTo>
                  <a:pt x="250" y="66"/>
                </a:lnTo>
                <a:lnTo>
                  <a:pt x="250" y="66"/>
                </a:lnTo>
                <a:lnTo>
                  <a:pt x="248" y="66"/>
                </a:lnTo>
                <a:lnTo>
                  <a:pt x="248" y="66"/>
                </a:lnTo>
                <a:lnTo>
                  <a:pt x="236" y="74"/>
                </a:lnTo>
                <a:lnTo>
                  <a:pt x="222" y="80"/>
                </a:lnTo>
                <a:lnTo>
                  <a:pt x="222" y="80"/>
                </a:lnTo>
                <a:lnTo>
                  <a:pt x="214" y="80"/>
                </a:lnTo>
                <a:lnTo>
                  <a:pt x="208" y="78"/>
                </a:lnTo>
                <a:lnTo>
                  <a:pt x="208" y="78"/>
                </a:lnTo>
                <a:lnTo>
                  <a:pt x="208" y="78"/>
                </a:lnTo>
                <a:lnTo>
                  <a:pt x="208" y="78"/>
                </a:lnTo>
                <a:lnTo>
                  <a:pt x="218" y="76"/>
                </a:lnTo>
                <a:lnTo>
                  <a:pt x="228" y="74"/>
                </a:lnTo>
                <a:lnTo>
                  <a:pt x="242" y="66"/>
                </a:lnTo>
                <a:lnTo>
                  <a:pt x="242" y="66"/>
                </a:lnTo>
                <a:lnTo>
                  <a:pt x="246" y="64"/>
                </a:lnTo>
                <a:lnTo>
                  <a:pt x="250" y="62"/>
                </a:lnTo>
                <a:lnTo>
                  <a:pt x="250" y="62"/>
                </a:lnTo>
                <a:lnTo>
                  <a:pt x="252" y="56"/>
                </a:lnTo>
                <a:lnTo>
                  <a:pt x="254" y="50"/>
                </a:lnTo>
                <a:lnTo>
                  <a:pt x="254" y="36"/>
                </a:lnTo>
                <a:lnTo>
                  <a:pt x="254" y="36"/>
                </a:lnTo>
                <a:lnTo>
                  <a:pt x="258" y="24"/>
                </a:lnTo>
                <a:lnTo>
                  <a:pt x="264" y="12"/>
                </a:lnTo>
                <a:lnTo>
                  <a:pt x="268" y="8"/>
                </a:lnTo>
                <a:lnTo>
                  <a:pt x="272" y="6"/>
                </a:lnTo>
                <a:lnTo>
                  <a:pt x="278" y="2"/>
                </a:lnTo>
                <a:lnTo>
                  <a:pt x="286" y="0"/>
                </a:lnTo>
                <a:lnTo>
                  <a:pt x="286" y="0"/>
                </a:lnTo>
                <a:lnTo>
                  <a:pt x="294" y="2"/>
                </a:lnTo>
                <a:lnTo>
                  <a:pt x="294" y="2"/>
                </a:lnTo>
                <a:lnTo>
                  <a:pt x="302" y="0"/>
                </a:lnTo>
                <a:lnTo>
                  <a:pt x="302" y="0"/>
                </a:lnTo>
                <a:lnTo>
                  <a:pt x="316" y="6"/>
                </a:lnTo>
                <a:lnTo>
                  <a:pt x="322" y="10"/>
                </a:lnTo>
                <a:lnTo>
                  <a:pt x="326" y="14"/>
                </a:lnTo>
                <a:lnTo>
                  <a:pt x="326" y="14"/>
                </a:lnTo>
                <a:close/>
                <a:moveTo>
                  <a:pt x="404" y="258"/>
                </a:moveTo>
                <a:lnTo>
                  <a:pt x="404" y="258"/>
                </a:lnTo>
                <a:lnTo>
                  <a:pt x="404" y="258"/>
                </a:lnTo>
                <a:lnTo>
                  <a:pt x="404" y="258"/>
                </a:lnTo>
                <a:lnTo>
                  <a:pt x="404" y="256"/>
                </a:lnTo>
                <a:lnTo>
                  <a:pt x="404" y="256"/>
                </a:lnTo>
                <a:lnTo>
                  <a:pt x="404" y="258"/>
                </a:lnTo>
                <a:lnTo>
                  <a:pt x="404" y="258"/>
                </a:lnTo>
                <a:close/>
                <a:moveTo>
                  <a:pt x="532" y="384"/>
                </a:moveTo>
                <a:lnTo>
                  <a:pt x="532" y="384"/>
                </a:lnTo>
                <a:lnTo>
                  <a:pt x="532" y="384"/>
                </a:lnTo>
                <a:lnTo>
                  <a:pt x="532" y="384"/>
                </a:lnTo>
                <a:lnTo>
                  <a:pt x="526" y="386"/>
                </a:lnTo>
                <a:lnTo>
                  <a:pt x="526" y="386"/>
                </a:lnTo>
                <a:lnTo>
                  <a:pt x="526" y="390"/>
                </a:lnTo>
                <a:lnTo>
                  <a:pt x="526" y="390"/>
                </a:lnTo>
                <a:lnTo>
                  <a:pt x="522" y="392"/>
                </a:lnTo>
                <a:lnTo>
                  <a:pt x="520" y="394"/>
                </a:lnTo>
                <a:lnTo>
                  <a:pt x="520" y="394"/>
                </a:lnTo>
                <a:lnTo>
                  <a:pt x="520" y="398"/>
                </a:lnTo>
                <a:lnTo>
                  <a:pt x="520" y="404"/>
                </a:lnTo>
                <a:lnTo>
                  <a:pt x="524" y="412"/>
                </a:lnTo>
                <a:lnTo>
                  <a:pt x="530" y="420"/>
                </a:lnTo>
                <a:lnTo>
                  <a:pt x="534" y="428"/>
                </a:lnTo>
                <a:lnTo>
                  <a:pt x="534" y="428"/>
                </a:lnTo>
                <a:lnTo>
                  <a:pt x="540" y="426"/>
                </a:lnTo>
                <a:lnTo>
                  <a:pt x="544" y="424"/>
                </a:lnTo>
                <a:lnTo>
                  <a:pt x="544" y="424"/>
                </a:lnTo>
                <a:lnTo>
                  <a:pt x="566" y="414"/>
                </a:lnTo>
                <a:lnTo>
                  <a:pt x="566" y="414"/>
                </a:lnTo>
                <a:lnTo>
                  <a:pt x="564" y="408"/>
                </a:lnTo>
                <a:lnTo>
                  <a:pt x="562" y="404"/>
                </a:lnTo>
                <a:lnTo>
                  <a:pt x="562" y="404"/>
                </a:lnTo>
                <a:lnTo>
                  <a:pt x="556" y="392"/>
                </a:lnTo>
                <a:lnTo>
                  <a:pt x="554" y="388"/>
                </a:lnTo>
                <a:lnTo>
                  <a:pt x="550" y="384"/>
                </a:lnTo>
                <a:lnTo>
                  <a:pt x="550" y="384"/>
                </a:lnTo>
                <a:lnTo>
                  <a:pt x="540" y="378"/>
                </a:lnTo>
                <a:lnTo>
                  <a:pt x="540" y="378"/>
                </a:lnTo>
                <a:lnTo>
                  <a:pt x="538" y="382"/>
                </a:lnTo>
                <a:lnTo>
                  <a:pt x="532" y="384"/>
                </a:lnTo>
                <a:lnTo>
                  <a:pt x="532" y="384"/>
                </a:lnTo>
                <a:close/>
                <a:moveTo>
                  <a:pt x="138" y="420"/>
                </a:moveTo>
                <a:lnTo>
                  <a:pt x="138" y="420"/>
                </a:lnTo>
                <a:lnTo>
                  <a:pt x="134" y="420"/>
                </a:lnTo>
                <a:lnTo>
                  <a:pt x="134" y="420"/>
                </a:lnTo>
                <a:lnTo>
                  <a:pt x="122" y="430"/>
                </a:lnTo>
                <a:lnTo>
                  <a:pt x="122" y="430"/>
                </a:lnTo>
                <a:lnTo>
                  <a:pt x="118" y="438"/>
                </a:lnTo>
                <a:lnTo>
                  <a:pt x="118" y="438"/>
                </a:lnTo>
                <a:lnTo>
                  <a:pt x="110" y="448"/>
                </a:lnTo>
                <a:lnTo>
                  <a:pt x="100" y="456"/>
                </a:lnTo>
                <a:lnTo>
                  <a:pt x="100" y="456"/>
                </a:lnTo>
                <a:lnTo>
                  <a:pt x="90" y="466"/>
                </a:lnTo>
                <a:lnTo>
                  <a:pt x="90" y="466"/>
                </a:lnTo>
                <a:lnTo>
                  <a:pt x="94" y="470"/>
                </a:lnTo>
                <a:lnTo>
                  <a:pt x="98" y="476"/>
                </a:lnTo>
                <a:lnTo>
                  <a:pt x="102" y="480"/>
                </a:lnTo>
                <a:lnTo>
                  <a:pt x="106" y="486"/>
                </a:lnTo>
                <a:lnTo>
                  <a:pt x="106" y="486"/>
                </a:lnTo>
                <a:lnTo>
                  <a:pt x="118" y="472"/>
                </a:lnTo>
                <a:lnTo>
                  <a:pt x="118" y="472"/>
                </a:lnTo>
                <a:lnTo>
                  <a:pt x="128" y="466"/>
                </a:lnTo>
                <a:lnTo>
                  <a:pt x="128" y="466"/>
                </a:lnTo>
                <a:lnTo>
                  <a:pt x="132" y="460"/>
                </a:lnTo>
                <a:lnTo>
                  <a:pt x="132" y="460"/>
                </a:lnTo>
                <a:lnTo>
                  <a:pt x="144" y="446"/>
                </a:lnTo>
                <a:lnTo>
                  <a:pt x="144" y="446"/>
                </a:lnTo>
                <a:lnTo>
                  <a:pt x="150" y="440"/>
                </a:lnTo>
                <a:lnTo>
                  <a:pt x="154" y="436"/>
                </a:lnTo>
                <a:lnTo>
                  <a:pt x="154" y="432"/>
                </a:lnTo>
                <a:lnTo>
                  <a:pt x="154" y="432"/>
                </a:lnTo>
                <a:lnTo>
                  <a:pt x="150" y="430"/>
                </a:lnTo>
                <a:lnTo>
                  <a:pt x="150" y="430"/>
                </a:lnTo>
                <a:lnTo>
                  <a:pt x="150" y="426"/>
                </a:lnTo>
                <a:lnTo>
                  <a:pt x="150" y="426"/>
                </a:lnTo>
                <a:lnTo>
                  <a:pt x="148" y="424"/>
                </a:lnTo>
                <a:lnTo>
                  <a:pt x="146" y="422"/>
                </a:lnTo>
                <a:lnTo>
                  <a:pt x="146" y="422"/>
                </a:lnTo>
                <a:lnTo>
                  <a:pt x="144" y="422"/>
                </a:lnTo>
                <a:lnTo>
                  <a:pt x="144" y="422"/>
                </a:lnTo>
                <a:lnTo>
                  <a:pt x="144" y="422"/>
                </a:lnTo>
                <a:lnTo>
                  <a:pt x="140" y="420"/>
                </a:lnTo>
                <a:lnTo>
                  <a:pt x="140" y="420"/>
                </a:lnTo>
                <a:lnTo>
                  <a:pt x="138" y="420"/>
                </a:lnTo>
                <a:lnTo>
                  <a:pt x="138" y="420"/>
                </a:lnTo>
                <a:close/>
                <a:moveTo>
                  <a:pt x="80" y="456"/>
                </a:moveTo>
                <a:lnTo>
                  <a:pt x="80" y="456"/>
                </a:lnTo>
                <a:lnTo>
                  <a:pt x="80" y="456"/>
                </a:lnTo>
                <a:lnTo>
                  <a:pt x="80" y="456"/>
                </a:lnTo>
                <a:lnTo>
                  <a:pt x="82" y="458"/>
                </a:lnTo>
                <a:lnTo>
                  <a:pt x="84" y="458"/>
                </a:lnTo>
                <a:lnTo>
                  <a:pt x="84" y="458"/>
                </a:lnTo>
                <a:lnTo>
                  <a:pt x="92" y="450"/>
                </a:lnTo>
                <a:lnTo>
                  <a:pt x="92" y="450"/>
                </a:lnTo>
                <a:lnTo>
                  <a:pt x="102" y="440"/>
                </a:lnTo>
                <a:lnTo>
                  <a:pt x="102" y="440"/>
                </a:lnTo>
                <a:lnTo>
                  <a:pt x="100" y="440"/>
                </a:lnTo>
                <a:lnTo>
                  <a:pt x="100" y="440"/>
                </a:lnTo>
                <a:lnTo>
                  <a:pt x="90" y="448"/>
                </a:lnTo>
                <a:lnTo>
                  <a:pt x="80" y="456"/>
                </a:lnTo>
                <a:lnTo>
                  <a:pt x="80" y="456"/>
                </a:lnTo>
                <a:close/>
                <a:moveTo>
                  <a:pt x="130" y="476"/>
                </a:moveTo>
                <a:lnTo>
                  <a:pt x="130" y="476"/>
                </a:lnTo>
                <a:lnTo>
                  <a:pt x="108" y="496"/>
                </a:lnTo>
                <a:lnTo>
                  <a:pt x="108" y="496"/>
                </a:lnTo>
                <a:lnTo>
                  <a:pt x="112" y="504"/>
                </a:lnTo>
                <a:lnTo>
                  <a:pt x="112" y="504"/>
                </a:lnTo>
                <a:lnTo>
                  <a:pt x="118" y="494"/>
                </a:lnTo>
                <a:lnTo>
                  <a:pt x="118" y="494"/>
                </a:lnTo>
                <a:lnTo>
                  <a:pt x="134" y="470"/>
                </a:lnTo>
                <a:lnTo>
                  <a:pt x="134" y="470"/>
                </a:lnTo>
                <a:lnTo>
                  <a:pt x="140" y="464"/>
                </a:lnTo>
                <a:lnTo>
                  <a:pt x="144" y="460"/>
                </a:lnTo>
                <a:lnTo>
                  <a:pt x="146" y="456"/>
                </a:lnTo>
                <a:lnTo>
                  <a:pt x="146" y="456"/>
                </a:lnTo>
                <a:lnTo>
                  <a:pt x="136" y="464"/>
                </a:lnTo>
                <a:lnTo>
                  <a:pt x="130" y="476"/>
                </a:lnTo>
                <a:lnTo>
                  <a:pt x="130" y="4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5" name="Picture 2" descr="Resultado de imagem para trash truck icon">
            <a:extLst>
              <a:ext uri="{FF2B5EF4-FFF2-40B4-BE49-F238E27FC236}">
                <a16:creationId xmlns:a16="http://schemas.microsoft.com/office/drawing/2014/main" id="{BC7A731F-9644-4A52-85DB-8F1561E4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6397">
            <a:off x="7304103" y="4282525"/>
            <a:ext cx="528346" cy="52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4974">
            <a:extLst>
              <a:ext uri="{FF2B5EF4-FFF2-40B4-BE49-F238E27FC236}">
                <a16:creationId xmlns:a16="http://schemas.microsoft.com/office/drawing/2014/main" id="{5F2FD301-7E44-471C-950C-1735E777C834}"/>
              </a:ext>
            </a:extLst>
          </p:cNvPr>
          <p:cNvSpPr>
            <a:spLocks noEditPoints="1"/>
          </p:cNvSpPr>
          <p:nvPr/>
        </p:nvSpPr>
        <p:spPr bwMode="auto">
          <a:xfrm rot="527850">
            <a:off x="5947560" y="5110370"/>
            <a:ext cx="359000" cy="215824"/>
          </a:xfrm>
          <a:custGeom>
            <a:avLst/>
            <a:gdLst>
              <a:gd name="T0" fmla="*/ 160 w 404"/>
              <a:gd name="T1" fmla="*/ 0 h 236"/>
              <a:gd name="T2" fmla="*/ 226 w 404"/>
              <a:gd name="T3" fmla="*/ 66 h 236"/>
              <a:gd name="T4" fmla="*/ 124 w 404"/>
              <a:gd name="T5" fmla="*/ 86 h 236"/>
              <a:gd name="T6" fmla="*/ 58 w 404"/>
              <a:gd name="T7" fmla="*/ 20 h 236"/>
              <a:gd name="T8" fmla="*/ 58 w 404"/>
              <a:gd name="T9" fmla="*/ 20 h 236"/>
              <a:gd name="T10" fmla="*/ 282 w 404"/>
              <a:gd name="T11" fmla="*/ 0 h 236"/>
              <a:gd name="T12" fmla="*/ 74 w 404"/>
              <a:gd name="T13" fmla="*/ 196 h 236"/>
              <a:gd name="T14" fmla="*/ 44 w 404"/>
              <a:gd name="T15" fmla="*/ 190 h 236"/>
              <a:gd name="T16" fmla="*/ 38 w 404"/>
              <a:gd name="T17" fmla="*/ 162 h 236"/>
              <a:gd name="T18" fmla="*/ 50 w 404"/>
              <a:gd name="T19" fmla="*/ 170 h 236"/>
              <a:gd name="T20" fmla="*/ 58 w 404"/>
              <a:gd name="T21" fmla="*/ 166 h 236"/>
              <a:gd name="T22" fmla="*/ 58 w 404"/>
              <a:gd name="T23" fmla="*/ 152 h 236"/>
              <a:gd name="T24" fmla="*/ 68 w 404"/>
              <a:gd name="T25" fmla="*/ 146 h 236"/>
              <a:gd name="T26" fmla="*/ 88 w 404"/>
              <a:gd name="T27" fmla="*/ 162 h 236"/>
              <a:gd name="T28" fmla="*/ 82 w 404"/>
              <a:gd name="T29" fmla="*/ 190 h 236"/>
              <a:gd name="T30" fmla="*/ 230 w 404"/>
              <a:gd name="T31" fmla="*/ 172 h 236"/>
              <a:gd name="T32" fmla="*/ 202 w 404"/>
              <a:gd name="T33" fmla="*/ 198 h 236"/>
              <a:gd name="T34" fmla="*/ 178 w 404"/>
              <a:gd name="T35" fmla="*/ 182 h 236"/>
              <a:gd name="T36" fmla="*/ 182 w 404"/>
              <a:gd name="T37" fmla="*/ 152 h 236"/>
              <a:gd name="T38" fmla="*/ 212 w 404"/>
              <a:gd name="T39" fmla="*/ 146 h 236"/>
              <a:gd name="T40" fmla="*/ 204 w 404"/>
              <a:gd name="T41" fmla="*/ 160 h 236"/>
              <a:gd name="T42" fmla="*/ 210 w 404"/>
              <a:gd name="T43" fmla="*/ 168 h 236"/>
              <a:gd name="T44" fmla="*/ 222 w 404"/>
              <a:gd name="T45" fmla="*/ 166 h 236"/>
              <a:gd name="T46" fmla="*/ 340 w 404"/>
              <a:gd name="T47" fmla="*/ 198 h 236"/>
              <a:gd name="T48" fmla="*/ 316 w 404"/>
              <a:gd name="T49" fmla="*/ 182 h 236"/>
              <a:gd name="T50" fmla="*/ 322 w 404"/>
              <a:gd name="T51" fmla="*/ 152 h 236"/>
              <a:gd name="T52" fmla="*/ 352 w 404"/>
              <a:gd name="T53" fmla="*/ 146 h 236"/>
              <a:gd name="T54" fmla="*/ 368 w 404"/>
              <a:gd name="T55" fmla="*/ 172 h 236"/>
              <a:gd name="T56" fmla="*/ 358 w 404"/>
              <a:gd name="T57" fmla="*/ 176 h 236"/>
              <a:gd name="T58" fmla="*/ 346 w 404"/>
              <a:gd name="T59" fmla="*/ 178 h 236"/>
              <a:gd name="T60" fmla="*/ 346 w 404"/>
              <a:gd name="T61" fmla="*/ 192 h 236"/>
              <a:gd name="T62" fmla="*/ 282 w 404"/>
              <a:gd name="T63" fmla="*/ 236 h 236"/>
              <a:gd name="T64" fmla="*/ 272 w 404"/>
              <a:gd name="T65" fmla="*/ 226 h 236"/>
              <a:gd name="T66" fmla="*/ 278 w 404"/>
              <a:gd name="T67" fmla="*/ 216 h 236"/>
              <a:gd name="T68" fmla="*/ 350 w 404"/>
              <a:gd name="T69" fmla="*/ 214 h 236"/>
              <a:gd name="T70" fmla="*/ 378 w 404"/>
              <a:gd name="T71" fmla="*/ 196 h 236"/>
              <a:gd name="T72" fmla="*/ 384 w 404"/>
              <a:gd name="T73" fmla="*/ 172 h 236"/>
              <a:gd name="T74" fmla="*/ 372 w 404"/>
              <a:gd name="T75" fmla="*/ 140 h 236"/>
              <a:gd name="T76" fmla="*/ 340 w 404"/>
              <a:gd name="T77" fmla="*/ 128 h 236"/>
              <a:gd name="T78" fmla="*/ 150 w 404"/>
              <a:gd name="T79" fmla="*/ 124 h 236"/>
              <a:gd name="T80" fmla="*/ 148 w 404"/>
              <a:gd name="T81" fmla="*/ 114 h 236"/>
              <a:gd name="T82" fmla="*/ 340 w 404"/>
              <a:gd name="T83" fmla="*/ 108 h 236"/>
              <a:gd name="T84" fmla="*/ 376 w 404"/>
              <a:gd name="T85" fmla="*/ 118 h 236"/>
              <a:gd name="T86" fmla="*/ 404 w 404"/>
              <a:gd name="T87" fmla="*/ 158 h 236"/>
              <a:gd name="T88" fmla="*/ 400 w 404"/>
              <a:gd name="T89" fmla="*/ 196 h 236"/>
              <a:gd name="T90" fmla="*/ 366 w 404"/>
              <a:gd name="T91" fmla="*/ 230 h 236"/>
              <a:gd name="T92" fmla="*/ 246 w 404"/>
              <a:gd name="T93" fmla="*/ 236 h 236"/>
              <a:gd name="T94" fmla="*/ 38 w 404"/>
              <a:gd name="T95" fmla="*/ 230 h 236"/>
              <a:gd name="T96" fmla="*/ 4 w 404"/>
              <a:gd name="T97" fmla="*/ 196 h 236"/>
              <a:gd name="T98" fmla="*/ 0 w 404"/>
              <a:gd name="T99" fmla="*/ 158 h 236"/>
              <a:gd name="T100" fmla="*/ 28 w 404"/>
              <a:gd name="T101" fmla="*/ 118 h 236"/>
              <a:gd name="T102" fmla="*/ 122 w 404"/>
              <a:gd name="T103" fmla="*/ 108 h 236"/>
              <a:gd name="T104" fmla="*/ 130 w 404"/>
              <a:gd name="T105" fmla="*/ 114 h 236"/>
              <a:gd name="T106" fmla="*/ 128 w 404"/>
              <a:gd name="T107" fmla="*/ 124 h 236"/>
              <a:gd name="T108" fmla="*/ 64 w 404"/>
              <a:gd name="T109" fmla="*/ 128 h 236"/>
              <a:gd name="T110" fmla="*/ 32 w 404"/>
              <a:gd name="T111" fmla="*/ 140 h 236"/>
              <a:gd name="T112" fmla="*/ 20 w 404"/>
              <a:gd name="T113" fmla="*/ 172 h 236"/>
              <a:gd name="T114" fmla="*/ 26 w 404"/>
              <a:gd name="T115" fmla="*/ 196 h 236"/>
              <a:gd name="T116" fmla="*/ 54 w 404"/>
              <a:gd name="T117" fmla="*/ 214 h 236"/>
              <a:gd name="T118" fmla="*/ 250 w 404"/>
              <a:gd name="T119" fmla="*/ 216 h 236"/>
              <a:gd name="T120" fmla="*/ 256 w 404"/>
              <a:gd name="T121" fmla="*/ 226 h 236"/>
              <a:gd name="T122" fmla="*/ 246 w 404"/>
              <a:gd name="T12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4" h="236">
                <a:moveTo>
                  <a:pt x="160" y="86"/>
                </a:moveTo>
                <a:lnTo>
                  <a:pt x="246" y="86"/>
                </a:lnTo>
                <a:lnTo>
                  <a:pt x="246" y="0"/>
                </a:lnTo>
                <a:lnTo>
                  <a:pt x="160" y="0"/>
                </a:lnTo>
                <a:lnTo>
                  <a:pt x="160" y="86"/>
                </a:lnTo>
                <a:close/>
                <a:moveTo>
                  <a:pt x="180" y="20"/>
                </a:moveTo>
                <a:lnTo>
                  <a:pt x="226" y="20"/>
                </a:lnTo>
                <a:lnTo>
                  <a:pt x="226" y="66"/>
                </a:lnTo>
                <a:lnTo>
                  <a:pt x="180" y="66"/>
                </a:lnTo>
                <a:lnTo>
                  <a:pt x="180" y="20"/>
                </a:lnTo>
                <a:close/>
                <a:moveTo>
                  <a:pt x="38" y="86"/>
                </a:moveTo>
                <a:lnTo>
                  <a:pt x="124" y="86"/>
                </a:lnTo>
                <a:lnTo>
                  <a:pt x="124" y="0"/>
                </a:lnTo>
                <a:lnTo>
                  <a:pt x="38" y="0"/>
                </a:lnTo>
                <a:lnTo>
                  <a:pt x="38" y="86"/>
                </a:lnTo>
                <a:close/>
                <a:moveTo>
                  <a:pt x="58" y="20"/>
                </a:moveTo>
                <a:lnTo>
                  <a:pt x="104" y="20"/>
                </a:lnTo>
                <a:lnTo>
                  <a:pt x="104" y="66"/>
                </a:lnTo>
                <a:lnTo>
                  <a:pt x="58" y="66"/>
                </a:lnTo>
                <a:lnTo>
                  <a:pt x="58" y="20"/>
                </a:lnTo>
                <a:close/>
                <a:moveTo>
                  <a:pt x="368" y="0"/>
                </a:moveTo>
                <a:lnTo>
                  <a:pt x="368" y="86"/>
                </a:lnTo>
                <a:lnTo>
                  <a:pt x="282" y="86"/>
                </a:lnTo>
                <a:lnTo>
                  <a:pt x="282" y="0"/>
                </a:lnTo>
                <a:lnTo>
                  <a:pt x="368" y="0"/>
                </a:lnTo>
                <a:close/>
                <a:moveTo>
                  <a:pt x="82" y="190"/>
                </a:moveTo>
                <a:lnTo>
                  <a:pt x="82" y="190"/>
                </a:lnTo>
                <a:lnTo>
                  <a:pt x="74" y="196"/>
                </a:lnTo>
                <a:lnTo>
                  <a:pt x="64" y="198"/>
                </a:lnTo>
                <a:lnTo>
                  <a:pt x="54" y="196"/>
                </a:lnTo>
                <a:lnTo>
                  <a:pt x="44" y="190"/>
                </a:lnTo>
                <a:lnTo>
                  <a:pt x="44" y="190"/>
                </a:lnTo>
                <a:lnTo>
                  <a:pt x="40" y="184"/>
                </a:lnTo>
                <a:lnTo>
                  <a:pt x="36" y="176"/>
                </a:lnTo>
                <a:lnTo>
                  <a:pt x="36" y="168"/>
                </a:lnTo>
                <a:lnTo>
                  <a:pt x="38" y="162"/>
                </a:lnTo>
                <a:lnTo>
                  <a:pt x="44" y="166"/>
                </a:lnTo>
                <a:lnTo>
                  <a:pt x="44" y="166"/>
                </a:lnTo>
                <a:lnTo>
                  <a:pt x="46" y="168"/>
                </a:lnTo>
                <a:lnTo>
                  <a:pt x="50" y="170"/>
                </a:lnTo>
                <a:lnTo>
                  <a:pt x="50" y="170"/>
                </a:lnTo>
                <a:lnTo>
                  <a:pt x="54" y="168"/>
                </a:lnTo>
                <a:lnTo>
                  <a:pt x="58" y="166"/>
                </a:lnTo>
                <a:lnTo>
                  <a:pt x="58" y="166"/>
                </a:lnTo>
                <a:lnTo>
                  <a:pt x="60" y="162"/>
                </a:lnTo>
                <a:lnTo>
                  <a:pt x="60" y="160"/>
                </a:lnTo>
                <a:lnTo>
                  <a:pt x="60" y="156"/>
                </a:lnTo>
                <a:lnTo>
                  <a:pt x="58" y="152"/>
                </a:lnTo>
                <a:lnTo>
                  <a:pt x="52" y="148"/>
                </a:lnTo>
                <a:lnTo>
                  <a:pt x="52" y="148"/>
                </a:lnTo>
                <a:lnTo>
                  <a:pt x="60" y="144"/>
                </a:lnTo>
                <a:lnTo>
                  <a:pt x="68" y="146"/>
                </a:lnTo>
                <a:lnTo>
                  <a:pt x="76" y="148"/>
                </a:lnTo>
                <a:lnTo>
                  <a:pt x="82" y="152"/>
                </a:lnTo>
                <a:lnTo>
                  <a:pt x="82" y="152"/>
                </a:lnTo>
                <a:lnTo>
                  <a:pt x="88" y="162"/>
                </a:lnTo>
                <a:lnTo>
                  <a:pt x="90" y="172"/>
                </a:lnTo>
                <a:lnTo>
                  <a:pt x="88" y="182"/>
                </a:lnTo>
                <a:lnTo>
                  <a:pt x="82" y="190"/>
                </a:lnTo>
                <a:lnTo>
                  <a:pt x="82" y="190"/>
                </a:lnTo>
                <a:close/>
                <a:moveTo>
                  <a:pt x="226" y="162"/>
                </a:moveTo>
                <a:lnTo>
                  <a:pt x="226" y="162"/>
                </a:lnTo>
                <a:lnTo>
                  <a:pt x="230" y="172"/>
                </a:lnTo>
                <a:lnTo>
                  <a:pt x="230" y="172"/>
                </a:lnTo>
                <a:lnTo>
                  <a:pt x="226" y="182"/>
                </a:lnTo>
                <a:lnTo>
                  <a:pt x="222" y="190"/>
                </a:lnTo>
                <a:lnTo>
                  <a:pt x="212" y="196"/>
                </a:lnTo>
                <a:lnTo>
                  <a:pt x="202" y="198"/>
                </a:lnTo>
                <a:lnTo>
                  <a:pt x="202" y="198"/>
                </a:lnTo>
                <a:lnTo>
                  <a:pt x="192" y="196"/>
                </a:lnTo>
                <a:lnTo>
                  <a:pt x="182" y="190"/>
                </a:lnTo>
                <a:lnTo>
                  <a:pt x="178" y="182"/>
                </a:lnTo>
                <a:lnTo>
                  <a:pt x="176" y="172"/>
                </a:lnTo>
                <a:lnTo>
                  <a:pt x="176" y="172"/>
                </a:lnTo>
                <a:lnTo>
                  <a:pt x="178" y="162"/>
                </a:lnTo>
                <a:lnTo>
                  <a:pt x="182" y="152"/>
                </a:lnTo>
                <a:lnTo>
                  <a:pt x="192" y="146"/>
                </a:lnTo>
                <a:lnTo>
                  <a:pt x="202" y="144"/>
                </a:lnTo>
                <a:lnTo>
                  <a:pt x="202" y="144"/>
                </a:lnTo>
                <a:lnTo>
                  <a:pt x="212" y="146"/>
                </a:lnTo>
                <a:lnTo>
                  <a:pt x="208" y="152"/>
                </a:lnTo>
                <a:lnTo>
                  <a:pt x="208" y="152"/>
                </a:lnTo>
                <a:lnTo>
                  <a:pt x="206" y="156"/>
                </a:lnTo>
                <a:lnTo>
                  <a:pt x="204" y="160"/>
                </a:lnTo>
                <a:lnTo>
                  <a:pt x="206" y="162"/>
                </a:lnTo>
                <a:lnTo>
                  <a:pt x="208" y="166"/>
                </a:lnTo>
                <a:lnTo>
                  <a:pt x="208" y="166"/>
                </a:lnTo>
                <a:lnTo>
                  <a:pt x="210" y="168"/>
                </a:lnTo>
                <a:lnTo>
                  <a:pt x="214" y="170"/>
                </a:lnTo>
                <a:lnTo>
                  <a:pt x="214" y="170"/>
                </a:lnTo>
                <a:lnTo>
                  <a:pt x="218" y="168"/>
                </a:lnTo>
                <a:lnTo>
                  <a:pt x="222" y="166"/>
                </a:lnTo>
                <a:lnTo>
                  <a:pt x="226" y="162"/>
                </a:lnTo>
                <a:close/>
                <a:moveTo>
                  <a:pt x="352" y="196"/>
                </a:moveTo>
                <a:lnTo>
                  <a:pt x="352" y="196"/>
                </a:lnTo>
                <a:lnTo>
                  <a:pt x="340" y="198"/>
                </a:lnTo>
                <a:lnTo>
                  <a:pt x="340" y="198"/>
                </a:lnTo>
                <a:lnTo>
                  <a:pt x="330" y="196"/>
                </a:lnTo>
                <a:lnTo>
                  <a:pt x="322" y="190"/>
                </a:lnTo>
                <a:lnTo>
                  <a:pt x="316" y="182"/>
                </a:lnTo>
                <a:lnTo>
                  <a:pt x="314" y="172"/>
                </a:lnTo>
                <a:lnTo>
                  <a:pt x="314" y="172"/>
                </a:lnTo>
                <a:lnTo>
                  <a:pt x="316" y="162"/>
                </a:lnTo>
                <a:lnTo>
                  <a:pt x="322" y="152"/>
                </a:lnTo>
                <a:lnTo>
                  <a:pt x="330" y="146"/>
                </a:lnTo>
                <a:lnTo>
                  <a:pt x="340" y="144"/>
                </a:lnTo>
                <a:lnTo>
                  <a:pt x="340" y="144"/>
                </a:lnTo>
                <a:lnTo>
                  <a:pt x="352" y="146"/>
                </a:lnTo>
                <a:lnTo>
                  <a:pt x="360" y="152"/>
                </a:lnTo>
                <a:lnTo>
                  <a:pt x="366" y="162"/>
                </a:lnTo>
                <a:lnTo>
                  <a:pt x="368" y="172"/>
                </a:lnTo>
                <a:lnTo>
                  <a:pt x="368" y="172"/>
                </a:lnTo>
                <a:lnTo>
                  <a:pt x="366" y="182"/>
                </a:lnTo>
                <a:lnTo>
                  <a:pt x="360" y="178"/>
                </a:lnTo>
                <a:lnTo>
                  <a:pt x="360" y="178"/>
                </a:lnTo>
                <a:lnTo>
                  <a:pt x="358" y="176"/>
                </a:lnTo>
                <a:lnTo>
                  <a:pt x="354" y="174"/>
                </a:lnTo>
                <a:lnTo>
                  <a:pt x="350" y="176"/>
                </a:lnTo>
                <a:lnTo>
                  <a:pt x="346" y="178"/>
                </a:lnTo>
                <a:lnTo>
                  <a:pt x="346" y="178"/>
                </a:lnTo>
                <a:lnTo>
                  <a:pt x="344" y="180"/>
                </a:lnTo>
                <a:lnTo>
                  <a:pt x="344" y="184"/>
                </a:lnTo>
                <a:lnTo>
                  <a:pt x="344" y="188"/>
                </a:lnTo>
                <a:lnTo>
                  <a:pt x="346" y="192"/>
                </a:lnTo>
                <a:lnTo>
                  <a:pt x="352" y="196"/>
                </a:lnTo>
                <a:close/>
                <a:moveTo>
                  <a:pt x="340" y="236"/>
                </a:moveTo>
                <a:lnTo>
                  <a:pt x="282" y="236"/>
                </a:lnTo>
                <a:lnTo>
                  <a:pt x="282" y="236"/>
                </a:lnTo>
                <a:lnTo>
                  <a:pt x="278" y="236"/>
                </a:lnTo>
                <a:lnTo>
                  <a:pt x="276" y="232"/>
                </a:lnTo>
                <a:lnTo>
                  <a:pt x="274" y="230"/>
                </a:lnTo>
                <a:lnTo>
                  <a:pt x="272" y="226"/>
                </a:lnTo>
                <a:lnTo>
                  <a:pt x="272" y="226"/>
                </a:lnTo>
                <a:lnTo>
                  <a:pt x="274" y="222"/>
                </a:lnTo>
                <a:lnTo>
                  <a:pt x="276" y="218"/>
                </a:lnTo>
                <a:lnTo>
                  <a:pt x="278" y="216"/>
                </a:lnTo>
                <a:lnTo>
                  <a:pt x="282" y="216"/>
                </a:lnTo>
                <a:lnTo>
                  <a:pt x="340" y="216"/>
                </a:lnTo>
                <a:lnTo>
                  <a:pt x="340" y="216"/>
                </a:lnTo>
                <a:lnTo>
                  <a:pt x="350" y="214"/>
                </a:lnTo>
                <a:lnTo>
                  <a:pt x="358" y="212"/>
                </a:lnTo>
                <a:lnTo>
                  <a:pt x="366" y="208"/>
                </a:lnTo>
                <a:lnTo>
                  <a:pt x="372" y="202"/>
                </a:lnTo>
                <a:lnTo>
                  <a:pt x="378" y="196"/>
                </a:lnTo>
                <a:lnTo>
                  <a:pt x="382" y="188"/>
                </a:lnTo>
                <a:lnTo>
                  <a:pt x="384" y="180"/>
                </a:lnTo>
                <a:lnTo>
                  <a:pt x="384" y="172"/>
                </a:lnTo>
                <a:lnTo>
                  <a:pt x="384" y="172"/>
                </a:lnTo>
                <a:lnTo>
                  <a:pt x="384" y="162"/>
                </a:lnTo>
                <a:lnTo>
                  <a:pt x="382" y="154"/>
                </a:lnTo>
                <a:lnTo>
                  <a:pt x="378" y="148"/>
                </a:lnTo>
                <a:lnTo>
                  <a:pt x="372" y="140"/>
                </a:lnTo>
                <a:lnTo>
                  <a:pt x="366" y="136"/>
                </a:lnTo>
                <a:lnTo>
                  <a:pt x="358" y="132"/>
                </a:lnTo>
                <a:lnTo>
                  <a:pt x="350" y="128"/>
                </a:lnTo>
                <a:lnTo>
                  <a:pt x="340" y="128"/>
                </a:lnTo>
                <a:lnTo>
                  <a:pt x="158" y="128"/>
                </a:lnTo>
                <a:lnTo>
                  <a:pt x="158" y="128"/>
                </a:lnTo>
                <a:lnTo>
                  <a:pt x="154" y="128"/>
                </a:lnTo>
                <a:lnTo>
                  <a:pt x="150" y="124"/>
                </a:lnTo>
                <a:lnTo>
                  <a:pt x="148" y="122"/>
                </a:lnTo>
                <a:lnTo>
                  <a:pt x="148" y="118"/>
                </a:lnTo>
                <a:lnTo>
                  <a:pt x="148" y="118"/>
                </a:lnTo>
                <a:lnTo>
                  <a:pt x="148" y="114"/>
                </a:lnTo>
                <a:lnTo>
                  <a:pt x="150" y="110"/>
                </a:lnTo>
                <a:lnTo>
                  <a:pt x="154" y="108"/>
                </a:lnTo>
                <a:lnTo>
                  <a:pt x="158" y="108"/>
                </a:lnTo>
                <a:lnTo>
                  <a:pt x="340" y="108"/>
                </a:lnTo>
                <a:lnTo>
                  <a:pt x="340" y="108"/>
                </a:lnTo>
                <a:lnTo>
                  <a:pt x="354" y="110"/>
                </a:lnTo>
                <a:lnTo>
                  <a:pt x="366" y="112"/>
                </a:lnTo>
                <a:lnTo>
                  <a:pt x="376" y="118"/>
                </a:lnTo>
                <a:lnTo>
                  <a:pt x="386" y="126"/>
                </a:lnTo>
                <a:lnTo>
                  <a:pt x="394" y="136"/>
                </a:lnTo>
                <a:lnTo>
                  <a:pt x="400" y="146"/>
                </a:lnTo>
                <a:lnTo>
                  <a:pt x="404" y="158"/>
                </a:lnTo>
                <a:lnTo>
                  <a:pt x="404" y="172"/>
                </a:lnTo>
                <a:lnTo>
                  <a:pt x="404" y="172"/>
                </a:lnTo>
                <a:lnTo>
                  <a:pt x="404" y="184"/>
                </a:lnTo>
                <a:lnTo>
                  <a:pt x="400" y="196"/>
                </a:lnTo>
                <a:lnTo>
                  <a:pt x="394" y="208"/>
                </a:lnTo>
                <a:lnTo>
                  <a:pt x="386" y="218"/>
                </a:lnTo>
                <a:lnTo>
                  <a:pt x="376" y="224"/>
                </a:lnTo>
                <a:lnTo>
                  <a:pt x="366" y="230"/>
                </a:lnTo>
                <a:lnTo>
                  <a:pt x="354" y="234"/>
                </a:lnTo>
                <a:lnTo>
                  <a:pt x="340" y="236"/>
                </a:lnTo>
                <a:lnTo>
                  <a:pt x="340" y="236"/>
                </a:lnTo>
                <a:close/>
                <a:moveTo>
                  <a:pt x="246" y="236"/>
                </a:moveTo>
                <a:lnTo>
                  <a:pt x="64" y="236"/>
                </a:lnTo>
                <a:lnTo>
                  <a:pt x="64" y="236"/>
                </a:lnTo>
                <a:lnTo>
                  <a:pt x="50" y="234"/>
                </a:lnTo>
                <a:lnTo>
                  <a:pt x="38" y="230"/>
                </a:lnTo>
                <a:lnTo>
                  <a:pt x="28" y="224"/>
                </a:lnTo>
                <a:lnTo>
                  <a:pt x="18" y="218"/>
                </a:lnTo>
                <a:lnTo>
                  <a:pt x="10" y="208"/>
                </a:lnTo>
                <a:lnTo>
                  <a:pt x="4" y="196"/>
                </a:lnTo>
                <a:lnTo>
                  <a:pt x="0" y="184"/>
                </a:lnTo>
                <a:lnTo>
                  <a:pt x="0" y="172"/>
                </a:lnTo>
                <a:lnTo>
                  <a:pt x="0" y="172"/>
                </a:lnTo>
                <a:lnTo>
                  <a:pt x="0" y="158"/>
                </a:lnTo>
                <a:lnTo>
                  <a:pt x="4" y="146"/>
                </a:lnTo>
                <a:lnTo>
                  <a:pt x="10" y="136"/>
                </a:lnTo>
                <a:lnTo>
                  <a:pt x="18" y="126"/>
                </a:lnTo>
                <a:lnTo>
                  <a:pt x="28" y="118"/>
                </a:lnTo>
                <a:lnTo>
                  <a:pt x="38" y="112"/>
                </a:lnTo>
                <a:lnTo>
                  <a:pt x="50" y="110"/>
                </a:lnTo>
                <a:lnTo>
                  <a:pt x="64" y="108"/>
                </a:lnTo>
                <a:lnTo>
                  <a:pt x="122" y="108"/>
                </a:lnTo>
                <a:lnTo>
                  <a:pt x="122" y="108"/>
                </a:lnTo>
                <a:lnTo>
                  <a:pt x="126" y="108"/>
                </a:lnTo>
                <a:lnTo>
                  <a:pt x="128" y="110"/>
                </a:lnTo>
                <a:lnTo>
                  <a:pt x="130" y="114"/>
                </a:lnTo>
                <a:lnTo>
                  <a:pt x="132" y="118"/>
                </a:lnTo>
                <a:lnTo>
                  <a:pt x="132" y="118"/>
                </a:lnTo>
                <a:lnTo>
                  <a:pt x="130" y="122"/>
                </a:lnTo>
                <a:lnTo>
                  <a:pt x="128" y="124"/>
                </a:lnTo>
                <a:lnTo>
                  <a:pt x="126" y="128"/>
                </a:lnTo>
                <a:lnTo>
                  <a:pt x="122" y="128"/>
                </a:lnTo>
                <a:lnTo>
                  <a:pt x="64" y="128"/>
                </a:lnTo>
                <a:lnTo>
                  <a:pt x="64" y="128"/>
                </a:lnTo>
                <a:lnTo>
                  <a:pt x="54" y="128"/>
                </a:lnTo>
                <a:lnTo>
                  <a:pt x="46" y="132"/>
                </a:lnTo>
                <a:lnTo>
                  <a:pt x="38" y="136"/>
                </a:lnTo>
                <a:lnTo>
                  <a:pt x="32" y="140"/>
                </a:lnTo>
                <a:lnTo>
                  <a:pt x="26" y="148"/>
                </a:lnTo>
                <a:lnTo>
                  <a:pt x="22" y="154"/>
                </a:lnTo>
                <a:lnTo>
                  <a:pt x="20" y="162"/>
                </a:lnTo>
                <a:lnTo>
                  <a:pt x="20" y="172"/>
                </a:lnTo>
                <a:lnTo>
                  <a:pt x="20" y="172"/>
                </a:lnTo>
                <a:lnTo>
                  <a:pt x="20" y="180"/>
                </a:lnTo>
                <a:lnTo>
                  <a:pt x="22" y="188"/>
                </a:lnTo>
                <a:lnTo>
                  <a:pt x="26" y="196"/>
                </a:lnTo>
                <a:lnTo>
                  <a:pt x="32" y="202"/>
                </a:lnTo>
                <a:lnTo>
                  <a:pt x="38" y="208"/>
                </a:lnTo>
                <a:lnTo>
                  <a:pt x="46" y="212"/>
                </a:lnTo>
                <a:lnTo>
                  <a:pt x="54" y="214"/>
                </a:lnTo>
                <a:lnTo>
                  <a:pt x="64" y="216"/>
                </a:lnTo>
                <a:lnTo>
                  <a:pt x="246" y="216"/>
                </a:lnTo>
                <a:lnTo>
                  <a:pt x="246" y="216"/>
                </a:lnTo>
                <a:lnTo>
                  <a:pt x="250" y="216"/>
                </a:lnTo>
                <a:lnTo>
                  <a:pt x="254" y="218"/>
                </a:lnTo>
                <a:lnTo>
                  <a:pt x="256" y="222"/>
                </a:lnTo>
                <a:lnTo>
                  <a:pt x="256" y="226"/>
                </a:lnTo>
                <a:lnTo>
                  <a:pt x="256" y="226"/>
                </a:lnTo>
                <a:lnTo>
                  <a:pt x="256" y="230"/>
                </a:lnTo>
                <a:lnTo>
                  <a:pt x="254" y="232"/>
                </a:lnTo>
                <a:lnTo>
                  <a:pt x="250" y="236"/>
                </a:lnTo>
                <a:lnTo>
                  <a:pt x="246" y="236"/>
                </a:lnTo>
                <a:lnTo>
                  <a:pt x="246" y="2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grpSp>
        <p:nvGrpSpPr>
          <p:cNvPr id="47" name="Grupo 9">
            <a:extLst>
              <a:ext uri="{FF2B5EF4-FFF2-40B4-BE49-F238E27FC236}">
                <a16:creationId xmlns:a16="http://schemas.microsoft.com/office/drawing/2014/main" id="{BDBD4070-4D82-476A-A952-7704B700E12F}"/>
              </a:ext>
            </a:extLst>
          </p:cNvPr>
          <p:cNvGrpSpPr/>
          <p:nvPr/>
        </p:nvGrpSpPr>
        <p:grpSpPr>
          <a:xfrm>
            <a:off x="4134856" y="2484716"/>
            <a:ext cx="665115" cy="400568"/>
            <a:chOff x="4811625" y="669062"/>
            <a:chExt cx="1332592" cy="619729"/>
          </a:xfrm>
        </p:grpSpPr>
        <p:sp>
          <p:nvSpPr>
            <p:cNvPr id="48" name="Trapezoide 47">
              <a:extLst>
                <a:ext uri="{FF2B5EF4-FFF2-40B4-BE49-F238E27FC236}">
                  <a16:creationId xmlns:a16="http://schemas.microsoft.com/office/drawing/2014/main" id="{DBAB25E9-E802-4DEA-8201-38A576F24EB7}"/>
                </a:ext>
              </a:extLst>
            </p:cNvPr>
            <p:cNvSpPr/>
            <p:nvPr/>
          </p:nvSpPr>
          <p:spPr>
            <a:xfrm>
              <a:off x="4811625" y="1059582"/>
              <a:ext cx="1332592" cy="229209"/>
            </a:xfrm>
            <a:prstGeom prst="trapezoid">
              <a:avLst>
                <a:gd name="adj" fmla="val 12036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49" name="Picture 2" descr="Resultado de imagem para icon landfill dump">
              <a:extLst>
                <a:ext uri="{FF2B5EF4-FFF2-40B4-BE49-F238E27FC236}">
                  <a16:creationId xmlns:a16="http://schemas.microsoft.com/office/drawing/2014/main" id="{5D239EE9-5C4B-44F2-BF01-8E673E5DA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816" y="669062"/>
              <a:ext cx="451766" cy="451766"/>
            </a:xfrm>
            <a:prstGeom prst="rect">
              <a:avLst/>
            </a:prstGeom>
            <a:noFill/>
          </p:spPr>
        </p:pic>
      </p:grpSp>
      <p:sp>
        <p:nvSpPr>
          <p:cNvPr id="50" name="Freeform 4927">
            <a:extLst>
              <a:ext uri="{FF2B5EF4-FFF2-40B4-BE49-F238E27FC236}">
                <a16:creationId xmlns:a16="http://schemas.microsoft.com/office/drawing/2014/main" id="{C21BA5BB-CFE1-40D8-9280-A1C7840617E1}"/>
              </a:ext>
            </a:extLst>
          </p:cNvPr>
          <p:cNvSpPr>
            <a:spLocks noEditPoints="1"/>
          </p:cNvSpPr>
          <p:nvPr/>
        </p:nvSpPr>
        <p:spPr bwMode="auto">
          <a:xfrm>
            <a:off x="4937678" y="2642076"/>
            <a:ext cx="303749" cy="304528"/>
          </a:xfrm>
          <a:custGeom>
            <a:avLst/>
            <a:gdLst>
              <a:gd name="T0" fmla="*/ 254 w 360"/>
              <a:gd name="T1" fmla="*/ 120 h 340"/>
              <a:gd name="T2" fmla="*/ 188 w 360"/>
              <a:gd name="T3" fmla="*/ 102 h 340"/>
              <a:gd name="T4" fmla="*/ 190 w 360"/>
              <a:gd name="T5" fmla="*/ 92 h 340"/>
              <a:gd name="T6" fmla="*/ 166 w 360"/>
              <a:gd name="T7" fmla="*/ 18 h 340"/>
              <a:gd name="T8" fmla="*/ 154 w 360"/>
              <a:gd name="T9" fmla="*/ 12 h 340"/>
              <a:gd name="T10" fmla="*/ 146 w 360"/>
              <a:gd name="T11" fmla="*/ 20 h 340"/>
              <a:gd name="T12" fmla="*/ 120 w 360"/>
              <a:gd name="T13" fmla="*/ 146 h 340"/>
              <a:gd name="T14" fmla="*/ 78 w 360"/>
              <a:gd name="T15" fmla="*/ 130 h 340"/>
              <a:gd name="T16" fmla="*/ 76 w 360"/>
              <a:gd name="T17" fmla="*/ 120 h 340"/>
              <a:gd name="T18" fmla="*/ 144 w 360"/>
              <a:gd name="T19" fmla="*/ 4 h 340"/>
              <a:gd name="T20" fmla="*/ 146 w 360"/>
              <a:gd name="T21" fmla="*/ 2 h 340"/>
              <a:gd name="T22" fmla="*/ 146 w 360"/>
              <a:gd name="T23" fmla="*/ 0 h 340"/>
              <a:gd name="T24" fmla="*/ 148 w 360"/>
              <a:gd name="T25" fmla="*/ 0 h 340"/>
              <a:gd name="T26" fmla="*/ 214 w 360"/>
              <a:gd name="T27" fmla="*/ 0 h 340"/>
              <a:gd name="T28" fmla="*/ 264 w 360"/>
              <a:gd name="T29" fmla="*/ 48 h 340"/>
              <a:gd name="T30" fmla="*/ 274 w 360"/>
              <a:gd name="T31" fmla="*/ 50 h 340"/>
              <a:gd name="T32" fmla="*/ 360 w 360"/>
              <a:gd name="T33" fmla="*/ 254 h 340"/>
              <a:gd name="T34" fmla="*/ 360 w 360"/>
              <a:gd name="T35" fmla="*/ 252 h 340"/>
              <a:gd name="T36" fmla="*/ 292 w 360"/>
              <a:gd name="T37" fmla="*/ 134 h 340"/>
              <a:gd name="T38" fmla="*/ 250 w 360"/>
              <a:gd name="T39" fmla="*/ 150 h 340"/>
              <a:gd name="T40" fmla="*/ 294 w 360"/>
              <a:gd name="T41" fmla="*/ 240 h 340"/>
              <a:gd name="T42" fmla="*/ 344 w 360"/>
              <a:gd name="T43" fmla="*/ 244 h 340"/>
              <a:gd name="T44" fmla="*/ 346 w 360"/>
              <a:gd name="T45" fmla="*/ 256 h 340"/>
              <a:gd name="T46" fmla="*/ 306 w 360"/>
              <a:gd name="T47" fmla="*/ 264 h 340"/>
              <a:gd name="T48" fmla="*/ 260 w 360"/>
              <a:gd name="T49" fmla="*/ 248 h 340"/>
              <a:gd name="T50" fmla="*/ 252 w 360"/>
              <a:gd name="T51" fmla="*/ 240 h 340"/>
              <a:gd name="T52" fmla="*/ 204 w 360"/>
              <a:gd name="T53" fmla="*/ 290 h 340"/>
              <a:gd name="T54" fmla="*/ 254 w 360"/>
              <a:gd name="T55" fmla="*/ 340 h 340"/>
              <a:gd name="T56" fmla="*/ 260 w 360"/>
              <a:gd name="T57" fmla="*/ 336 h 340"/>
              <a:gd name="T58" fmla="*/ 322 w 360"/>
              <a:gd name="T59" fmla="*/ 316 h 340"/>
              <a:gd name="T60" fmla="*/ 360 w 360"/>
              <a:gd name="T61" fmla="*/ 260 h 340"/>
              <a:gd name="T62" fmla="*/ 360 w 360"/>
              <a:gd name="T63" fmla="*/ 256 h 340"/>
              <a:gd name="T64" fmla="*/ 360 w 360"/>
              <a:gd name="T65" fmla="*/ 256 h 340"/>
              <a:gd name="T66" fmla="*/ 80 w 360"/>
              <a:gd name="T67" fmla="*/ 264 h 340"/>
              <a:gd name="T68" fmla="*/ 48 w 360"/>
              <a:gd name="T69" fmla="*/ 306 h 340"/>
              <a:gd name="T70" fmla="*/ 40 w 360"/>
              <a:gd name="T71" fmla="*/ 302 h 340"/>
              <a:gd name="T72" fmla="*/ 54 w 360"/>
              <a:gd name="T73" fmla="*/ 264 h 340"/>
              <a:gd name="T74" fmla="*/ 90 w 360"/>
              <a:gd name="T75" fmla="*/ 234 h 340"/>
              <a:gd name="T76" fmla="*/ 102 w 360"/>
              <a:gd name="T77" fmla="*/ 230 h 340"/>
              <a:gd name="T78" fmla="*/ 82 w 360"/>
              <a:gd name="T79" fmla="*/ 162 h 340"/>
              <a:gd name="T80" fmla="*/ 14 w 360"/>
              <a:gd name="T81" fmla="*/ 180 h 340"/>
              <a:gd name="T82" fmla="*/ 14 w 360"/>
              <a:gd name="T83" fmla="*/ 188 h 340"/>
              <a:gd name="T84" fmla="*/ 0 w 360"/>
              <a:gd name="T85" fmla="*/ 252 h 340"/>
              <a:gd name="T86" fmla="*/ 32 w 360"/>
              <a:gd name="T87" fmla="*/ 312 h 340"/>
              <a:gd name="T88" fmla="*/ 32 w 360"/>
              <a:gd name="T89" fmla="*/ 314 h 340"/>
              <a:gd name="T90" fmla="*/ 34 w 360"/>
              <a:gd name="T91" fmla="*/ 316 h 340"/>
              <a:gd name="T92" fmla="*/ 36 w 360"/>
              <a:gd name="T93" fmla="*/ 316 h 340"/>
              <a:gd name="T94" fmla="*/ 172 w 360"/>
              <a:gd name="T95" fmla="*/ 316 h 340"/>
              <a:gd name="T96" fmla="*/ 180 w 360"/>
              <a:gd name="T97" fmla="*/ 308 h 340"/>
              <a:gd name="T98" fmla="*/ 172 w 360"/>
              <a:gd name="T99" fmla="*/ 264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" h="340">
                <a:moveTo>
                  <a:pt x="274" y="56"/>
                </a:moveTo>
                <a:lnTo>
                  <a:pt x="258" y="116"/>
                </a:lnTo>
                <a:lnTo>
                  <a:pt x="258" y="116"/>
                </a:lnTo>
                <a:lnTo>
                  <a:pt x="254" y="120"/>
                </a:lnTo>
                <a:lnTo>
                  <a:pt x="250" y="120"/>
                </a:lnTo>
                <a:lnTo>
                  <a:pt x="190" y="104"/>
                </a:lnTo>
                <a:lnTo>
                  <a:pt x="190" y="104"/>
                </a:lnTo>
                <a:lnTo>
                  <a:pt x="188" y="102"/>
                </a:lnTo>
                <a:lnTo>
                  <a:pt x="186" y="98"/>
                </a:lnTo>
                <a:lnTo>
                  <a:pt x="186" y="98"/>
                </a:lnTo>
                <a:lnTo>
                  <a:pt x="186" y="94"/>
                </a:lnTo>
                <a:lnTo>
                  <a:pt x="190" y="92"/>
                </a:lnTo>
                <a:lnTo>
                  <a:pt x="204" y="82"/>
                </a:lnTo>
                <a:lnTo>
                  <a:pt x="180" y="42"/>
                </a:lnTo>
                <a:lnTo>
                  <a:pt x="180" y="42"/>
                </a:lnTo>
                <a:lnTo>
                  <a:pt x="166" y="18"/>
                </a:lnTo>
                <a:lnTo>
                  <a:pt x="166" y="18"/>
                </a:lnTo>
                <a:lnTo>
                  <a:pt x="164" y="14"/>
                </a:lnTo>
                <a:lnTo>
                  <a:pt x="160" y="12"/>
                </a:lnTo>
                <a:lnTo>
                  <a:pt x="154" y="12"/>
                </a:lnTo>
                <a:lnTo>
                  <a:pt x="150" y="14"/>
                </a:lnTo>
                <a:lnTo>
                  <a:pt x="150" y="14"/>
                </a:lnTo>
                <a:lnTo>
                  <a:pt x="148" y="16"/>
                </a:lnTo>
                <a:lnTo>
                  <a:pt x="146" y="20"/>
                </a:lnTo>
                <a:lnTo>
                  <a:pt x="146" y="26"/>
                </a:lnTo>
                <a:lnTo>
                  <a:pt x="146" y="30"/>
                </a:lnTo>
                <a:lnTo>
                  <a:pt x="168" y="66"/>
                </a:lnTo>
                <a:lnTo>
                  <a:pt x="120" y="146"/>
                </a:lnTo>
                <a:lnTo>
                  <a:pt x="120" y="146"/>
                </a:lnTo>
                <a:lnTo>
                  <a:pt x="116" y="150"/>
                </a:lnTo>
                <a:lnTo>
                  <a:pt x="110" y="150"/>
                </a:lnTo>
                <a:lnTo>
                  <a:pt x="78" y="130"/>
                </a:lnTo>
                <a:lnTo>
                  <a:pt x="78" y="130"/>
                </a:lnTo>
                <a:lnTo>
                  <a:pt x="76" y="126"/>
                </a:lnTo>
                <a:lnTo>
                  <a:pt x="76" y="126"/>
                </a:lnTo>
                <a:lnTo>
                  <a:pt x="76" y="120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0"/>
                </a:lnTo>
                <a:lnTo>
                  <a:pt x="146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50" y="0"/>
                </a:lnTo>
                <a:lnTo>
                  <a:pt x="210" y="0"/>
                </a:lnTo>
                <a:lnTo>
                  <a:pt x="210" y="0"/>
                </a:lnTo>
                <a:lnTo>
                  <a:pt x="214" y="0"/>
                </a:lnTo>
                <a:lnTo>
                  <a:pt x="218" y="4"/>
                </a:lnTo>
                <a:lnTo>
                  <a:pt x="248" y="58"/>
                </a:lnTo>
                <a:lnTo>
                  <a:pt x="264" y="48"/>
                </a:lnTo>
                <a:lnTo>
                  <a:pt x="264" y="48"/>
                </a:lnTo>
                <a:lnTo>
                  <a:pt x="268" y="48"/>
                </a:lnTo>
                <a:lnTo>
                  <a:pt x="272" y="48"/>
                </a:lnTo>
                <a:lnTo>
                  <a:pt x="272" y="48"/>
                </a:lnTo>
                <a:lnTo>
                  <a:pt x="274" y="50"/>
                </a:lnTo>
                <a:lnTo>
                  <a:pt x="274" y="50"/>
                </a:lnTo>
                <a:lnTo>
                  <a:pt x="274" y="56"/>
                </a:lnTo>
                <a:lnTo>
                  <a:pt x="274" y="56"/>
                </a:lnTo>
                <a:close/>
                <a:moveTo>
                  <a:pt x="360" y="254"/>
                </a:moveTo>
                <a:lnTo>
                  <a:pt x="360" y="254"/>
                </a:lnTo>
                <a:lnTo>
                  <a:pt x="360" y="254"/>
                </a:lnTo>
                <a:lnTo>
                  <a:pt x="360" y="254"/>
                </a:lnTo>
                <a:lnTo>
                  <a:pt x="360" y="252"/>
                </a:lnTo>
                <a:lnTo>
                  <a:pt x="360" y="252"/>
                </a:lnTo>
                <a:lnTo>
                  <a:pt x="360" y="252"/>
                </a:lnTo>
                <a:lnTo>
                  <a:pt x="292" y="134"/>
                </a:lnTo>
                <a:lnTo>
                  <a:pt x="292" y="134"/>
                </a:lnTo>
                <a:lnTo>
                  <a:pt x="286" y="132"/>
                </a:lnTo>
                <a:lnTo>
                  <a:pt x="286" y="132"/>
                </a:lnTo>
                <a:lnTo>
                  <a:pt x="282" y="132"/>
                </a:lnTo>
                <a:lnTo>
                  <a:pt x="250" y="150"/>
                </a:lnTo>
                <a:lnTo>
                  <a:pt x="250" y="150"/>
                </a:lnTo>
                <a:lnTo>
                  <a:pt x="246" y="154"/>
                </a:lnTo>
                <a:lnTo>
                  <a:pt x="246" y="160"/>
                </a:lnTo>
                <a:lnTo>
                  <a:pt x="294" y="240"/>
                </a:lnTo>
                <a:lnTo>
                  <a:pt x="336" y="240"/>
                </a:lnTo>
                <a:lnTo>
                  <a:pt x="336" y="240"/>
                </a:lnTo>
                <a:lnTo>
                  <a:pt x="340" y="242"/>
                </a:lnTo>
                <a:lnTo>
                  <a:pt x="344" y="244"/>
                </a:lnTo>
                <a:lnTo>
                  <a:pt x="346" y="248"/>
                </a:lnTo>
                <a:lnTo>
                  <a:pt x="346" y="252"/>
                </a:lnTo>
                <a:lnTo>
                  <a:pt x="346" y="252"/>
                </a:lnTo>
                <a:lnTo>
                  <a:pt x="346" y="256"/>
                </a:lnTo>
                <a:lnTo>
                  <a:pt x="344" y="260"/>
                </a:lnTo>
                <a:lnTo>
                  <a:pt x="340" y="262"/>
                </a:lnTo>
                <a:lnTo>
                  <a:pt x="336" y="264"/>
                </a:lnTo>
                <a:lnTo>
                  <a:pt x="306" y="264"/>
                </a:lnTo>
                <a:lnTo>
                  <a:pt x="306" y="264"/>
                </a:lnTo>
                <a:lnTo>
                  <a:pt x="260" y="264"/>
                </a:lnTo>
                <a:lnTo>
                  <a:pt x="260" y="248"/>
                </a:lnTo>
                <a:lnTo>
                  <a:pt x="260" y="248"/>
                </a:lnTo>
                <a:lnTo>
                  <a:pt x="260" y="242"/>
                </a:lnTo>
                <a:lnTo>
                  <a:pt x="256" y="240"/>
                </a:lnTo>
                <a:lnTo>
                  <a:pt x="256" y="240"/>
                </a:lnTo>
                <a:lnTo>
                  <a:pt x="252" y="240"/>
                </a:lnTo>
                <a:lnTo>
                  <a:pt x="248" y="242"/>
                </a:lnTo>
                <a:lnTo>
                  <a:pt x="206" y="284"/>
                </a:lnTo>
                <a:lnTo>
                  <a:pt x="206" y="284"/>
                </a:lnTo>
                <a:lnTo>
                  <a:pt x="204" y="290"/>
                </a:lnTo>
                <a:lnTo>
                  <a:pt x="206" y="296"/>
                </a:lnTo>
                <a:lnTo>
                  <a:pt x="248" y="338"/>
                </a:lnTo>
                <a:lnTo>
                  <a:pt x="248" y="338"/>
                </a:lnTo>
                <a:lnTo>
                  <a:pt x="254" y="340"/>
                </a:lnTo>
                <a:lnTo>
                  <a:pt x="254" y="340"/>
                </a:lnTo>
                <a:lnTo>
                  <a:pt x="256" y="340"/>
                </a:lnTo>
                <a:lnTo>
                  <a:pt x="256" y="340"/>
                </a:lnTo>
                <a:lnTo>
                  <a:pt x="260" y="336"/>
                </a:lnTo>
                <a:lnTo>
                  <a:pt x="260" y="332"/>
                </a:lnTo>
                <a:lnTo>
                  <a:pt x="260" y="316"/>
                </a:lnTo>
                <a:lnTo>
                  <a:pt x="322" y="316"/>
                </a:lnTo>
                <a:lnTo>
                  <a:pt x="322" y="316"/>
                </a:lnTo>
                <a:lnTo>
                  <a:pt x="326" y="314"/>
                </a:lnTo>
                <a:lnTo>
                  <a:pt x="328" y="312"/>
                </a:lnTo>
                <a:lnTo>
                  <a:pt x="360" y="260"/>
                </a:lnTo>
                <a:lnTo>
                  <a:pt x="360" y="260"/>
                </a:lnTo>
                <a:lnTo>
                  <a:pt x="360" y="258"/>
                </a:lnTo>
                <a:lnTo>
                  <a:pt x="360" y="258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4"/>
                </a:lnTo>
                <a:lnTo>
                  <a:pt x="360" y="254"/>
                </a:lnTo>
                <a:close/>
                <a:moveTo>
                  <a:pt x="172" y="264"/>
                </a:moveTo>
                <a:lnTo>
                  <a:pt x="80" y="264"/>
                </a:lnTo>
                <a:lnTo>
                  <a:pt x="58" y="300"/>
                </a:lnTo>
                <a:lnTo>
                  <a:pt x="58" y="300"/>
                </a:lnTo>
                <a:lnTo>
                  <a:pt x="54" y="304"/>
                </a:lnTo>
                <a:lnTo>
                  <a:pt x="48" y="306"/>
                </a:lnTo>
                <a:lnTo>
                  <a:pt x="48" y="306"/>
                </a:lnTo>
                <a:lnTo>
                  <a:pt x="44" y="304"/>
                </a:lnTo>
                <a:lnTo>
                  <a:pt x="44" y="304"/>
                </a:lnTo>
                <a:lnTo>
                  <a:pt x="40" y="302"/>
                </a:lnTo>
                <a:lnTo>
                  <a:pt x="38" y="298"/>
                </a:lnTo>
                <a:lnTo>
                  <a:pt x="38" y="294"/>
                </a:lnTo>
                <a:lnTo>
                  <a:pt x="38" y="290"/>
                </a:lnTo>
                <a:lnTo>
                  <a:pt x="54" y="264"/>
                </a:lnTo>
                <a:lnTo>
                  <a:pt x="54" y="264"/>
                </a:lnTo>
                <a:lnTo>
                  <a:pt x="76" y="224"/>
                </a:lnTo>
                <a:lnTo>
                  <a:pt x="90" y="234"/>
                </a:lnTo>
                <a:lnTo>
                  <a:pt x="90" y="234"/>
                </a:lnTo>
                <a:lnTo>
                  <a:pt x="94" y="234"/>
                </a:lnTo>
                <a:lnTo>
                  <a:pt x="98" y="232"/>
                </a:lnTo>
                <a:lnTo>
                  <a:pt x="98" y="232"/>
                </a:lnTo>
                <a:lnTo>
                  <a:pt x="102" y="230"/>
                </a:lnTo>
                <a:lnTo>
                  <a:pt x="102" y="224"/>
                </a:lnTo>
                <a:lnTo>
                  <a:pt x="86" y="166"/>
                </a:lnTo>
                <a:lnTo>
                  <a:pt x="86" y="166"/>
                </a:lnTo>
                <a:lnTo>
                  <a:pt x="82" y="162"/>
                </a:lnTo>
                <a:lnTo>
                  <a:pt x="76" y="162"/>
                </a:lnTo>
                <a:lnTo>
                  <a:pt x="18" y="176"/>
                </a:lnTo>
                <a:lnTo>
                  <a:pt x="18" y="176"/>
                </a:lnTo>
                <a:lnTo>
                  <a:pt x="14" y="180"/>
                </a:lnTo>
                <a:lnTo>
                  <a:pt x="14" y="180"/>
                </a:lnTo>
                <a:lnTo>
                  <a:pt x="14" y="184"/>
                </a:lnTo>
                <a:lnTo>
                  <a:pt x="14" y="184"/>
                </a:lnTo>
                <a:lnTo>
                  <a:pt x="14" y="188"/>
                </a:lnTo>
                <a:lnTo>
                  <a:pt x="16" y="190"/>
                </a:lnTo>
                <a:lnTo>
                  <a:pt x="32" y="200"/>
                </a:lnTo>
                <a:lnTo>
                  <a:pt x="0" y="252"/>
                </a:lnTo>
                <a:lnTo>
                  <a:pt x="0" y="252"/>
                </a:lnTo>
                <a:lnTo>
                  <a:pt x="0" y="256"/>
                </a:lnTo>
                <a:lnTo>
                  <a:pt x="0" y="260"/>
                </a:lnTo>
                <a:lnTo>
                  <a:pt x="32" y="312"/>
                </a:lnTo>
                <a:lnTo>
                  <a:pt x="32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4" y="314"/>
                </a:lnTo>
                <a:lnTo>
                  <a:pt x="34" y="314"/>
                </a:lnTo>
                <a:lnTo>
                  <a:pt x="34" y="316"/>
                </a:lnTo>
                <a:lnTo>
                  <a:pt x="34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8" y="316"/>
                </a:lnTo>
                <a:lnTo>
                  <a:pt x="38" y="316"/>
                </a:lnTo>
                <a:lnTo>
                  <a:pt x="38" y="316"/>
                </a:lnTo>
                <a:lnTo>
                  <a:pt x="172" y="316"/>
                </a:lnTo>
                <a:lnTo>
                  <a:pt x="172" y="316"/>
                </a:lnTo>
                <a:lnTo>
                  <a:pt x="178" y="314"/>
                </a:lnTo>
                <a:lnTo>
                  <a:pt x="178" y="314"/>
                </a:lnTo>
                <a:lnTo>
                  <a:pt x="180" y="308"/>
                </a:lnTo>
                <a:lnTo>
                  <a:pt x="180" y="272"/>
                </a:lnTo>
                <a:lnTo>
                  <a:pt x="180" y="272"/>
                </a:lnTo>
                <a:lnTo>
                  <a:pt x="178" y="266"/>
                </a:lnTo>
                <a:lnTo>
                  <a:pt x="172" y="264"/>
                </a:lnTo>
                <a:lnTo>
                  <a:pt x="172" y="2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D320CA92-FF28-428B-89D8-72CF82FCFE2D}"/>
              </a:ext>
            </a:extLst>
          </p:cNvPr>
          <p:cNvGrpSpPr/>
          <p:nvPr/>
        </p:nvGrpSpPr>
        <p:grpSpPr>
          <a:xfrm>
            <a:off x="789662" y="1128464"/>
            <a:ext cx="1327321" cy="1047727"/>
            <a:chOff x="564194" y="3738538"/>
            <a:chExt cx="2736328" cy="2225059"/>
          </a:xfrm>
        </p:grpSpPr>
        <p:sp>
          <p:nvSpPr>
            <p:cNvPr id="52" name="Freeform 728">
              <a:extLst>
                <a:ext uri="{FF2B5EF4-FFF2-40B4-BE49-F238E27FC236}">
                  <a16:creationId xmlns:a16="http://schemas.microsoft.com/office/drawing/2014/main" id="{957C0CE6-7AFE-4246-A75D-C085415865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194" y="5129417"/>
              <a:ext cx="2330799" cy="834180"/>
            </a:xfrm>
            <a:custGeom>
              <a:avLst/>
              <a:gdLst>
                <a:gd name="T0" fmla="*/ 238 w 380"/>
                <a:gd name="T1" fmla="*/ 6 h 136"/>
                <a:gd name="T2" fmla="*/ 270 w 380"/>
                <a:gd name="T3" fmla="*/ 30 h 136"/>
                <a:gd name="T4" fmla="*/ 176 w 380"/>
                <a:gd name="T5" fmla="*/ 6 h 136"/>
                <a:gd name="T6" fmla="*/ 358 w 380"/>
                <a:gd name="T7" fmla="*/ 70 h 136"/>
                <a:gd name="T8" fmla="*/ 12 w 380"/>
                <a:gd name="T9" fmla="*/ 134 h 136"/>
                <a:gd name="T10" fmla="*/ 166 w 380"/>
                <a:gd name="T11" fmla="*/ 4 h 136"/>
                <a:gd name="T12" fmla="*/ 286 w 380"/>
                <a:gd name="T13" fmla="*/ 50 h 136"/>
                <a:gd name="T14" fmla="*/ 36 w 380"/>
                <a:gd name="T15" fmla="*/ 54 h 136"/>
                <a:gd name="T16" fmla="*/ 4 w 380"/>
                <a:gd name="T17" fmla="*/ 122 h 136"/>
                <a:gd name="T18" fmla="*/ 156 w 380"/>
                <a:gd name="T19" fmla="*/ 12 h 136"/>
                <a:gd name="T20" fmla="*/ 356 w 380"/>
                <a:gd name="T21" fmla="*/ 92 h 136"/>
                <a:gd name="T22" fmla="*/ 342 w 380"/>
                <a:gd name="T23" fmla="*/ 104 h 136"/>
                <a:gd name="T24" fmla="*/ 342 w 380"/>
                <a:gd name="T25" fmla="*/ 84 h 136"/>
                <a:gd name="T26" fmla="*/ 326 w 380"/>
                <a:gd name="T27" fmla="*/ 84 h 136"/>
                <a:gd name="T28" fmla="*/ 318 w 380"/>
                <a:gd name="T29" fmla="*/ 84 h 136"/>
                <a:gd name="T30" fmla="*/ 330 w 380"/>
                <a:gd name="T31" fmla="*/ 72 h 136"/>
                <a:gd name="T32" fmla="*/ 328 w 380"/>
                <a:gd name="T33" fmla="*/ 62 h 136"/>
                <a:gd name="T34" fmla="*/ 308 w 380"/>
                <a:gd name="T35" fmla="*/ 74 h 136"/>
                <a:gd name="T36" fmla="*/ 310 w 380"/>
                <a:gd name="T37" fmla="*/ 58 h 136"/>
                <a:gd name="T38" fmla="*/ 286 w 380"/>
                <a:gd name="T39" fmla="*/ 52 h 136"/>
                <a:gd name="T40" fmla="*/ 274 w 380"/>
                <a:gd name="T41" fmla="*/ 60 h 136"/>
                <a:gd name="T42" fmla="*/ 268 w 380"/>
                <a:gd name="T43" fmla="*/ 52 h 136"/>
                <a:gd name="T44" fmla="*/ 254 w 380"/>
                <a:gd name="T45" fmla="*/ 52 h 136"/>
                <a:gd name="T46" fmla="*/ 250 w 380"/>
                <a:gd name="T47" fmla="*/ 50 h 136"/>
                <a:gd name="T48" fmla="*/ 254 w 380"/>
                <a:gd name="T49" fmla="*/ 38 h 136"/>
                <a:gd name="T50" fmla="*/ 240 w 380"/>
                <a:gd name="T51" fmla="*/ 40 h 136"/>
                <a:gd name="T52" fmla="*/ 230 w 380"/>
                <a:gd name="T53" fmla="*/ 38 h 136"/>
                <a:gd name="T54" fmla="*/ 244 w 380"/>
                <a:gd name="T55" fmla="*/ 28 h 136"/>
                <a:gd name="T56" fmla="*/ 240 w 380"/>
                <a:gd name="T57" fmla="*/ 18 h 136"/>
                <a:gd name="T58" fmla="*/ 218 w 380"/>
                <a:gd name="T59" fmla="*/ 26 h 136"/>
                <a:gd name="T60" fmla="*/ 224 w 380"/>
                <a:gd name="T61" fmla="*/ 12 h 136"/>
                <a:gd name="T62" fmla="*/ 200 w 380"/>
                <a:gd name="T63" fmla="*/ 6 h 136"/>
                <a:gd name="T64" fmla="*/ 198 w 380"/>
                <a:gd name="T65" fmla="*/ 18 h 136"/>
                <a:gd name="T66" fmla="*/ 166 w 380"/>
                <a:gd name="T67" fmla="*/ 12 h 136"/>
                <a:gd name="T68" fmla="*/ 166 w 380"/>
                <a:gd name="T69" fmla="*/ 28 h 136"/>
                <a:gd name="T70" fmla="*/ 156 w 380"/>
                <a:gd name="T71" fmla="*/ 40 h 136"/>
                <a:gd name="T72" fmla="*/ 152 w 380"/>
                <a:gd name="T73" fmla="*/ 68 h 136"/>
                <a:gd name="T74" fmla="*/ 124 w 380"/>
                <a:gd name="T75" fmla="*/ 78 h 136"/>
                <a:gd name="T76" fmla="*/ 116 w 380"/>
                <a:gd name="T77" fmla="*/ 68 h 136"/>
                <a:gd name="T78" fmla="*/ 126 w 380"/>
                <a:gd name="T79" fmla="*/ 60 h 136"/>
                <a:gd name="T80" fmla="*/ 112 w 380"/>
                <a:gd name="T81" fmla="*/ 64 h 136"/>
                <a:gd name="T82" fmla="*/ 102 w 380"/>
                <a:gd name="T83" fmla="*/ 56 h 136"/>
                <a:gd name="T84" fmla="*/ 100 w 380"/>
                <a:gd name="T85" fmla="*/ 48 h 136"/>
                <a:gd name="T86" fmla="*/ 92 w 380"/>
                <a:gd name="T87" fmla="*/ 58 h 136"/>
                <a:gd name="T88" fmla="*/ 74 w 380"/>
                <a:gd name="T89" fmla="*/ 66 h 136"/>
                <a:gd name="T90" fmla="*/ 54 w 380"/>
                <a:gd name="T91" fmla="*/ 60 h 136"/>
                <a:gd name="T92" fmla="*/ 58 w 380"/>
                <a:gd name="T93" fmla="*/ 80 h 136"/>
                <a:gd name="T94" fmla="*/ 44 w 380"/>
                <a:gd name="T95" fmla="*/ 90 h 136"/>
                <a:gd name="T96" fmla="*/ 30 w 380"/>
                <a:gd name="T97" fmla="*/ 108 h 136"/>
                <a:gd name="T98" fmla="*/ 18 w 380"/>
                <a:gd name="T99" fmla="*/ 126 h 136"/>
                <a:gd name="T100" fmla="*/ 372 w 380"/>
                <a:gd name="T101" fmla="*/ 124 h 136"/>
                <a:gd name="T102" fmla="*/ 374 w 380"/>
                <a:gd name="T103" fmla="*/ 100 h 136"/>
                <a:gd name="T104" fmla="*/ 116 w 380"/>
                <a:gd name="T105" fmla="*/ 80 h 136"/>
                <a:gd name="T106" fmla="*/ 134 w 380"/>
                <a:gd name="T107" fmla="*/ 86 h 136"/>
                <a:gd name="T108" fmla="*/ 280 w 380"/>
                <a:gd name="T109" fmla="*/ 68 h 136"/>
                <a:gd name="T110" fmla="*/ 286 w 380"/>
                <a:gd name="T111" fmla="*/ 62 h 136"/>
                <a:gd name="T112" fmla="*/ 62 w 380"/>
                <a:gd name="T113" fmla="*/ 48 h 136"/>
                <a:gd name="T114" fmla="*/ 124 w 380"/>
                <a:gd name="T115" fmla="*/ 48 h 136"/>
                <a:gd name="T116" fmla="*/ 74 w 380"/>
                <a:gd name="T117" fmla="*/ 52 h 136"/>
                <a:gd name="T118" fmla="*/ 82 w 380"/>
                <a:gd name="T119" fmla="*/ 5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0" h="136">
                  <a:moveTo>
                    <a:pt x="198" y="4"/>
                  </a:moveTo>
                  <a:lnTo>
                    <a:pt x="198" y="4"/>
                  </a:lnTo>
                  <a:lnTo>
                    <a:pt x="198" y="2"/>
                  </a:lnTo>
                  <a:lnTo>
                    <a:pt x="198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8" y="4"/>
                  </a:lnTo>
                  <a:lnTo>
                    <a:pt x="198" y="4"/>
                  </a:lnTo>
                  <a:close/>
                  <a:moveTo>
                    <a:pt x="238" y="6"/>
                  </a:moveTo>
                  <a:lnTo>
                    <a:pt x="238" y="6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42" y="8"/>
                  </a:lnTo>
                  <a:lnTo>
                    <a:pt x="238" y="6"/>
                  </a:lnTo>
                  <a:lnTo>
                    <a:pt x="238" y="6"/>
                  </a:lnTo>
                  <a:close/>
                  <a:moveTo>
                    <a:pt x="278" y="36"/>
                  </a:moveTo>
                  <a:lnTo>
                    <a:pt x="278" y="36"/>
                  </a:lnTo>
                  <a:lnTo>
                    <a:pt x="274" y="36"/>
                  </a:lnTo>
                  <a:lnTo>
                    <a:pt x="274" y="36"/>
                  </a:lnTo>
                  <a:lnTo>
                    <a:pt x="272" y="38"/>
                  </a:lnTo>
                  <a:lnTo>
                    <a:pt x="272" y="38"/>
                  </a:lnTo>
                  <a:lnTo>
                    <a:pt x="276" y="38"/>
                  </a:lnTo>
                  <a:lnTo>
                    <a:pt x="278" y="36"/>
                  </a:lnTo>
                  <a:lnTo>
                    <a:pt x="278" y="36"/>
                  </a:lnTo>
                  <a:close/>
                  <a:moveTo>
                    <a:pt x="270" y="30"/>
                  </a:moveTo>
                  <a:lnTo>
                    <a:pt x="270" y="30"/>
                  </a:lnTo>
                  <a:lnTo>
                    <a:pt x="270" y="24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68" y="20"/>
                  </a:lnTo>
                  <a:lnTo>
                    <a:pt x="266" y="26"/>
                  </a:lnTo>
                  <a:lnTo>
                    <a:pt x="266" y="28"/>
                  </a:lnTo>
                  <a:lnTo>
                    <a:pt x="270" y="30"/>
                  </a:lnTo>
                  <a:lnTo>
                    <a:pt x="270" y="30"/>
                  </a:lnTo>
                  <a:close/>
                  <a:moveTo>
                    <a:pt x="194" y="10"/>
                  </a:moveTo>
                  <a:lnTo>
                    <a:pt x="194" y="10"/>
                  </a:lnTo>
                  <a:lnTo>
                    <a:pt x="196" y="12"/>
                  </a:lnTo>
                  <a:lnTo>
                    <a:pt x="198" y="12"/>
                  </a:lnTo>
                  <a:lnTo>
                    <a:pt x="198" y="12"/>
                  </a:lnTo>
                  <a:lnTo>
                    <a:pt x="198" y="10"/>
                  </a:lnTo>
                  <a:lnTo>
                    <a:pt x="196" y="8"/>
                  </a:lnTo>
                  <a:lnTo>
                    <a:pt x="194" y="8"/>
                  </a:lnTo>
                  <a:lnTo>
                    <a:pt x="194" y="10"/>
                  </a:lnTo>
                  <a:lnTo>
                    <a:pt x="194" y="10"/>
                  </a:lnTo>
                  <a:close/>
                  <a:moveTo>
                    <a:pt x="176" y="6"/>
                  </a:moveTo>
                  <a:lnTo>
                    <a:pt x="176" y="6"/>
                  </a:lnTo>
                  <a:lnTo>
                    <a:pt x="172" y="6"/>
                  </a:lnTo>
                  <a:lnTo>
                    <a:pt x="170" y="6"/>
                  </a:lnTo>
                  <a:lnTo>
                    <a:pt x="170" y="8"/>
                  </a:lnTo>
                  <a:lnTo>
                    <a:pt x="170" y="8"/>
                  </a:lnTo>
                  <a:lnTo>
                    <a:pt x="174" y="10"/>
                  </a:lnTo>
                  <a:lnTo>
                    <a:pt x="176" y="8"/>
                  </a:lnTo>
                  <a:lnTo>
                    <a:pt x="176" y="6"/>
                  </a:lnTo>
                  <a:lnTo>
                    <a:pt x="176" y="6"/>
                  </a:lnTo>
                  <a:close/>
                  <a:moveTo>
                    <a:pt x="190" y="14"/>
                  </a:moveTo>
                  <a:lnTo>
                    <a:pt x="190" y="14"/>
                  </a:lnTo>
                  <a:lnTo>
                    <a:pt x="190" y="10"/>
                  </a:lnTo>
                  <a:lnTo>
                    <a:pt x="190" y="8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186" y="6"/>
                  </a:lnTo>
                  <a:lnTo>
                    <a:pt x="182" y="6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6" y="10"/>
                  </a:lnTo>
                  <a:lnTo>
                    <a:pt x="186" y="12"/>
                  </a:lnTo>
                  <a:lnTo>
                    <a:pt x="188" y="14"/>
                  </a:lnTo>
                  <a:lnTo>
                    <a:pt x="190" y="14"/>
                  </a:lnTo>
                  <a:lnTo>
                    <a:pt x="190" y="14"/>
                  </a:lnTo>
                  <a:close/>
                  <a:moveTo>
                    <a:pt x="356" y="74"/>
                  </a:moveTo>
                  <a:lnTo>
                    <a:pt x="356" y="74"/>
                  </a:lnTo>
                  <a:lnTo>
                    <a:pt x="358" y="70"/>
                  </a:lnTo>
                  <a:lnTo>
                    <a:pt x="358" y="66"/>
                  </a:lnTo>
                  <a:lnTo>
                    <a:pt x="354" y="66"/>
                  </a:lnTo>
                  <a:lnTo>
                    <a:pt x="354" y="66"/>
                  </a:lnTo>
                  <a:lnTo>
                    <a:pt x="354" y="72"/>
                  </a:lnTo>
                  <a:lnTo>
                    <a:pt x="354" y="74"/>
                  </a:lnTo>
                  <a:lnTo>
                    <a:pt x="356" y="74"/>
                  </a:lnTo>
                  <a:lnTo>
                    <a:pt x="356" y="74"/>
                  </a:lnTo>
                  <a:close/>
                  <a:moveTo>
                    <a:pt x="378" y="136"/>
                  </a:moveTo>
                  <a:lnTo>
                    <a:pt x="380" y="136"/>
                  </a:lnTo>
                  <a:lnTo>
                    <a:pt x="380" y="136"/>
                  </a:lnTo>
                  <a:lnTo>
                    <a:pt x="380" y="134"/>
                  </a:lnTo>
                  <a:lnTo>
                    <a:pt x="380" y="134"/>
                  </a:lnTo>
                  <a:lnTo>
                    <a:pt x="378" y="136"/>
                  </a:lnTo>
                  <a:lnTo>
                    <a:pt x="378" y="136"/>
                  </a:lnTo>
                  <a:close/>
                  <a:moveTo>
                    <a:pt x="12" y="136"/>
                  </a:moveTo>
                  <a:lnTo>
                    <a:pt x="16" y="136"/>
                  </a:lnTo>
                  <a:lnTo>
                    <a:pt x="16" y="136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2" y="136"/>
                  </a:lnTo>
                  <a:lnTo>
                    <a:pt x="12" y="136"/>
                  </a:lnTo>
                  <a:close/>
                  <a:moveTo>
                    <a:pt x="364" y="82"/>
                  </a:moveTo>
                  <a:lnTo>
                    <a:pt x="364" y="82"/>
                  </a:lnTo>
                  <a:lnTo>
                    <a:pt x="362" y="82"/>
                  </a:lnTo>
                  <a:lnTo>
                    <a:pt x="360" y="82"/>
                  </a:lnTo>
                  <a:lnTo>
                    <a:pt x="360" y="82"/>
                  </a:lnTo>
                  <a:lnTo>
                    <a:pt x="360" y="82"/>
                  </a:lnTo>
                  <a:lnTo>
                    <a:pt x="362" y="84"/>
                  </a:lnTo>
                  <a:lnTo>
                    <a:pt x="364" y="82"/>
                  </a:lnTo>
                  <a:lnTo>
                    <a:pt x="364" y="82"/>
                  </a:lnTo>
                  <a:close/>
                  <a:moveTo>
                    <a:pt x="166" y="4"/>
                  </a:moveTo>
                  <a:lnTo>
                    <a:pt x="166" y="4"/>
                  </a:lnTo>
                  <a:lnTo>
                    <a:pt x="166" y="2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4"/>
                  </a:lnTo>
                  <a:lnTo>
                    <a:pt x="164" y="4"/>
                  </a:lnTo>
                  <a:lnTo>
                    <a:pt x="166" y="4"/>
                  </a:lnTo>
                  <a:lnTo>
                    <a:pt x="166" y="4"/>
                  </a:lnTo>
                  <a:close/>
                  <a:moveTo>
                    <a:pt x="326" y="52"/>
                  </a:moveTo>
                  <a:lnTo>
                    <a:pt x="326" y="52"/>
                  </a:lnTo>
                  <a:lnTo>
                    <a:pt x="324" y="56"/>
                  </a:lnTo>
                  <a:lnTo>
                    <a:pt x="324" y="56"/>
                  </a:lnTo>
                  <a:lnTo>
                    <a:pt x="328" y="56"/>
                  </a:lnTo>
                  <a:lnTo>
                    <a:pt x="328" y="56"/>
                  </a:lnTo>
                  <a:lnTo>
                    <a:pt x="328" y="54"/>
                  </a:lnTo>
                  <a:lnTo>
                    <a:pt x="326" y="52"/>
                  </a:lnTo>
                  <a:lnTo>
                    <a:pt x="326" y="52"/>
                  </a:lnTo>
                  <a:close/>
                  <a:moveTo>
                    <a:pt x="286" y="50"/>
                  </a:moveTo>
                  <a:lnTo>
                    <a:pt x="286" y="50"/>
                  </a:lnTo>
                  <a:lnTo>
                    <a:pt x="286" y="48"/>
                  </a:lnTo>
                  <a:lnTo>
                    <a:pt x="286" y="46"/>
                  </a:lnTo>
                  <a:lnTo>
                    <a:pt x="284" y="46"/>
                  </a:lnTo>
                  <a:lnTo>
                    <a:pt x="284" y="46"/>
                  </a:lnTo>
                  <a:lnTo>
                    <a:pt x="284" y="48"/>
                  </a:lnTo>
                  <a:lnTo>
                    <a:pt x="284" y="50"/>
                  </a:lnTo>
                  <a:lnTo>
                    <a:pt x="286" y="50"/>
                  </a:lnTo>
                  <a:lnTo>
                    <a:pt x="286" y="50"/>
                  </a:lnTo>
                  <a:close/>
                  <a:moveTo>
                    <a:pt x="34" y="82"/>
                  </a:moveTo>
                  <a:lnTo>
                    <a:pt x="34" y="82"/>
                  </a:lnTo>
                  <a:lnTo>
                    <a:pt x="30" y="82"/>
                  </a:lnTo>
                  <a:lnTo>
                    <a:pt x="28" y="84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32" y="84"/>
                  </a:lnTo>
                  <a:lnTo>
                    <a:pt x="34" y="82"/>
                  </a:lnTo>
                  <a:lnTo>
                    <a:pt x="34" y="82"/>
                  </a:lnTo>
                  <a:close/>
                  <a:moveTo>
                    <a:pt x="22" y="98"/>
                  </a:moveTo>
                  <a:lnTo>
                    <a:pt x="22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6" y="98"/>
                  </a:lnTo>
                  <a:lnTo>
                    <a:pt x="22" y="98"/>
                  </a:lnTo>
                  <a:lnTo>
                    <a:pt x="22" y="98"/>
                  </a:lnTo>
                  <a:close/>
                  <a:moveTo>
                    <a:pt x="40" y="54"/>
                  </a:moveTo>
                  <a:lnTo>
                    <a:pt x="36" y="54"/>
                  </a:lnTo>
                  <a:lnTo>
                    <a:pt x="36" y="54"/>
                  </a:lnTo>
                  <a:lnTo>
                    <a:pt x="36" y="56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40" y="56"/>
                  </a:lnTo>
                  <a:lnTo>
                    <a:pt x="40" y="54"/>
                  </a:lnTo>
                  <a:lnTo>
                    <a:pt x="40" y="54"/>
                  </a:lnTo>
                  <a:close/>
                  <a:moveTo>
                    <a:pt x="50" y="46"/>
                  </a:moveTo>
                  <a:lnTo>
                    <a:pt x="50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50" y="46"/>
                  </a:lnTo>
                  <a:close/>
                  <a:moveTo>
                    <a:pt x="0" y="120"/>
                  </a:moveTo>
                  <a:lnTo>
                    <a:pt x="0" y="120"/>
                  </a:lnTo>
                  <a:lnTo>
                    <a:pt x="4" y="122"/>
                  </a:lnTo>
                  <a:lnTo>
                    <a:pt x="4" y="124"/>
                  </a:lnTo>
                  <a:lnTo>
                    <a:pt x="6" y="126"/>
                  </a:lnTo>
                  <a:lnTo>
                    <a:pt x="8" y="126"/>
                  </a:lnTo>
                  <a:lnTo>
                    <a:pt x="8" y="126"/>
                  </a:lnTo>
                  <a:lnTo>
                    <a:pt x="8" y="122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0" y="120"/>
                  </a:lnTo>
                  <a:lnTo>
                    <a:pt x="0" y="120"/>
                  </a:lnTo>
                  <a:close/>
                  <a:moveTo>
                    <a:pt x="156" y="12"/>
                  </a:moveTo>
                  <a:lnTo>
                    <a:pt x="152" y="12"/>
                  </a:lnTo>
                  <a:lnTo>
                    <a:pt x="152" y="12"/>
                  </a:lnTo>
                  <a:lnTo>
                    <a:pt x="152" y="14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4" y="16"/>
                  </a:lnTo>
                  <a:lnTo>
                    <a:pt x="156" y="12"/>
                  </a:lnTo>
                  <a:lnTo>
                    <a:pt x="156" y="12"/>
                  </a:lnTo>
                  <a:close/>
                  <a:moveTo>
                    <a:pt x="370" y="104"/>
                  </a:moveTo>
                  <a:lnTo>
                    <a:pt x="370" y="104"/>
                  </a:lnTo>
                  <a:lnTo>
                    <a:pt x="368" y="108"/>
                  </a:lnTo>
                  <a:lnTo>
                    <a:pt x="362" y="108"/>
                  </a:lnTo>
                  <a:lnTo>
                    <a:pt x="362" y="108"/>
                  </a:lnTo>
                  <a:lnTo>
                    <a:pt x="360" y="106"/>
                  </a:lnTo>
                  <a:lnTo>
                    <a:pt x="362" y="102"/>
                  </a:lnTo>
                  <a:lnTo>
                    <a:pt x="362" y="94"/>
                  </a:lnTo>
                  <a:lnTo>
                    <a:pt x="362" y="94"/>
                  </a:lnTo>
                  <a:lnTo>
                    <a:pt x="360" y="96"/>
                  </a:lnTo>
                  <a:lnTo>
                    <a:pt x="358" y="96"/>
                  </a:lnTo>
                  <a:lnTo>
                    <a:pt x="356" y="98"/>
                  </a:lnTo>
                  <a:lnTo>
                    <a:pt x="354" y="98"/>
                  </a:lnTo>
                  <a:lnTo>
                    <a:pt x="354" y="98"/>
                  </a:lnTo>
                  <a:lnTo>
                    <a:pt x="352" y="94"/>
                  </a:lnTo>
                  <a:lnTo>
                    <a:pt x="352" y="90"/>
                  </a:lnTo>
                  <a:lnTo>
                    <a:pt x="352" y="90"/>
                  </a:lnTo>
                  <a:lnTo>
                    <a:pt x="356" y="92"/>
                  </a:lnTo>
                  <a:lnTo>
                    <a:pt x="358" y="90"/>
                  </a:lnTo>
                  <a:lnTo>
                    <a:pt x="362" y="90"/>
                  </a:lnTo>
                  <a:lnTo>
                    <a:pt x="362" y="88"/>
                  </a:lnTo>
                  <a:lnTo>
                    <a:pt x="362" y="88"/>
                  </a:lnTo>
                  <a:lnTo>
                    <a:pt x="360" y="88"/>
                  </a:lnTo>
                  <a:lnTo>
                    <a:pt x="358" y="88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2" y="88"/>
                  </a:lnTo>
                  <a:lnTo>
                    <a:pt x="350" y="90"/>
                  </a:lnTo>
                  <a:lnTo>
                    <a:pt x="350" y="90"/>
                  </a:lnTo>
                  <a:lnTo>
                    <a:pt x="344" y="92"/>
                  </a:lnTo>
                  <a:lnTo>
                    <a:pt x="342" y="94"/>
                  </a:lnTo>
                  <a:lnTo>
                    <a:pt x="340" y="98"/>
                  </a:lnTo>
                  <a:lnTo>
                    <a:pt x="340" y="98"/>
                  </a:lnTo>
                  <a:lnTo>
                    <a:pt x="342" y="100"/>
                  </a:lnTo>
                  <a:lnTo>
                    <a:pt x="344" y="102"/>
                  </a:lnTo>
                  <a:lnTo>
                    <a:pt x="344" y="102"/>
                  </a:lnTo>
                  <a:lnTo>
                    <a:pt x="342" y="104"/>
                  </a:lnTo>
                  <a:lnTo>
                    <a:pt x="336" y="104"/>
                  </a:lnTo>
                  <a:lnTo>
                    <a:pt x="334" y="102"/>
                  </a:lnTo>
                  <a:lnTo>
                    <a:pt x="332" y="98"/>
                  </a:lnTo>
                  <a:lnTo>
                    <a:pt x="332" y="98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336" y="92"/>
                  </a:lnTo>
                  <a:lnTo>
                    <a:pt x="336" y="90"/>
                  </a:lnTo>
                  <a:lnTo>
                    <a:pt x="336" y="88"/>
                  </a:lnTo>
                  <a:lnTo>
                    <a:pt x="336" y="88"/>
                  </a:lnTo>
                  <a:lnTo>
                    <a:pt x="338" y="88"/>
                  </a:lnTo>
                  <a:lnTo>
                    <a:pt x="338" y="90"/>
                  </a:lnTo>
                  <a:lnTo>
                    <a:pt x="340" y="90"/>
                  </a:lnTo>
                  <a:lnTo>
                    <a:pt x="340" y="90"/>
                  </a:lnTo>
                  <a:lnTo>
                    <a:pt x="340" y="90"/>
                  </a:lnTo>
                  <a:lnTo>
                    <a:pt x="344" y="88"/>
                  </a:lnTo>
                  <a:lnTo>
                    <a:pt x="344" y="88"/>
                  </a:lnTo>
                  <a:lnTo>
                    <a:pt x="344" y="86"/>
                  </a:lnTo>
                  <a:lnTo>
                    <a:pt x="342" y="84"/>
                  </a:lnTo>
                  <a:lnTo>
                    <a:pt x="342" y="84"/>
                  </a:lnTo>
                  <a:lnTo>
                    <a:pt x="342" y="82"/>
                  </a:lnTo>
                  <a:lnTo>
                    <a:pt x="342" y="82"/>
                  </a:lnTo>
                  <a:lnTo>
                    <a:pt x="344" y="80"/>
                  </a:lnTo>
                  <a:lnTo>
                    <a:pt x="346" y="78"/>
                  </a:lnTo>
                  <a:lnTo>
                    <a:pt x="346" y="78"/>
                  </a:lnTo>
                  <a:lnTo>
                    <a:pt x="340" y="74"/>
                  </a:lnTo>
                  <a:lnTo>
                    <a:pt x="340" y="74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6"/>
                  </a:lnTo>
                  <a:lnTo>
                    <a:pt x="334" y="76"/>
                  </a:lnTo>
                  <a:lnTo>
                    <a:pt x="332" y="76"/>
                  </a:lnTo>
                  <a:lnTo>
                    <a:pt x="328" y="78"/>
                  </a:lnTo>
                  <a:lnTo>
                    <a:pt x="328" y="78"/>
                  </a:lnTo>
                  <a:lnTo>
                    <a:pt x="328" y="80"/>
                  </a:lnTo>
                  <a:lnTo>
                    <a:pt x="326" y="82"/>
                  </a:lnTo>
                  <a:lnTo>
                    <a:pt x="326" y="82"/>
                  </a:lnTo>
                  <a:lnTo>
                    <a:pt x="326" y="84"/>
                  </a:lnTo>
                  <a:lnTo>
                    <a:pt x="326" y="86"/>
                  </a:lnTo>
                  <a:lnTo>
                    <a:pt x="326" y="86"/>
                  </a:lnTo>
                  <a:lnTo>
                    <a:pt x="320" y="88"/>
                  </a:lnTo>
                  <a:lnTo>
                    <a:pt x="316" y="88"/>
                  </a:lnTo>
                  <a:lnTo>
                    <a:pt x="312" y="88"/>
                  </a:lnTo>
                  <a:lnTo>
                    <a:pt x="312" y="88"/>
                  </a:lnTo>
                  <a:lnTo>
                    <a:pt x="312" y="90"/>
                  </a:lnTo>
                  <a:lnTo>
                    <a:pt x="310" y="92"/>
                  </a:lnTo>
                  <a:lnTo>
                    <a:pt x="310" y="92"/>
                  </a:lnTo>
                  <a:lnTo>
                    <a:pt x="308" y="90"/>
                  </a:lnTo>
                  <a:lnTo>
                    <a:pt x="306" y="88"/>
                  </a:lnTo>
                  <a:lnTo>
                    <a:pt x="306" y="88"/>
                  </a:lnTo>
                  <a:lnTo>
                    <a:pt x="304" y="88"/>
                  </a:lnTo>
                  <a:lnTo>
                    <a:pt x="302" y="86"/>
                  </a:lnTo>
                  <a:lnTo>
                    <a:pt x="302" y="86"/>
                  </a:lnTo>
                  <a:lnTo>
                    <a:pt x="302" y="84"/>
                  </a:lnTo>
                  <a:lnTo>
                    <a:pt x="302" y="84"/>
                  </a:lnTo>
                  <a:lnTo>
                    <a:pt x="310" y="86"/>
                  </a:lnTo>
                  <a:lnTo>
                    <a:pt x="318" y="84"/>
                  </a:lnTo>
                  <a:lnTo>
                    <a:pt x="318" y="84"/>
                  </a:lnTo>
                  <a:lnTo>
                    <a:pt x="318" y="82"/>
                  </a:lnTo>
                  <a:lnTo>
                    <a:pt x="320" y="80"/>
                  </a:lnTo>
                  <a:lnTo>
                    <a:pt x="320" y="80"/>
                  </a:lnTo>
                  <a:lnTo>
                    <a:pt x="326" y="78"/>
                  </a:lnTo>
                  <a:lnTo>
                    <a:pt x="326" y="78"/>
                  </a:lnTo>
                  <a:lnTo>
                    <a:pt x="328" y="76"/>
                  </a:lnTo>
                  <a:lnTo>
                    <a:pt x="328" y="76"/>
                  </a:lnTo>
                  <a:lnTo>
                    <a:pt x="322" y="74"/>
                  </a:lnTo>
                  <a:lnTo>
                    <a:pt x="318" y="72"/>
                  </a:lnTo>
                  <a:lnTo>
                    <a:pt x="318" y="72"/>
                  </a:lnTo>
                  <a:lnTo>
                    <a:pt x="320" y="66"/>
                  </a:lnTo>
                  <a:lnTo>
                    <a:pt x="324" y="66"/>
                  </a:lnTo>
                  <a:lnTo>
                    <a:pt x="324" y="66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28" y="70"/>
                  </a:lnTo>
                  <a:lnTo>
                    <a:pt x="330" y="72"/>
                  </a:lnTo>
                  <a:lnTo>
                    <a:pt x="330" y="72"/>
                  </a:lnTo>
                  <a:lnTo>
                    <a:pt x="332" y="74"/>
                  </a:lnTo>
                  <a:lnTo>
                    <a:pt x="332" y="74"/>
                  </a:lnTo>
                  <a:lnTo>
                    <a:pt x="334" y="72"/>
                  </a:lnTo>
                  <a:lnTo>
                    <a:pt x="336" y="70"/>
                  </a:lnTo>
                  <a:lnTo>
                    <a:pt x="336" y="70"/>
                  </a:lnTo>
                  <a:lnTo>
                    <a:pt x="330" y="68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30" y="64"/>
                  </a:lnTo>
                  <a:lnTo>
                    <a:pt x="330" y="64"/>
                  </a:lnTo>
                  <a:lnTo>
                    <a:pt x="330" y="62"/>
                  </a:lnTo>
                  <a:lnTo>
                    <a:pt x="330" y="62"/>
                  </a:lnTo>
                  <a:lnTo>
                    <a:pt x="330" y="60"/>
                  </a:lnTo>
                  <a:lnTo>
                    <a:pt x="328" y="58"/>
                  </a:lnTo>
                  <a:lnTo>
                    <a:pt x="328" y="60"/>
                  </a:lnTo>
                  <a:lnTo>
                    <a:pt x="328" y="60"/>
                  </a:lnTo>
                  <a:lnTo>
                    <a:pt x="328" y="62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6" y="62"/>
                  </a:lnTo>
                  <a:lnTo>
                    <a:pt x="324" y="62"/>
                  </a:lnTo>
                  <a:lnTo>
                    <a:pt x="324" y="58"/>
                  </a:lnTo>
                  <a:lnTo>
                    <a:pt x="324" y="58"/>
                  </a:lnTo>
                  <a:lnTo>
                    <a:pt x="320" y="62"/>
                  </a:lnTo>
                  <a:lnTo>
                    <a:pt x="314" y="66"/>
                  </a:lnTo>
                  <a:lnTo>
                    <a:pt x="314" y="66"/>
                  </a:lnTo>
                  <a:lnTo>
                    <a:pt x="310" y="64"/>
                  </a:lnTo>
                  <a:lnTo>
                    <a:pt x="308" y="64"/>
                  </a:lnTo>
                  <a:lnTo>
                    <a:pt x="306" y="64"/>
                  </a:lnTo>
                  <a:lnTo>
                    <a:pt x="306" y="64"/>
                  </a:lnTo>
                  <a:lnTo>
                    <a:pt x="306" y="66"/>
                  </a:lnTo>
                  <a:lnTo>
                    <a:pt x="308" y="68"/>
                  </a:lnTo>
                  <a:lnTo>
                    <a:pt x="310" y="72"/>
                  </a:lnTo>
                  <a:lnTo>
                    <a:pt x="310" y="72"/>
                  </a:lnTo>
                  <a:lnTo>
                    <a:pt x="308" y="74"/>
                  </a:lnTo>
                  <a:lnTo>
                    <a:pt x="308" y="74"/>
                  </a:lnTo>
                  <a:lnTo>
                    <a:pt x="304" y="72"/>
                  </a:lnTo>
                  <a:lnTo>
                    <a:pt x="302" y="70"/>
                  </a:lnTo>
                  <a:lnTo>
                    <a:pt x="302" y="68"/>
                  </a:lnTo>
                  <a:lnTo>
                    <a:pt x="302" y="68"/>
                  </a:lnTo>
                  <a:lnTo>
                    <a:pt x="304" y="66"/>
                  </a:lnTo>
                  <a:lnTo>
                    <a:pt x="304" y="62"/>
                  </a:lnTo>
                  <a:lnTo>
                    <a:pt x="304" y="62"/>
                  </a:lnTo>
                  <a:lnTo>
                    <a:pt x="302" y="60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306" y="58"/>
                  </a:lnTo>
                  <a:lnTo>
                    <a:pt x="306" y="60"/>
                  </a:lnTo>
                  <a:lnTo>
                    <a:pt x="310" y="60"/>
                  </a:lnTo>
                  <a:lnTo>
                    <a:pt x="310" y="60"/>
                  </a:lnTo>
                  <a:lnTo>
                    <a:pt x="314" y="62"/>
                  </a:lnTo>
                  <a:lnTo>
                    <a:pt x="316" y="58"/>
                  </a:lnTo>
                  <a:lnTo>
                    <a:pt x="316" y="58"/>
                  </a:lnTo>
                  <a:lnTo>
                    <a:pt x="314" y="58"/>
                  </a:lnTo>
                  <a:lnTo>
                    <a:pt x="310" y="58"/>
                  </a:lnTo>
                  <a:lnTo>
                    <a:pt x="310" y="58"/>
                  </a:lnTo>
                  <a:lnTo>
                    <a:pt x="310" y="56"/>
                  </a:lnTo>
                  <a:lnTo>
                    <a:pt x="310" y="56"/>
                  </a:lnTo>
                  <a:lnTo>
                    <a:pt x="306" y="58"/>
                  </a:lnTo>
                  <a:lnTo>
                    <a:pt x="306" y="58"/>
                  </a:lnTo>
                  <a:lnTo>
                    <a:pt x="304" y="54"/>
                  </a:lnTo>
                  <a:lnTo>
                    <a:pt x="302" y="52"/>
                  </a:lnTo>
                  <a:lnTo>
                    <a:pt x="300" y="50"/>
                  </a:lnTo>
                  <a:lnTo>
                    <a:pt x="300" y="50"/>
                  </a:lnTo>
                  <a:lnTo>
                    <a:pt x="300" y="52"/>
                  </a:lnTo>
                  <a:lnTo>
                    <a:pt x="298" y="52"/>
                  </a:lnTo>
                  <a:lnTo>
                    <a:pt x="296" y="56"/>
                  </a:lnTo>
                  <a:lnTo>
                    <a:pt x="296" y="56"/>
                  </a:lnTo>
                  <a:lnTo>
                    <a:pt x="296" y="56"/>
                  </a:lnTo>
                  <a:lnTo>
                    <a:pt x="294" y="56"/>
                  </a:lnTo>
                  <a:lnTo>
                    <a:pt x="294" y="56"/>
                  </a:lnTo>
                  <a:lnTo>
                    <a:pt x="290" y="54"/>
                  </a:lnTo>
                  <a:lnTo>
                    <a:pt x="288" y="52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86" y="54"/>
                  </a:lnTo>
                  <a:lnTo>
                    <a:pt x="286" y="54"/>
                  </a:lnTo>
                  <a:lnTo>
                    <a:pt x="284" y="58"/>
                  </a:lnTo>
                  <a:lnTo>
                    <a:pt x="284" y="58"/>
                  </a:lnTo>
                  <a:lnTo>
                    <a:pt x="284" y="56"/>
                  </a:lnTo>
                  <a:lnTo>
                    <a:pt x="284" y="54"/>
                  </a:lnTo>
                  <a:lnTo>
                    <a:pt x="282" y="54"/>
                  </a:lnTo>
                  <a:lnTo>
                    <a:pt x="280" y="56"/>
                  </a:lnTo>
                  <a:lnTo>
                    <a:pt x="280" y="56"/>
                  </a:lnTo>
                  <a:lnTo>
                    <a:pt x="282" y="56"/>
                  </a:lnTo>
                  <a:lnTo>
                    <a:pt x="284" y="58"/>
                  </a:lnTo>
                  <a:lnTo>
                    <a:pt x="284" y="58"/>
                  </a:lnTo>
                  <a:lnTo>
                    <a:pt x="284" y="58"/>
                  </a:lnTo>
                  <a:lnTo>
                    <a:pt x="284" y="58"/>
                  </a:lnTo>
                  <a:lnTo>
                    <a:pt x="280" y="62"/>
                  </a:lnTo>
                  <a:lnTo>
                    <a:pt x="276" y="64"/>
                  </a:lnTo>
                  <a:lnTo>
                    <a:pt x="276" y="64"/>
                  </a:lnTo>
                  <a:lnTo>
                    <a:pt x="274" y="60"/>
                  </a:lnTo>
                  <a:lnTo>
                    <a:pt x="274" y="58"/>
                  </a:lnTo>
                  <a:lnTo>
                    <a:pt x="274" y="58"/>
                  </a:lnTo>
                  <a:lnTo>
                    <a:pt x="276" y="60"/>
                  </a:lnTo>
                  <a:lnTo>
                    <a:pt x="278" y="60"/>
                  </a:lnTo>
                  <a:lnTo>
                    <a:pt x="278" y="60"/>
                  </a:lnTo>
                  <a:lnTo>
                    <a:pt x="276" y="56"/>
                  </a:lnTo>
                  <a:lnTo>
                    <a:pt x="276" y="54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6" y="50"/>
                  </a:lnTo>
                  <a:lnTo>
                    <a:pt x="276" y="50"/>
                  </a:lnTo>
                  <a:lnTo>
                    <a:pt x="272" y="50"/>
                  </a:lnTo>
                  <a:lnTo>
                    <a:pt x="272" y="50"/>
                  </a:lnTo>
                  <a:lnTo>
                    <a:pt x="270" y="52"/>
                  </a:lnTo>
                  <a:lnTo>
                    <a:pt x="270" y="52"/>
                  </a:lnTo>
                  <a:lnTo>
                    <a:pt x="270" y="52"/>
                  </a:lnTo>
                  <a:lnTo>
                    <a:pt x="268" y="52"/>
                  </a:lnTo>
                  <a:lnTo>
                    <a:pt x="268" y="52"/>
                  </a:lnTo>
                  <a:lnTo>
                    <a:pt x="266" y="50"/>
                  </a:lnTo>
                  <a:lnTo>
                    <a:pt x="266" y="44"/>
                  </a:lnTo>
                  <a:lnTo>
                    <a:pt x="266" y="44"/>
                  </a:lnTo>
                  <a:lnTo>
                    <a:pt x="268" y="46"/>
                  </a:lnTo>
                  <a:lnTo>
                    <a:pt x="272" y="46"/>
                  </a:lnTo>
                  <a:lnTo>
                    <a:pt x="274" y="44"/>
                  </a:lnTo>
                  <a:lnTo>
                    <a:pt x="276" y="42"/>
                  </a:lnTo>
                  <a:lnTo>
                    <a:pt x="276" y="42"/>
                  </a:lnTo>
                  <a:lnTo>
                    <a:pt x="272" y="42"/>
                  </a:lnTo>
                  <a:lnTo>
                    <a:pt x="270" y="42"/>
                  </a:lnTo>
                  <a:lnTo>
                    <a:pt x="264" y="40"/>
                  </a:lnTo>
                  <a:lnTo>
                    <a:pt x="264" y="40"/>
                  </a:lnTo>
                  <a:lnTo>
                    <a:pt x="264" y="42"/>
                  </a:lnTo>
                  <a:lnTo>
                    <a:pt x="264" y="44"/>
                  </a:lnTo>
                  <a:lnTo>
                    <a:pt x="264" y="44"/>
                  </a:lnTo>
                  <a:lnTo>
                    <a:pt x="258" y="46"/>
                  </a:lnTo>
                  <a:lnTo>
                    <a:pt x="254" y="48"/>
                  </a:lnTo>
                  <a:lnTo>
                    <a:pt x="254" y="52"/>
                  </a:lnTo>
                  <a:lnTo>
                    <a:pt x="254" y="52"/>
                  </a:lnTo>
                  <a:lnTo>
                    <a:pt x="256" y="54"/>
                  </a:lnTo>
                  <a:lnTo>
                    <a:pt x="256" y="56"/>
                  </a:lnTo>
                  <a:lnTo>
                    <a:pt x="256" y="56"/>
                  </a:lnTo>
                  <a:lnTo>
                    <a:pt x="256" y="58"/>
                  </a:lnTo>
                  <a:lnTo>
                    <a:pt x="256" y="58"/>
                  </a:lnTo>
                  <a:lnTo>
                    <a:pt x="252" y="56"/>
                  </a:lnTo>
                  <a:lnTo>
                    <a:pt x="252" y="56"/>
                  </a:lnTo>
                  <a:lnTo>
                    <a:pt x="252" y="58"/>
                  </a:lnTo>
                  <a:lnTo>
                    <a:pt x="254" y="58"/>
                  </a:lnTo>
                  <a:lnTo>
                    <a:pt x="254" y="58"/>
                  </a:lnTo>
                  <a:lnTo>
                    <a:pt x="248" y="56"/>
                  </a:lnTo>
                  <a:lnTo>
                    <a:pt x="246" y="54"/>
                  </a:lnTo>
                  <a:lnTo>
                    <a:pt x="244" y="52"/>
                  </a:lnTo>
                  <a:lnTo>
                    <a:pt x="244" y="52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2" y="50"/>
                  </a:lnTo>
                  <a:lnTo>
                    <a:pt x="252" y="50"/>
                  </a:lnTo>
                  <a:lnTo>
                    <a:pt x="252" y="48"/>
                  </a:lnTo>
                  <a:lnTo>
                    <a:pt x="250" y="46"/>
                  </a:lnTo>
                  <a:lnTo>
                    <a:pt x="250" y="46"/>
                  </a:lnTo>
                  <a:lnTo>
                    <a:pt x="250" y="48"/>
                  </a:lnTo>
                  <a:lnTo>
                    <a:pt x="250" y="48"/>
                  </a:lnTo>
                  <a:lnTo>
                    <a:pt x="248" y="46"/>
                  </a:lnTo>
                  <a:lnTo>
                    <a:pt x="250" y="44"/>
                  </a:lnTo>
                  <a:lnTo>
                    <a:pt x="250" y="44"/>
                  </a:lnTo>
                  <a:lnTo>
                    <a:pt x="252" y="44"/>
                  </a:lnTo>
                  <a:lnTo>
                    <a:pt x="254" y="44"/>
                  </a:lnTo>
                  <a:lnTo>
                    <a:pt x="254" y="44"/>
                  </a:lnTo>
                  <a:lnTo>
                    <a:pt x="256" y="42"/>
                  </a:lnTo>
                  <a:lnTo>
                    <a:pt x="256" y="42"/>
                  </a:lnTo>
                  <a:lnTo>
                    <a:pt x="256" y="40"/>
                  </a:lnTo>
                  <a:lnTo>
                    <a:pt x="256" y="38"/>
                  </a:lnTo>
                  <a:lnTo>
                    <a:pt x="254" y="38"/>
                  </a:lnTo>
                  <a:lnTo>
                    <a:pt x="254" y="36"/>
                  </a:lnTo>
                  <a:lnTo>
                    <a:pt x="254" y="36"/>
                  </a:lnTo>
                  <a:lnTo>
                    <a:pt x="256" y="34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54" y="28"/>
                  </a:lnTo>
                  <a:lnTo>
                    <a:pt x="254" y="28"/>
                  </a:lnTo>
                  <a:lnTo>
                    <a:pt x="252" y="30"/>
                  </a:lnTo>
                  <a:lnTo>
                    <a:pt x="250" y="30"/>
                  </a:lnTo>
                  <a:lnTo>
                    <a:pt x="250" y="30"/>
                  </a:lnTo>
                  <a:lnTo>
                    <a:pt x="248" y="30"/>
                  </a:lnTo>
                  <a:lnTo>
                    <a:pt x="246" y="32"/>
                  </a:lnTo>
                  <a:lnTo>
                    <a:pt x="242" y="32"/>
                  </a:lnTo>
                  <a:lnTo>
                    <a:pt x="242" y="32"/>
                  </a:lnTo>
                  <a:lnTo>
                    <a:pt x="240" y="36"/>
                  </a:lnTo>
                  <a:lnTo>
                    <a:pt x="238" y="36"/>
                  </a:lnTo>
                  <a:lnTo>
                    <a:pt x="238" y="36"/>
                  </a:lnTo>
                  <a:lnTo>
                    <a:pt x="238" y="38"/>
                  </a:lnTo>
                  <a:lnTo>
                    <a:pt x="240" y="40"/>
                  </a:lnTo>
                  <a:lnTo>
                    <a:pt x="240" y="40"/>
                  </a:lnTo>
                  <a:lnTo>
                    <a:pt x="232" y="42"/>
                  </a:lnTo>
                  <a:lnTo>
                    <a:pt x="228" y="42"/>
                  </a:lnTo>
                  <a:lnTo>
                    <a:pt x="226" y="42"/>
                  </a:lnTo>
                  <a:lnTo>
                    <a:pt x="226" y="42"/>
                  </a:lnTo>
                  <a:lnTo>
                    <a:pt x="224" y="46"/>
                  </a:lnTo>
                  <a:lnTo>
                    <a:pt x="222" y="46"/>
                  </a:lnTo>
                  <a:lnTo>
                    <a:pt x="222" y="46"/>
                  </a:lnTo>
                  <a:lnTo>
                    <a:pt x="220" y="44"/>
                  </a:lnTo>
                  <a:lnTo>
                    <a:pt x="218" y="42"/>
                  </a:lnTo>
                  <a:lnTo>
                    <a:pt x="218" y="42"/>
                  </a:lnTo>
                  <a:lnTo>
                    <a:pt x="216" y="42"/>
                  </a:lnTo>
                  <a:lnTo>
                    <a:pt x="214" y="42"/>
                  </a:lnTo>
                  <a:lnTo>
                    <a:pt x="214" y="40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22" y="40"/>
                  </a:lnTo>
                  <a:lnTo>
                    <a:pt x="230" y="38"/>
                  </a:lnTo>
                  <a:lnTo>
                    <a:pt x="230" y="38"/>
                  </a:lnTo>
                  <a:lnTo>
                    <a:pt x="232" y="36"/>
                  </a:lnTo>
                  <a:lnTo>
                    <a:pt x="234" y="34"/>
                  </a:lnTo>
                  <a:lnTo>
                    <a:pt x="234" y="34"/>
                  </a:lnTo>
                  <a:lnTo>
                    <a:pt x="238" y="34"/>
                  </a:lnTo>
                  <a:lnTo>
                    <a:pt x="240" y="32"/>
                  </a:lnTo>
                  <a:lnTo>
                    <a:pt x="240" y="30"/>
                  </a:lnTo>
                  <a:lnTo>
                    <a:pt x="240" y="30"/>
                  </a:lnTo>
                  <a:lnTo>
                    <a:pt x="236" y="28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32" y="22"/>
                  </a:lnTo>
                  <a:lnTo>
                    <a:pt x="236" y="20"/>
                  </a:lnTo>
                  <a:lnTo>
                    <a:pt x="236" y="20"/>
                  </a:lnTo>
                  <a:lnTo>
                    <a:pt x="238" y="22"/>
                  </a:lnTo>
                  <a:lnTo>
                    <a:pt x="238" y="24"/>
                  </a:lnTo>
                  <a:lnTo>
                    <a:pt x="238" y="24"/>
                  </a:lnTo>
                  <a:lnTo>
                    <a:pt x="240" y="24"/>
                  </a:lnTo>
                  <a:lnTo>
                    <a:pt x="242" y="26"/>
                  </a:lnTo>
                  <a:lnTo>
                    <a:pt x="244" y="28"/>
                  </a:lnTo>
                  <a:lnTo>
                    <a:pt x="246" y="28"/>
                  </a:lnTo>
                  <a:lnTo>
                    <a:pt x="246" y="28"/>
                  </a:lnTo>
                  <a:lnTo>
                    <a:pt x="248" y="28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244" y="22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4" y="18"/>
                  </a:lnTo>
                  <a:lnTo>
                    <a:pt x="244" y="18"/>
                  </a:lnTo>
                  <a:lnTo>
                    <a:pt x="244" y="18"/>
                  </a:lnTo>
                  <a:lnTo>
                    <a:pt x="242" y="14"/>
                  </a:lnTo>
                  <a:lnTo>
                    <a:pt x="242" y="14"/>
                  </a:lnTo>
                  <a:lnTo>
                    <a:pt x="240" y="14"/>
                  </a:lnTo>
                  <a:lnTo>
                    <a:pt x="240" y="14"/>
                  </a:lnTo>
                  <a:lnTo>
                    <a:pt x="242" y="16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38" y="16"/>
                  </a:lnTo>
                  <a:lnTo>
                    <a:pt x="238" y="16"/>
                  </a:lnTo>
                  <a:lnTo>
                    <a:pt x="238" y="12"/>
                  </a:lnTo>
                  <a:lnTo>
                    <a:pt x="238" y="12"/>
                  </a:lnTo>
                  <a:lnTo>
                    <a:pt x="232" y="18"/>
                  </a:lnTo>
                  <a:lnTo>
                    <a:pt x="228" y="22"/>
                  </a:lnTo>
                  <a:lnTo>
                    <a:pt x="228" y="22"/>
                  </a:lnTo>
                  <a:lnTo>
                    <a:pt x="224" y="18"/>
                  </a:lnTo>
                  <a:lnTo>
                    <a:pt x="222" y="18"/>
                  </a:lnTo>
                  <a:lnTo>
                    <a:pt x="220" y="18"/>
                  </a:lnTo>
                  <a:lnTo>
                    <a:pt x="220" y="18"/>
                  </a:lnTo>
                  <a:lnTo>
                    <a:pt x="220" y="20"/>
                  </a:lnTo>
                  <a:lnTo>
                    <a:pt x="220" y="22"/>
                  </a:lnTo>
                  <a:lnTo>
                    <a:pt x="222" y="26"/>
                  </a:lnTo>
                  <a:lnTo>
                    <a:pt x="222" y="26"/>
                  </a:lnTo>
                  <a:lnTo>
                    <a:pt x="220" y="28"/>
                  </a:lnTo>
                  <a:lnTo>
                    <a:pt x="220" y="28"/>
                  </a:lnTo>
                  <a:lnTo>
                    <a:pt x="218" y="26"/>
                  </a:lnTo>
                  <a:lnTo>
                    <a:pt x="216" y="24"/>
                  </a:lnTo>
                  <a:lnTo>
                    <a:pt x="216" y="22"/>
                  </a:lnTo>
                  <a:lnTo>
                    <a:pt x="216" y="22"/>
                  </a:lnTo>
                  <a:lnTo>
                    <a:pt x="216" y="20"/>
                  </a:lnTo>
                  <a:lnTo>
                    <a:pt x="218" y="18"/>
                  </a:lnTo>
                  <a:lnTo>
                    <a:pt x="218" y="18"/>
                  </a:lnTo>
                  <a:lnTo>
                    <a:pt x="216" y="14"/>
                  </a:lnTo>
                  <a:lnTo>
                    <a:pt x="216" y="12"/>
                  </a:lnTo>
                  <a:lnTo>
                    <a:pt x="216" y="12"/>
                  </a:lnTo>
                  <a:lnTo>
                    <a:pt x="218" y="12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22" y="16"/>
                  </a:lnTo>
                  <a:lnTo>
                    <a:pt x="222" y="16"/>
                  </a:lnTo>
                  <a:lnTo>
                    <a:pt x="226" y="16"/>
                  </a:lnTo>
                  <a:lnTo>
                    <a:pt x="230" y="12"/>
                  </a:lnTo>
                  <a:lnTo>
                    <a:pt x="230" y="12"/>
                  </a:lnTo>
                  <a:lnTo>
                    <a:pt x="226" y="12"/>
                  </a:lnTo>
                  <a:lnTo>
                    <a:pt x="224" y="12"/>
                  </a:lnTo>
                  <a:lnTo>
                    <a:pt x="224" y="12"/>
                  </a:lnTo>
                  <a:lnTo>
                    <a:pt x="222" y="10"/>
                  </a:lnTo>
                  <a:lnTo>
                    <a:pt x="222" y="10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6" y="8"/>
                  </a:lnTo>
                  <a:lnTo>
                    <a:pt x="216" y="6"/>
                  </a:lnTo>
                  <a:lnTo>
                    <a:pt x="214" y="4"/>
                  </a:lnTo>
                  <a:lnTo>
                    <a:pt x="214" y="4"/>
                  </a:lnTo>
                  <a:lnTo>
                    <a:pt x="212" y="6"/>
                  </a:lnTo>
                  <a:lnTo>
                    <a:pt x="212" y="8"/>
                  </a:lnTo>
                  <a:lnTo>
                    <a:pt x="210" y="10"/>
                  </a:lnTo>
                  <a:lnTo>
                    <a:pt x="210" y="10"/>
                  </a:lnTo>
                  <a:lnTo>
                    <a:pt x="208" y="10"/>
                  </a:lnTo>
                  <a:lnTo>
                    <a:pt x="206" y="10"/>
                  </a:lnTo>
                  <a:lnTo>
                    <a:pt x="206" y="10"/>
                  </a:lnTo>
                  <a:lnTo>
                    <a:pt x="204" y="8"/>
                  </a:lnTo>
                  <a:lnTo>
                    <a:pt x="202" y="6"/>
                  </a:lnTo>
                  <a:lnTo>
                    <a:pt x="200" y="6"/>
                  </a:lnTo>
                  <a:lnTo>
                    <a:pt x="200" y="6"/>
                  </a:lnTo>
                  <a:lnTo>
                    <a:pt x="200" y="10"/>
                  </a:lnTo>
                  <a:lnTo>
                    <a:pt x="198" y="12"/>
                  </a:lnTo>
                  <a:lnTo>
                    <a:pt x="198" y="14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208" y="18"/>
                  </a:lnTo>
                  <a:lnTo>
                    <a:pt x="208" y="18"/>
                  </a:lnTo>
                  <a:lnTo>
                    <a:pt x="210" y="14"/>
                  </a:lnTo>
                  <a:lnTo>
                    <a:pt x="210" y="12"/>
                  </a:lnTo>
                  <a:lnTo>
                    <a:pt x="214" y="12"/>
                  </a:lnTo>
                  <a:lnTo>
                    <a:pt x="214" y="12"/>
                  </a:lnTo>
                  <a:lnTo>
                    <a:pt x="214" y="16"/>
                  </a:lnTo>
                  <a:lnTo>
                    <a:pt x="212" y="18"/>
                  </a:lnTo>
                  <a:lnTo>
                    <a:pt x="212" y="18"/>
                  </a:lnTo>
                  <a:lnTo>
                    <a:pt x="208" y="20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198" y="18"/>
                  </a:lnTo>
                  <a:lnTo>
                    <a:pt x="192" y="18"/>
                  </a:lnTo>
                  <a:lnTo>
                    <a:pt x="192" y="18"/>
                  </a:lnTo>
                  <a:lnTo>
                    <a:pt x="194" y="22"/>
                  </a:lnTo>
                  <a:lnTo>
                    <a:pt x="198" y="24"/>
                  </a:lnTo>
                  <a:lnTo>
                    <a:pt x="198" y="24"/>
                  </a:lnTo>
                  <a:lnTo>
                    <a:pt x="188" y="24"/>
                  </a:lnTo>
                  <a:lnTo>
                    <a:pt x="188" y="24"/>
                  </a:lnTo>
                  <a:lnTo>
                    <a:pt x="188" y="22"/>
                  </a:lnTo>
                  <a:lnTo>
                    <a:pt x="188" y="20"/>
                  </a:lnTo>
                  <a:lnTo>
                    <a:pt x="188" y="20"/>
                  </a:lnTo>
                  <a:lnTo>
                    <a:pt x="184" y="20"/>
                  </a:lnTo>
                  <a:lnTo>
                    <a:pt x="182" y="20"/>
                  </a:lnTo>
                  <a:lnTo>
                    <a:pt x="176" y="18"/>
                  </a:lnTo>
                  <a:lnTo>
                    <a:pt x="176" y="18"/>
                  </a:lnTo>
                  <a:lnTo>
                    <a:pt x="170" y="14"/>
                  </a:lnTo>
                  <a:lnTo>
                    <a:pt x="168" y="12"/>
                  </a:lnTo>
                  <a:lnTo>
                    <a:pt x="164" y="10"/>
                  </a:lnTo>
                  <a:lnTo>
                    <a:pt x="164" y="10"/>
                  </a:lnTo>
                  <a:lnTo>
                    <a:pt x="166" y="12"/>
                  </a:lnTo>
                  <a:lnTo>
                    <a:pt x="168" y="14"/>
                  </a:lnTo>
                  <a:lnTo>
                    <a:pt x="168" y="14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6" y="20"/>
                  </a:lnTo>
                  <a:lnTo>
                    <a:pt x="166" y="20"/>
                  </a:lnTo>
                  <a:lnTo>
                    <a:pt x="164" y="18"/>
                  </a:lnTo>
                  <a:lnTo>
                    <a:pt x="162" y="16"/>
                  </a:lnTo>
                  <a:lnTo>
                    <a:pt x="162" y="16"/>
                  </a:lnTo>
                  <a:lnTo>
                    <a:pt x="160" y="18"/>
                  </a:lnTo>
                  <a:lnTo>
                    <a:pt x="158" y="22"/>
                  </a:lnTo>
                  <a:lnTo>
                    <a:pt x="158" y="22"/>
                  </a:lnTo>
                  <a:lnTo>
                    <a:pt x="164" y="24"/>
                  </a:lnTo>
                  <a:lnTo>
                    <a:pt x="166" y="26"/>
                  </a:lnTo>
                  <a:lnTo>
                    <a:pt x="166" y="28"/>
                  </a:lnTo>
                  <a:lnTo>
                    <a:pt x="166" y="28"/>
                  </a:lnTo>
                  <a:lnTo>
                    <a:pt x="170" y="32"/>
                  </a:lnTo>
                  <a:lnTo>
                    <a:pt x="170" y="32"/>
                  </a:lnTo>
                  <a:lnTo>
                    <a:pt x="170" y="34"/>
                  </a:lnTo>
                  <a:lnTo>
                    <a:pt x="170" y="34"/>
                  </a:lnTo>
                  <a:lnTo>
                    <a:pt x="172" y="36"/>
                  </a:lnTo>
                  <a:lnTo>
                    <a:pt x="172" y="36"/>
                  </a:lnTo>
                  <a:lnTo>
                    <a:pt x="172" y="38"/>
                  </a:lnTo>
                  <a:lnTo>
                    <a:pt x="172" y="38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68" y="38"/>
                  </a:lnTo>
                  <a:lnTo>
                    <a:pt x="164" y="36"/>
                  </a:lnTo>
                  <a:lnTo>
                    <a:pt x="164" y="36"/>
                  </a:lnTo>
                  <a:lnTo>
                    <a:pt x="164" y="38"/>
                  </a:lnTo>
                  <a:lnTo>
                    <a:pt x="162" y="38"/>
                  </a:lnTo>
                  <a:lnTo>
                    <a:pt x="162" y="38"/>
                  </a:lnTo>
                  <a:lnTo>
                    <a:pt x="158" y="38"/>
                  </a:lnTo>
                  <a:lnTo>
                    <a:pt x="158" y="38"/>
                  </a:lnTo>
                  <a:lnTo>
                    <a:pt x="156" y="40"/>
                  </a:lnTo>
                  <a:lnTo>
                    <a:pt x="156" y="40"/>
                  </a:lnTo>
                  <a:lnTo>
                    <a:pt x="160" y="42"/>
                  </a:lnTo>
                  <a:lnTo>
                    <a:pt x="162" y="42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0" y="48"/>
                  </a:lnTo>
                  <a:lnTo>
                    <a:pt x="15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48" y="52"/>
                  </a:lnTo>
                  <a:lnTo>
                    <a:pt x="148" y="52"/>
                  </a:lnTo>
                  <a:lnTo>
                    <a:pt x="148" y="5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8" y="66"/>
                  </a:lnTo>
                  <a:lnTo>
                    <a:pt x="152" y="68"/>
                  </a:lnTo>
                  <a:lnTo>
                    <a:pt x="152" y="68"/>
                  </a:lnTo>
                  <a:lnTo>
                    <a:pt x="152" y="70"/>
                  </a:lnTo>
                  <a:lnTo>
                    <a:pt x="152" y="70"/>
                  </a:lnTo>
                  <a:lnTo>
                    <a:pt x="150" y="72"/>
                  </a:lnTo>
                  <a:lnTo>
                    <a:pt x="150" y="72"/>
                  </a:lnTo>
                  <a:lnTo>
                    <a:pt x="144" y="70"/>
                  </a:lnTo>
                  <a:lnTo>
                    <a:pt x="144" y="70"/>
                  </a:lnTo>
                  <a:lnTo>
                    <a:pt x="144" y="68"/>
                  </a:lnTo>
                  <a:lnTo>
                    <a:pt x="142" y="64"/>
                  </a:lnTo>
                  <a:lnTo>
                    <a:pt x="142" y="64"/>
                  </a:lnTo>
                  <a:lnTo>
                    <a:pt x="136" y="68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8" y="74"/>
                  </a:lnTo>
                  <a:lnTo>
                    <a:pt x="128" y="74"/>
                  </a:lnTo>
                  <a:lnTo>
                    <a:pt x="126" y="74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4" y="80"/>
                  </a:lnTo>
                  <a:lnTo>
                    <a:pt x="124" y="82"/>
                  </a:lnTo>
                  <a:lnTo>
                    <a:pt x="124" y="82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0" y="78"/>
                  </a:lnTo>
                  <a:lnTo>
                    <a:pt x="120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24" y="74"/>
                  </a:lnTo>
                  <a:lnTo>
                    <a:pt x="126" y="74"/>
                  </a:lnTo>
                  <a:lnTo>
                    <a:pt x="126" y="72"/>
                  </a:lnTo>
                  <a:lnTo>
                    <a:pt x="126" y="72"/>
                  </a:lnTo>
                  <a:lnTo>
                    <a:pt x="120" y="70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8" y="64"/>
                  </a:lnTo>
                  <a:lnTo>
                    <a:pt x="118" y="64"/>
                  </a:lnTo>
                  <a:lnTo>
                    <a:pt x="120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2" y="62"/>
                  </a:lnTo>
                  <a:lnTo>
                    <a:pt x="122" y="62"/>
                  </a:lnTo>
                  <a:lnTo>
                    <a:pt x="122" y="64"/>
                  </a:lnTo>
                  <a:lnTo>
                    <a:pt x="122" y="64"/>
                  </a:lnTo>
                  <a:lnTo>
                    <a:pt x="126" y="66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32" y="68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28" y="64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30" y="58"/>
                  </a:lnTo>
                  <a:lnTo>
                    <a:pt x="130" y="58"/>
                  </a:lnTo>
                  <a:lnTo>
                    <a:pt x="128" y="56"/>
                  </a:lnTo>
                  <a:lnTo>
                    <a:pt x="126" y="54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26" y="58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4" y="58"/>
                  </a:lnTo>
                  <a:lnTo>
                    <a:pt x="122" y="58"/>
                  </a:lnTo>
                  <a:lnTo>
                    <a:pt x="122" y="54"/>
                  </a:lnTo>
                  <a:lnTo>
                    <a:pt x="122" y="54"/>
                  </a:lnTo>
                  <a:lnTo>
                    <a:pt x="118" y="58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08" y="60"/>
                  </a:lnTo>
                  <a:lnTo>
                    <a:pt x="106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2"/>
                  </a:lnTo>
                  <a:lnTo>
                    <a:pt x="106" y="64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6" y="70"/>
                  </a:lnTo>
                  <a:lnTo>
                    <a:pt x="106" y="70"/>
                  </a:lnTo>
                  <a:lnTo>
                    <a:pt x="102" y="68"/>
                  </a:lnTo>
                  <a:lnTo>
                    <a:pt x="100" y="66"/>
                  </a:lnTo>
                  <a:lnTo>
                    <a:pt x="100" y="64"/>
                  </a:lnTo>
                  <a:lnTo>
                    <a:pt x="100" y="64"/>
                  </a:lnTo>
                  <a:lnTo>
                    <a:pt x="102" y="62"/>
                  </a:lnTo>
                  <a:lnTo>
                    <a:pt x="102" y="58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4" y="54"/>
                  </a:lnTo>
                  <a:lnTo>
                    <a:pt x="104" y="56"/>
                  </a:lnTo>
                  <a:lnTo>
                    <a:pt x="106" y="56"/>
                  </a:lnTo>
                  <a:lnTo>
                    <a:pt x="108" y="56"/>
                  </a:lnTo>
                  <a:lnTo>
                    <a:pt x="108" y="56"/>
                  </a:lnTo>
                  <a:lnTo>
                    <a:pt x="112" y="58"/>
                  </a:lnTo>
                  <a:lnTo>
                    <a:pt x="114" y="54"/>
                  </a:lnTo>
                  <a:lnTo>
                    <a:pt x="114" y="54"/>
                  </a:lnTo>
                  <a:lnTo>
                    <a:pt x="112" y="54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8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8" y="48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4" y="52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88" y="50"/>
                  </a:lnTo>
                  <a:lnTo>
                    <a:pt x="86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0"/>
                  </a:lnTo>
                  <a:lnTo>
                    <a:pt x="84" y="54"/>
                  </a:lnTo>
                  <a:lnTo>
                    <a:pt x="84" y="56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4" y="56"/>
                  </a:lnTo>
                  <a:lnTo>
                    <a:pt x="96" y="54"/>
                  </a:lnTo>
                  <a:lnTo>
                    <a:pt x="98" y="54"/>
                  </a:lnTo>
                  <a:lnTo>
                    <a:pt x="98" y="54"/>
                  </a:lnTo>
                  <a:lnTo>
                    <a:pt x="98" y="58"/>
                  </a:lnTo>
                  <a:lnTo>
                    <a:pt x="96" y="60"/>
                  </a:lnTo>
                  <a:lnTo>
                    <a:pt x="96" y="60"/>
                  </a:lnTo>
                  <a:lnTo>
                    <a:pt x="92" y="62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4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80" y="64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74" y="66"/>
                  </a:lnTo>
                  <a:lnTo>
                    <a:pt x="74" y="66"/>
                  </a:lnTo>
                  <a:lnTo>
                    <a:pt x="72" y="64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0" y="62"/>
                  </a:lnTo>
                  <a:lnTo>
                    <a:pt x="66" y="62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6" y="56"/>
                  </a:lnTo>
                  <a:lnTo>
                    <a:pt x="54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0" y="54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8" y="60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50" y="66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4" y="80"/>
                  </a:lnTo>
                  <a:lnTo>
                    <a:pt x="42" y="80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6" y="88"/>
                  </a:lnTo>
                  <a:lnTo>
                    <a:pt x="44" y="90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4" y="98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6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6" y="110"/>
                  </a:lnTo>
                  <a:lnTo>
                    <a:pt x="38" y="110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6" y="114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08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0" y="110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4" y="116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4" y="122"/>
                  </a:lnTo>
                  <a:lnTo>
                    <a:pt x="14" y="126"/>
                  </a:lnTo>
                  <a:lnTo>
                    <a:pt x="14" y="126"/>
                  </a:lnTo>
                  <a:lnTo>
                    <a:pt x="12" y="128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4" y="130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8" y="128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16" y="124"/>
                  </a:lnTo>
                  <a:lnTo>
                    <a:pt x="22" y="124"/>
                  </a:lnTo>
                  <a:lnTo>
                    <a:pt x="22" y="124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6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30" y="136"/>
                  </a:lnTo>
                  <a:lnTo>
                    <a:pt x="370" y="136"/>
                  </a:lnTo>
                  <a:lnTo>
                    <a:pt x="370" y="136"/>
                  </a:lnTo>
                  <a:lnTo>
                    <a:pt x="368" y="132"/>
                  </a:lnTo>
                  <a:lnTo>
                    <a:pt x="368" y="132"/>
                  </a:lnTo>
                  <a:lnTo>
                    <a:pt x="372" y="128"/>
                  </a:lnTo>
                  <a:lnTo>
                    <a:pt x="372" y="128"/>
                  </a:lnTo>
                  <a:lnTo>
                    <a:pt x="370" y="126"/>
                  </a:lnTo>
                  <a:lnTo>
                    <a:pt x="372" y="124"/>
                  </a:lnTo>
                  <a:lnTo>
                    <a:pt x="372" y="122"/>
                  </a:lnTo>
                  <a:lnTo>
                    <a:pt x="374" y="118"/>
                  </a:lnTo>
                  <a:lnTo>
                    <a:pt x="374" y="118"/>
                  </a:lnTo>
                  <a:lnTo>
                    <a:pt x="370" y="11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8" y="116"/>
                  </a:lnTo>
                  <a:lnTo>
                    <a:pt x="368" y="114"/>
                  </a:lnTo>
                  <a:lnTo>
                    <a:pt x="368" y="114"/>
                  </a:lnTo>
                  <a:lnTo>
                    <a:pt x="370" y="110"/>
                  </a:lnTo>
                  <a:lnTo>
                    <a:pt x="372" y="108"/>
                  </a:lnTo>
                  <a:lnTo>
                    <a:pt x="372" y="106"/>
                  </a:lnTo>
                  <a:lnTo>
                    <a:pt x="372" y="106"/>
                  </a:lnTo>
                  <a:lnTo>
                    <a:pt x="374" y="106"/>
                  </a:lnTo>
                  <a:lnTo>
                    <a:pt x="376" y="104"/>
                  </a:lnTo>
                  <a:lnTo>
                    <a:pt x="378" y="102"/>
                  </a:lnTo>
                  <a:lnTo>
                    <a:pt x="376" y="100"/>
                  </a:lnTo>
                  <a:lnTo>
                    <a:pt x="376" y="100"/>
                  </a:lnTo>
                  <a:lnTo>
                    <a:pt x="374" y="100"/>
                  </a:lnTo>
                  <a:lnTo>
                    <a:pt x="372" y="100"/>
                  </a:lnTo>
                  <a:lnTo>
                    <a:pt x="370" y="104"/>
                  </a:lnTo>
                  <a:lnTo>
                    <a:pt x="370" y="104"/>
                  </a:lnTo>
                  <a:close/>
                  <a:moveTo>
                    <a:pt x="110" y="84"/>
                  </a:moveTo>
                  <a:lnTo>
                    <a:pt x="110" y="84"/>
                  </a:lnTo>
                  <a:lnTo>
                    <a:pt x="110" y="86"/>
                  </a:lnTo>
                  <a:lnTo>
                    <a:pt x="108" y="88"/>
                  </a:lnTo>
                  <a:lnTo>
                    <a:pt x="108" y="88"/>
                  </a:lnTo>
                  <a:lnTo>
                    <a:pt x="106" y="86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2" y="84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100" y="80"/>
                  </a:lnTo>
                  <a:lnTo>
                    <a:pt x="100" y="80"/>
                  </a:lnTo>
                  <a:lnTo>
                    <a:pt x="108" y="82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0"/>
                  </a:lnTo>
                  <a:lnTo>
                    <a:pt x="120" y="84"/>
                  </a:lnTo>
                  <a:lnTo>
                    <a:pt x="120" y="84"/>
                  </a:lnTo>
                  <a:lnTo>
                    <a:pt x="116" y="84"/>
                  </a:lnTo>
                  <a:lnTo>
                    <a:pt x="110" y="84"/>
                  </a:lnTo>
                  <a:lnTo>
                    <a:pt x="110" y="84"/>
                  </a:lnTo>
                  <a:close/>
                  <a:moveTo>
                    <a:pt x="142" y="96"/>
                  </a:moveTo>
                  <a:lnTo>
                    <a:pt x="142" y="96"/>
                  </a:lnTo>
                  <a:lnTo>
                    <a:pt x="134" y="98"/>
                  </a:lnTo>
                  <a:lnTo>
                    <a:pt x="134" y="98"/>
                  </a:lnTo>
                  <a:lnTo>
                    <a:pt x="132" y="96"/>
                  </a:lnTo>
                  <a:lnTo>
                    <a:pt x="130" y="94"/>
                  </a:lnTo>
                  <a:lnTo>
                    <a:pt x="130" y="94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4" y="88"/>
                  </a:lnTo>
                  <a:lnTo>
                    <a:pt x="134" y="86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6" y="86"/>
                  </a:lnTo>
                  <a:lnTo>
                    <a:pt x="138" y="86"/>
                  </a:lnTo>
                  <a:lnTo>
                    <a:pt x="138" y="86"/>
                  </a:lnTo>
                  <a:lnTo>
                    <a:pt x="138" y="90"/>
                  </a:lnTo>
                  <a:lnTo>
                    <a:pt x="138" y="90"/>
                  </a:lnTo>
                  <a:lnTo>
                    <a:pt x="140" y="90"/>
                  </a:lnTo>
                  <a:lnTo>
                    <a:pt x="142" y="88"/>
                  </a:lnTo>
                  <a:lnTo>
                    <a:pt x="142" y="88"/>
                  </a:lnTo>
                  <a:lnTo>
                    <a:pt x="140" y="90"/>
                  </a:lnTo>
                  <a:lnTo>
                    <a:pt x="138" y="94"/>
                  </a:lnTo>
                  <a:lnTo>
                    <a:pt x="138" y="94"/>
                  </a:lnTo>
                  <a:lnTo>
                    <a:pt x="142" y="96"/>
                  </a:lnTo>
                  <a:lnTo>
                    <a:pt x="142" y="96"/>
                  </a:lnTo>
                  <a:close/>
                  <a:moveTo>
                    <a:pt x="282" y="70"/>
                  </a:moveTo>
                  <a:lnTo>
                    <a:pt x="282" y="70"/>
                  </a:lnTo>
                  <a:lnTo>
                    <a:pt x="280" y="68"/>
                  </a:lnTo>
                  <a:lnTo>
                    <a:pt x="280" y="68"/>
                  </a:lnTo>
                  <a:lnTo>
                    <a:pt x="280" y="68"/>
                  </a:lnTo>
                  <a:lnTo>
                    <a:pt x="280" y="68"/>
                  </a:lnTo>
                  <a:lnTo>
                    <a:pt x="284" y="70"/>
                  </a:lnTo>
                  <a:lnTo>
                    <a:pt x="284" y="70"/>
                  </a:lnTo>
                  <a:lnTo>
                    <a:pt x="282" y="70"/>
                  </a:lnTo>
                  <a:lnTo>
                    <a:pt x="282" y="70"/>
                  </a:lnTo>
                  <a:close/>
                  <a:moveTo>
                    <a:pt x="298" y="64"/>
                  </a:moveTo>
                  <a:lnTo>
                    <a:pt x="298" y="64"/>
                  </a:lnTo>
                  <a:lnTo>
                    <a:pt x="294" y="66"/>
                  </a:lnTo>
                  <a:lnTo>
                    <a:pt x="290" y="66"/>
                  </a:lnTo>
                  <a:lnTo>
                    <a:pt x="290" y="66"/>
                  </a:lnTo>
                  <a:lnTo>
                    <a:pt x="284" y="64"/>
                  </a:lnTo>
                  <a:lnTo>
                    <a:pt x="284" y="64"/>
                  </a:lnTo>
                  <a:lnTo>
                    <a:pt x="284" y="60"/>
                  </a:lnTo>
                  <a:lnTo>
                    <a:pt x="284" y="60"/>
                  </a:lnTo>
                  <a:lnTo>
                    <a:pt x="284" y="60"/>
                  </a:lnTo>
                  <a:lnTo>
                    <a:pt x="284" y="60"/>
                  </a:lnTo>
                  <a:lnTo>
                    <a:pt x="286" y="62"/>
                  </a:lnTo>
                  <a:lnTo>
                    <a:pt x="286" y="62"/>
                  </a:lnTo>
                  <a:lnTo>
                    <a:pt x="294" y="62"/>
                  </a:lnTo>
                  <a:lnTo>
                    <a:pt x="294" y="62"/>
                  </a:lnTo>
                  <a:lnTo>
                    <a:pt x="296" y="60"/>
                  </a:lnTo>
                  <a:lnTo>
                    <a:pt x="298" y="58"/>
                  </a:lnTo>
                  <a:lnTo>
                    <a:pt x="300" y="58"/>
                  </a:lnTo>
                  <a:lnTo>
                    <a:pt x="300" y="58"/>
                  </a:lnTo>
                  <a:lnTo>
                    <a:pt x="300" y="62"/>
                  </a:lnTo>
                  <a:lnTo>
                    <a:pt x="298" y="64"/>
                  </a:lnTo>
                  <a:lnTo>
                    <a:pt x="298" y="64"/>
                  </a:lnTo>
                  <a:close/>
                  <a:moveTo>
                    <a:pt x="62" y="48"/>
                  </a:moveTo>
                  <a:lnTo>
                    <a:pt x="62" y="48"/>
                  </a:lnTo>
                  <a:lnTo>
                    <a:pt x="58" y="48"/>
                  </a:lnTo>
                  <a:lnTo>
                    <a:pt x="56" y="48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8" y="50"/>
                  </a:lnTo>
                  <a:lnTo>
                    <a:pt x="60" y="50"/>
                  </a:lnTo>
                  <a:lnTo>
                    <a:pt x="62" y="48"/>
                  </a:lnTo>
                  <a:lnTo>
                    <a:pt x="62" y="48"/>
                  </a:lnTo>
                  <a:close/>
                  <a:moveTo>
                    <a:pt x="4" y="104"/>
                  </a:moveTo>
                  <a:lnTo>
                    <a:pt x="4" y="104"/>
                  </a:lnTo>
                  <a:lnTo>
                    <a:pt x="2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2" y="106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close/>
                  <a:moveTo>
                    <a:pt x="138" y="56"/>
                  </a:moveTo>
                  <a:lnTo>
                    <a:pt x="138" y="58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42" y="56"/>
                  </a:lnTo>
                  <a:lnTo>
                    <a:pt x="138" y="56"/>
                  </a:lnTo>
                  <a:lnTo>
                    <a:pt x="138" y="56"/>
                  </a:lnTo>
                  <a:close/>
                  <a:moveTo>
                    <a:pt x="124" y="48"/>
                  </a:moveTo>
                  <a:lnTo>
                    <a:pt x="124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50"/>
                  </a:lnTo>
                  <a:lnTo>
                    <a:pt x="124" y="48"/>
                  </a:lnTo>
                  <a:lnTo>
                    <a:pt x="124" y="48"/>
                  </a:lnTo>
                  <a:close/>
                  <a:moveTo>
                    <a:pt x="148" y="40"/>
                  </a:moveTo>
                  <a:lnTo>
                    <a:pt x="148" y="40"/>
                  </a:lnTo>
                  <a:lnTo>
                    <a:pt x="144" y="40"/>
                  </a:lnTo>
                  <a:lnTo>
                    <a:pt x="144" y="42"/>
                  </a:lnTo>
                  <a:lnTo>
                    <a:pt x="144" y="44"/>
                  </a:lnTo>
                  <a:lnTo>
                    <a:pt x="144" y="44"/>
                  </a:lnTo>
                  <a:lnTo>
                    <a:pt x="148" y="42"/>
                  </a:lnTo>
                  <a:lnTo>
                    <a:pt x="148" y="40"/>
                  </a:lnTo>
                  <a:lnTo>
                    <a:pt x="148" y="40"/>
                  </a:lnTo>
                  <a:close/>
                  <a:moveTo>
                    <a:pt x="76" y="56"/>
                  </a:moveTo>
                  <a:lnTo>
                    <a:pt x="76" y="56"/>
                  </a:lnTo>
                  <a:lnTo>
                    <a:pt x="74" y="52"/>
                  </a:lnTo>
                  <a:lnTo>
                    <a:pt x="74" y="50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2" y="46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70" y="52"/>
                  </a:lnTo>
                  <a:lnTo>
                    <a:pt x="72" y="54"/>
                  </a:lnTo>
                  <a:lnTo>
                    <a:pt x="74" y="56"/>
                  </a:lnTo>
                  <a:lnTo>
                    <a:pt x="76" y="56"/>
                  </a:lnTo>
                  <a:lnTo>
                    <a:pt x="76" y="56"/>
                  </a:lnTo>
                  <a:close/>
                  <a:moveTo>
                    <a:pt x="78" y="52"/>
                  </a:moveTo>
                  <a:lnTo>
                    <a:pt x="78" y="52"/>
                  </a:lnTo>
                  <a:lnTo>
                    <a:pt x="80" y="52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2" y="52"/>
                  </a:lnTo>
                  <a:lnTo>
                    <a:pt x="82" y="50"/>
                  </a:lnTo>
                  <a:lnTo>
                    <a:pt x="80" y="50"/>
                  </a:lnTo>
                  <a:lnTo>
                    <a:pt x="78" y="52"/>
                  </a:lnTo>
                  <a:lnTo>
                    <a:pt x="78" y="52"/>
                  </a:lnTo>
                  <a:close/>
                  <a:moveTo>
                    <a:pt x="84" y="46"/>
                  </a:moveTo>
                  <a:lnTo>
                    <a:pt x="84" y="46"/>
                  </a:lnTo>
                  <a:lnTo>
                    <a:pt x="84" y="44"/>
                  </a:lnTo>
                  <a:lnTo>
                    <a:pt x="84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4" y="46"/>
                  </a:lnTo>
                  <a:lnTo>
                    <a:pt x="84" y="4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783">
              <a:extLst>
                <a:ext uri="{FF2B5EF4-FFF2-40B4-BE49-F238E27FC236}">
                  <a16:creationId xmlns:a16="http://schemas.microsoft.com/office/drawing/2014/main" id="{6B1A1943-630E-4897-8EAA-57CCA11E3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342" y="4144131"/>
              <a:ext cx="1296143" cy="1819466"/>
            </a:xfrm>
            <a:custGeom>
              <a:avLst/>
              <a:gdLst>
                <a:gd name="T0" fmla="*/ 144 w 218"/>
                <a:gd name="T1" fmla="*/ 22 h 238"/>
                <a:gd name="T2" fmla="*/ 124 w 218"/>
                <a:gd name="T3" fmla="*/ 40 h 238"/>
                <a:gd name="T4" fmla="*/ 146 w 218"/>
                <a:gd name="T5" fmla="*/ 36 h 238"/>
                <a:gd name="T6" fmla="*/ 164 w 218"/>
                <a:gd name="T7" fmla="*/ 36 h 238"/>
                <a:gd name="T8" fmla="*/ 152 w 218"/>
                <a:gd name="T9" fmla="*/ 54 h 238"/>
                <a:gd name="T10" fmla="*/ 186 w 218"/>
                <a:gd name="T11" fmla="*/ 42 h 238"/>
                <a:gd name="T12" fmla="*/ 186 w 218"/>
                <a:gd name="T13" fmla="*/ 66 h 238"/>
                <a:gd name="T14" fmla="*/ 194 w 218"/>
                <a:gd name="T15" fmla="*/ 76 h 238"/>
                <a:gd name="T16" fmla="*/ 204 w 218"/>
                <a:gd name="T17" fmla="*/ 108 h 238"/>
                <a:gd name="T18" fmla="*/ 218 w 218"/>
                <a:gd name="T19" fmla="*/ 126 h 238"/>
                <a:gd name="T20" fmla="*/ 204 w 218"/>
                <a:gd name="T21" fmla="*/ 146 h 238"/>
                <a:gd name="T22" fmla="*/ 196 w 218"/>
                <a:gd name="T23" fmla="*/ 154 h 238"/>
                <a:gd name="T24" fmla="*/ 160 w 218"/>
                <a:gd name="T25" fmla="*/ 174 h 238"/>
                <a:gd name="T26" fmla="*/ 154 w 218"/>
                <a:gd name="T27" fmla="*/ 180 h 238"/>
                <a:gd name="T28" fmla="*/ 130 w 218"/>
                <a:gd name="T29" fmla="*/ 176 h 238"/>
                <a:gd name="T30" fmla="*/ 112 w 218"/>
                <a:gd name="T31" fmla="*/ 204 h 238"/>
                <a:gd name="T32" fmla="*/ 48 w 218"/>
                <a:gd name="T33" fmla="*/ 238 h 238"/>
                <a:gd name="T34" fmla="*/ 100 w 218"/>
                <a:gd name="T35" fmla="*/ 184 h 238"/>
                <a:gd name="T36" fmla="*/ 60 w 218"/>
                <a:gd name="T37" fmla="*/ 182 h 238"/>
                <a:gd name="T38" fmla="*/ 56 w 218"/>
                <a:gd name="T39" fmla="*/ 156 h 238"/>
                <a:gd name="T40" fmla="*/ 48 w 218"/>
                <a:gd name="T41" fmla="*/ 160 h 238"/>
                <a:gd name="T42" fmla="*/ 4 w 218"/>
                <a:gd name="T43" fmla="*/ 154 h 238"/>
                <a:gd name="T44" fmla="*/ 16 w 218"/>
                <a:gd name="T45" fmla="*/ 134 h 238"/>
                <a:gd name="T46" fmla="*/ 20 w 218"/>
                <a:gd name="T47" fmla="*/ 124 h 238"/>
                <a:gd name="T48" fmla="*/ 50 w 218"/>
                <a:gd name="T49" fmla="*/ 122 h 238"/>
                <a:gd name="T50" fmla="*/ 18 w 218"/>
                <a:gd name="T51" fmla="*/ 114 h 238"/>
                <a:gd name="T52" fmla="*/ 40 w 218"/>
                <a:gd name="T53" fmla="*/ 102 h 238"/>
                <a:gd name="T54" fmla="*/ 20 w 218"/>
                <a:gd name="T55" fmla="*/ 94 h 238"/>
                <a:gd name="T56" fmla="*/ 48 w 218"/>
                <a:gd name="T57" fmla="*/ 74 h 238"/>
                <a:gd name="T58" fmla="*/ 54 w 218"/>
                <a:gd name="T59" fmla="*/ 40 h 238"/>
                <a:gd name="T60" fmla="*/ 68 w 218"/>
                <a:gd name="T61" fmla="*/ 30 h 238"/>
                <a:gd name="T62" fmla="*/ 66 w 218"/>
                <a:gd name="T63" fmla="*/ 14 h 238"/>
                <a:gd name="T64" fmla="*/ 100 w 218"/>
                <a:gd name="T65" fmla="*/ 24 h 238"/>
                <a:gd name="T66" fmla="*/ 100 w 218"/>
                <a:gd name="T67" fmla="*/ 10 h 238"/>
                <a:gd name="T68" fmla="*/ 124 w 218"/>
                <a:gd name="T69" fmla="*/ 8 h 238"/>
                <a:gd name="T70" fmla="*/ 120 w 218"/>
                <a:gd name="T71" fmla="*/ 10 h 238"/>
                <a:gd name="T72" fmla="*/ 132 w 218"/>
                <a:gd name="T73" fmla="*/ 20 h 238"/>
                <a:gd name="T74" fmla="*/ 152 w 218"/>
                <a:gd name="T75" fmla="*/ 14 h 238"/>
                <a:gd name="T76" fmla="*/ 80 w 218"/>
                <a:gd name="T77" fmla="*/ 28 h 238"/>
                <a:gd name="T78" fmla="*/ 96 w 218"/>
                <a:gd name="T79" fmla="*/ 28 h 238"/>
                <a:gd name="T80" fmla="*/ 136 w 218"/>
                <a:gd name="T81" fmla="*/ 28 h 238"/>
                <a:gd name="T82" fmla="*/ 98 w 218"/>
                <a:gd name="T83" fmla="*/ 38 h 238"/>
                <a:gd name="T84" fmla="*/ 76 w 218"/>
                <a:gd name="T85" fmla="*/ 60 h 238"/>
                <a:gd name="T86" fmla="*/ 172 w 218"/>
                <a:gd name="T87" fmla="*/ 62 h 238"/>
                <a:gd name="T88" fmla="*/ 150 w 218"/>
                <a:gd name="T89" fmla="*/ 64 h 238"/>
                <a:gd name="T90" fmla="*/ 172 w 218"/>
                <a:gd name="T91" fmla="*/ 72 h 238"/>
                <a:gd name="T92" fmla="*/ 34 w 218"/>
                <a:gd name="T93" fmla="*/ 88 h 238"/>
                <a:gd name="T94" fmla="*/ 120 w 218"/>
                <a:gd name="T95" fmla="*/ 96 h 238"/>
                <a:gd name="T96" fmla="*/ 166 w 218"/>
                <a:gd name="T97" fmla="*/ 94 h 238"/>
                <a:gd name="T98" fmla="*/ 84 w 218"/>
                <a:gd name="T99" fmla="*/ 112 h 238"/>
                <a:gd name="T100" fmla="*/ 108 w 218"/>
                <a:gd name="T101" fmla="*/ 118 h 238"/>
                <a:gd name="T102" fmla="*/ 60 w 218"/>
                <a:gd name="T103" fmla="*/ 114 h 238"/>
                <a:gd name="T104" fmla="*/ 150 w 218"/>
                <a:gd name="T105" fmla="*/ 122 h 238"/>
                <a:gd name="T106" fmla="*/ 162 w 218"/>
                <a:gd name="T107" fmla="*/ 118 h 238"/>
                <a:gd name="T108" fmla="*/ 72 w 218"/>
                <a:gd name="T109" fmla="*/ 132 h 238"/>
                <a:gd name="T110" fmla="*/ 162 w 218"/>
                <a:gd name="T111" fmla="*/ 142 h 238"/>
                <a:gd name="T112" fmla="*/ 126 w 218"/>
                <a:gd name="T113" fmla="*/ 146 h 238"/>
                <a:gd name="T114" fmla="*/ 132 w 218"/>
                <a:gd name="T115" fmla="*/ 146 h 238"/>
                <a:gd name="T116" fmla="*/ 148 w 218"/>
                <a:gd name="T117" fmla="*/ 160 h 238"/>
                <a:gd name="T118" fmla="*/ 162 w 218"/>
                <a:gd name="T119" fmla="*/ 158 h 238"/>
                <a:gd name="T120" fmla="*/ 78 w 218"/>
                <a:gd name="T121" fmla="*/ 16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8" h="238">
                  <a:moveTo>
                    <a:pt x="152" y="14"/>
                  </a:moveTo>
                  <a:lnTo>
                    <a:pt x="152" y="14"/>
                  </a:lnTo>
                  <a:lnTo>
                    <a:pt x="152" y="16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8"/>
                  </a:lnTo>
                  <a:lnTo>
                    <a:pt x="150" y="20"/>
                  </a:lnTo>
                  <a:lnTo>
                    <a:pt x="156" y="24"/>
                  </a:lnTo>
                  <a:lnTo>
                    <a:pt x="156" y="24"/>
                  </a:lnTo>
                  <a:lnTo>
                    <a:pt x="156" y="26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50" y="26"/>
                  </a:lnTo>
                  <a:lnTo>
                    <a:pt x="150" y="24"/>
                  </a:lnTo>
                  <a:lnTo>
                    <a:pt x="148" y="22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44" y="20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0" y="18"/>
                  </a:lnTo>
                  <a:lnTo>
                    <a:pt x="138" y="20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42" y="28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46" y="32"/>
                  </a:lnTo>
                  <a:lnTo>
                    <a:pt x="146" y="32"/>
                  </a:lnTo>
                  <a:lnTo>
                    <a:pt x="140" y="32"/>
                  </a:lnTo>
                  <a:lnTo>
                    <a:pt x="140" y="32"/>
                  </a:lnTo>
                  <a:lnTo>
                    <a:pt x="138" y="36"/>
                  </a:lnTo>
                  <a:lnTo>
                    <a:pt x="136" y="38"/>
                  </a:lnTo>
                  <a:lnTo>
                    <a:pt x="136" y="38"/>
                  </a:lnTo>
                  <a:lnTo>
                    <a:pt x="128" y="40"/>
                  </a:lnTo>
                  <a:lnTo>
                    <a:pt x="124" y="40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18" y="40"/>
                  </a:lnTo>
                  <a:lnTo>
                    <a:pt x="118" y="42"/>
                  </a:lnTo>
                  <a:lnTo>
                    <a:pt x="120" y="42"/>
                  </a:lnTo>
                  <a:lnTo>
                    <a:pt x="124" y="42"/>
                  </a:lnTo>
                  <a:lnTo>
                    <a:pt x="124" y="42"/>
                  </a:lnTo>
                  <a:lnTo>
                    <a:pt x="124" y="46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30" y="46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4" y="44"/>
                  </a:lnTo>
                  <a:lnTo>
                    <a:pt x="138" y="42"/>
                  </a:lnTo>
                  <a:lnTo>
                    <a:pt x="146" y="40"/>
                  </a:lnTo>
                  <a:lnTo>
                    <a:pt x="146" y="40"/>
                  </a:lnTo>
                  <a:lnTo>
                    <a:pt x="146" y="38"/>
                  </a:lnTo>
                  <a:lnTo>
                    <a:pt x="146" y="36"/>
                  </a:lnTo>
                  <a:lnTo>
                    <a:pt x="146" y="36"/>
                  </a:lnTo>
                  <a:lnTo>
                    <a:pt x="148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52" y="32"/>
                  </a:lnTo>
                  <a:lnTo>
                    <a:pt x="154" y="30"/>
                  </a:lnTo>
                  <a:lnTo>
                    <a:pt x="156" y="30"/>
                  </a:lnTo>
                  <a:lnTo>
                    <a:pt x="158" y="30"/>
                  </a:lnTo>
                  <a:lnTo>
                    <a:pt x="158" y="30"/>
                  </a:lnTo>
                  <a:lnTo>
                    <a:pt x="160" y="28"/>
                  </a:lnTo>
                  <a:lnTo>
                    <a:pt x="162" y="26"/>
                  </a:lnTo>
                  <a:lnTo>
                    <a:pt x="162" y="26"/>
                  </a:lnTo>
                  <a:lnTo>
                    <a:pt x="166" y="28"/>
                  </a:lnTo>
                  <a:lnTo>
                    <a:pt x="168" y="30"/>
                  </a:lnTo>
                  <a:lnTo>
                    <a:pt x="168" y="30"/>
                  </a:lnTo>
                  <a:lnTo>
                    <a:pt x="168" y="32"/>
                  </a:lnTo>
                  <a:lnTo>
                    <a:pt x="166" y="34"/>
                  </a:lnTo>
                  <a:lnTo>
                    <a:pt x="164" y="36"/>
                  </a:lnTo>
                  <a:lnTo>
                    <a:pt x="164" y="36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6" y="40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4" y="44"/>
                  </a:lnTo>
                  <a:lnTo>
                    <a:pt x="162" y="46"/>
                  </a:lnTo>
                  <a:lnTo>
                    <a:pt x="162" y="46"/>
                  </a:lnTo>
                  <a:lnTo>
                    <a:pt x="160" y="46"/>
                  </a:lnTo>
                  <a:lnTo>
                    <a:pt x="160" y="44"/>
                  </a:lnTo>
                  <a:lnTo>
                    <a:pt x="158" y="44"/>
                  </a:lnTo>
                  <a:lnTo>
                    <a:pt x="158" y="44"/>
                  </a:lnTo>
                  <a:lnTo>
                    <a:pt x="158" y="44"/>
                  </a:lnTo>
                  <a:lnTo>
                    <a:pt x="156" y="46"/>
                  </a:lnTo>
                  <a:lnTo>
                    <a:pt x="156" y="48"/>
                  </a:lnTo>
                  <a:lnTo>
                    <a:pt x="158" y="50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4" y="58"/>
                  </a:lnTo>
                  <a:lnTo>
                    <a:pt x="158" y="60"/>
                  </a:lnTo>
                  <a:lnTo>
                    <a:pt x="162" y="60"/>
                  </a:lnTo>
                  <a:lnTo>
                    <a:pt x="166" y="58"/>
                  </a:lnTo>
                  <a:lnTo>
                    <a:pt x="166" y="58"/>
                  </a:lnTo>
                  <a:lnTo>
                    <a:pt x="164" y="56"/>
                  </a:lnTo>
                  <a:lnTo>
                    <a:pt x="162" y="54"/>
                  </a:lnTo>
                  <a:lnTo>
                    <a:pt x="162" y="54"/>
                  </a:lnTo>
                  <a:lnTo>
                    <a:pt x="164" y="50"/>
                  </a:lnTo>
                  <a:lnTo>
                    <a:pt x="166" y="48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0"/>
                  </a:lnTo>
                  <a:lnTo>
                    <a:pt x="174" y="40"/>
                  </a:lnTo>
                  <a:lnTo>
                    <a:pt x="180" y="42"/>
                  </a:lnTo>
                  <a:lnTo>
                    <a:pt x="184" y="42"/>
                  </a:lnTo>
                  <a:lnTo>
                    <a:pt x="186" y="42"/>
                  </a:lnTo>
                  <a:lnTo>
                    <a:pt x="186" y="42"/>
                  </a:lnTo>
                  <a:lnTo>
                    <a:pt x="186" y="44"/>
                  </a:lnTo>
                  <a:lnTo>
                    <a:pt x="182" y="46"/>
                  </a:lnTo>
                  <a:lnTo>
                    <a:pt x="180" y="46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80" y="54"/>
                  </a:lnTo>
                  <a:lnTo>
                    <a:pt x="182" y="52"/>
                  </a:lnTo>
                  <a:lnTo>
                    <a:pt x="184" y="50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6" y="58"/>
                  </a:lnTo>
                  <a:lnTo>
                    <a:pt x="186" y="62"/>
                  </a:lnTo>
                  <a:lnTo>
                    <a:pt x="186" y="66"/>
                  </a:lnTo>
                  <a:lnTo>
                    <a:pt x="186" y="66"/>
                  </a:lnTo>
                  <a:lnTo>
                    <a:pt x="192" y="64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8" y="58"/>
                  </a:lnTo>
                  <a:lnTo>
                    <a:pt x="200" y="56"/>
                  </a:lnTo>
                  <a:lnTo>
                    <a:pt x="202" y="56"/>
                  </a:lnTo>
                  <a:lnTo>
                    <a:pt x="202" y="56"/>
                  </a:lnTo>
                  <a:lnTo>
                    <a:pt x="204" y="58"/>
                  </a:lnTo>
                  <a:lnTo>
                    <a:pt x="202" y="60"/>
                  </a:lnTo>
                  <a:lnTo>
                    <a:pt x="200" y="62"/>
                  </a:lnTo>
                  <a:lnTo>
                    <a:pt x="198" y="62"/>
                  </a:lnTo>
                  <a:lnTo>
                    <a:pt x="198" y="62"/>
                  </a:lnTo>
                  <a:lnTo>
                    <a:pt x="198" y="66"/>
                  </a:lnTo>
                  <a:lnTo>
                    <a:pt x="196" y="68"/>
                  </a:lnTo>
                  <a:lnTo>
                    <a:pt x="192" y="72"/>
                  </a:lnTo>
                  <a:lnTo>
                    <a:pt x="192" y="72"/>
                  </a:lnTo>
                  <a:lnTo>
                    <a:pt x="194" y="74"/>
                  </a:lnTo>
                  <a:lnTo>
                    <a:pt x="194" y="76"/>
                  </a:lnTo>
                  <a:lnTo>
                    <a:pt x="194" y="76"/>
                  </a:lnTo>
                  <a:lnTo>
                    <a:pt x="196" y="76"/>
                  </a:lnTo>
                  <a:lnTo>
                    <a:pt x="200" y="76"/>
                  </a:lnTo>
                  <a:lnTo>
                    <a:pt x="200" y="76"/>
                  </a:lnTo>
                  <a:lnTo>
                    <a:pt x="198" y="80"/>
                  </a:lnTo>
                  <a:lnTo>
                    <a:pt x="196" y="82"/>
                  </a:lnTo>
                  <a:lnTo>
                    <a:pt x="196" y="84"/>
                  </a:lnTo>
                  <a:lnTo>
                    <a:pt x="198" y="88"/>
                  </a:lnTo>
                  <a:lnTo>
                    <a:pt x="198" y="88"/>
                  </a:lnTo>
                  <a:lnTo>
                    <a:pt x="194" y="92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200" y="98"/>
                  </a:lnTo>
                  <a:lnTo>
                    <a:pt x="200" y="98"/>
                  </a:lnTo>
                  <a:lnTo>
                    <a:pt x="202" y="98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04" y="108"/>
                  </a:lnTo>
                  <a:lnTo>
                    <a:pt x="206" y="112"/>
                  </a:lnTo>
                  <a:lnTo>
                    <a:pt x="206" y="112"/>
                  </a:lnTo>
                  <a:lnTo>
                    <a:pt x="210" y="110"/>
                  </a:lnTo>
                  <a:lnTo>
                    <a:pt x="212" y="108"/>
                  </a:lnTo>
                  <a:lnTo>
                    <a:pt x="214" y="110"/>
                  </a:lnTo>
                  <a:lnTo>
                    <a:pt x="214" y="110"/>
                  </a:lnTo>
                  <a:lnTo>
                    <a:pt x="214" y="114"/>
                  </a:lnTo>
                  <a:lnTo>
                    <a:pt x="212" y="114"/>
                  </a:lnTo>
                  <a:lnTo>
                    <a:pt x="210" y="116"/>
                  </a:lnTo>
                  <a:lnTo>
                    <a:pt x="210" y="116"/>
                  </a:lnTo>
                  <a:lnTo>
                    <a:pt x="210" y="116"/>
                  </a:lnTo>
                  <a:lnTo>
                    <a:pt x="210" y="118"/>
                  </a:lnTo>
                  <a:lnTo>
                    <a:pt x="212" y="120"/>
                  </a:lnTo>
                  <a:lnTo>
                    <a:pt x="214" y="122"/>
                  </a:lnTo>
                  <a:lnTo>
                    <a:pt x="214" y="124"/>
                  </a:lnTo>
                  <a:lnTo>
                    <a:pt x="214" y="124"/>
                  </a:lnTo>
                  <a:lnTo>
                    <a:pt x="218" y="124"/>
                  </a:lnTo>
                  <a:lnTo>
                    <a:pt x="218" y="126"/>
                  </a:lnTo>
                  <a:lnTo>
                    <a:pt x="218" y="126"/>
                  </a:lnTo>
                  <a:lnTo>
                    <a:pt x="218" y="128"/>
                  </a:lnTo>
                  <a:lnTo>
                    <a:pt x="216" y="128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12" y="134"/>
                  </a:lnTo>
                  <a:lnTo>
                    <a:pt x="212" y="138"/>
                  </a:lnTo>
                  <a:lnTo>
                    <a:pt x="212" y="138"/>
                  </a:lnTo>
                  <a:lnTo>
                    <a:pt x="214" y="140"/>
                  </a:lnTo>
                  <a:lnTo>
                    <a:pt x="214" y="140"/>
                  </a:lnTo>
                  <a:lnTo>
                    <a:pt x="212" y="142"/>
                  </a:lnTo>
                  <a:lnTo>
                    <a:pt x="212" y="148"/>
                  </a:lnTo>
                  <a:lnTo>
                    <a:pt x="212" y="148"/>
                  </a:lnTo>
                  <a:lnTo>
                    <a:pt x="208" y="148"/>
                  </a:lnTo>
                  <a:lnTo>
                    <a:pt x="208" y="146"/>
                  </a:lnTo>
                  <a:lnTo>
                    <a:pt x="206" y="146"/>
                  </a:lnTo>
                  <a:lnTo>
                    <a:pt x="204" y="146"/>
                  </a:lnTo>
                  <a:lnTo>
                    <a:pt x="204" y="146"/>
                  </a:lnTo>
                  <a:lnTo>
                    <a:pt x="204" y="146"/>
                  </a:lnTo>
                  <a:lnTo>
                    <a:pt x="204" y="148"/>
                  </a:lnTo>
                  <a:lnTo>
                    <a:pt x="206" y="150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202" y="150"/>
                  </a:lnTo>
                  <a:lnTo>
                    <a:pt x="202" y="150"/>
                  </a:lnTo>
                  <a:lnTo>
                    <a:pt x="200" y="148"/>
                  </a:lnTo>
                  <a:lnTo>
                    <a:pt x="200" y="148"/>
                  </a:lnTo>
                  <a:lnTo>
                    <a:pt x="194" y="148"/>
                  </a:lnTo>
                  <a:lnTo>
                    <a:pt x="190" y="146"/>
                  </a:lnTo>
                  <a:lnTo>
                    <a:pt x="186" y="146"/>
                  </a:lnTo>
                  <a:lnTo>
                    <a:pt x="184" y="150"/>
                  </a:lnTo>
                  <a:lnTo>
                    <a:pt x="184" y="150"/>
                  </a:lnTo>
                  <a:lnTo>
                    <a:pt x="184" y="150"/>
                  </a:lnTo>
                  <a:lnTo>
                    <a:pt x="184" y="152"/>
                  </a:lnTo>
                  <a:lnTo>
                    <a:pt x="186" y="154"/>
                  </a:lnTo>
                  <a:lnTo>
                    <a:pt x="186" y="154"/>
                  </a:lnTo>
                  <a:lnTo>
                    <a:pt x="196" y="154"/>
                  </a:lnTo>
                  <a:lnTo>
                    <a:pt x="196" y="154"/>
                  </a:lnTo>
                  <a:lnTo>
                    <a:pt x="200" y="158"/>
                  </a:lnTo>
                  <a:lnTo>
                    <a:pt x="206" y="160"/>
                  </a:lnTo>
                  <a:lnTo>
                    <a:pt x="206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60"/>
                  </a:lnTo>
                  <a:lnTo>
                    <a:pt x="194" y="168"/>
                  </a:lnTo>
                  <a:lnTo>
                    <a:pt x="190" y="170"/>
                  </a:lnTo>
                  <a:lnTo>
                    <a:pt x="182" y="170"/>
                  </a:lnTo>
                  <a:lnTo>
                    <a:pt x="182" y="170"/>
                  </a:lnTo>
                  <a:lnTo>
                    <a:pt x="180" y="172"/>
                  </a:lnTo>
                  <a:lnTo>
                    <a:pt x="180" y="172"/>
                  </a:lnTo>
                  <a:lnTo>
                    <a:pt x="178" y="174"/>
                  </a:lnTo>
                  <a:lnTo>
                    <a:pt x="176" y="174"/>
                  </a:lnTo>
                  <a:lnTo>
                    <a:pt x="176" y="174"/>
                  </a:lnTo>
                  <a:lnTo>
                    <a:pt x="168" y="172"/>
                  </a:lnTo>
                  <a:lnTo>
                    <a:pt x="164" y="172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8" y="178"/>
                  </a:lnTo>
                  <a:lnTo>
                    <a:pt x="180" y="178"/>
                  </a:lnTo>
                  <a:lnTo>
                    <a:pt x="180" y="178"/>
                  </a:lnTo>
                  <a:lnTo>
                    <a:pt x="182" y="180"/>
                  </a:lnTo>
                  <a:lnTo>
                    <a:pt x="182" y="184"/>
                  </a:lnTo>
                  <a:lnTo>
                    <a:pt x="182" y="184"/>
                  </a:lnTo>
                  <a:lnTo>
                    <a:pt x="184" y="186"/>
                  </a:lnTo>
                  <a:lnTo>
                    <a:pt x="186" y="188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0" y="190"/>
                  </a:lnTo>
                  <a:lnTo>
                    <a:pt x="176" y="188"/>
                  </a:lnTo>
                  <a:lnTo>
                    <a:pt x="172" y="186"/>
                  </a:lnTo>
                  <a:lnTo>
                    <a:pt x="168" y="188"/>
                  </a:lnTo>
                  <a:lnTo>
                    <a:pt x="168" y="188"/>
                  </a:lnTo>
                  <a:lnTo>
                    <a:pt x="160" y="184"/>
                  </a:lnTo>
                  <a:lnTo>
                    <a:pt x="154" y="180"/>
                  </a:lnTo>
                  <a:lnTo>
                    <a:pt x="154" y="180"/>
                  </a:lnTo>
                  <a:lnTo>
                    <a:pt x="148" y="182"/>
                  </a:lnTo>
                  <a:lnTo>
                    <a:pt x="144" y="184"/>
                  </a:lnTo>
                  <a:lnTo>
                    <a:pt x="144" y="184"/>
                  </a:lnTo>
                  <a:lnTo>
                    <a:pt x="142" y="182"/>
                  </a:lnTo>
                  <a:lnTo>
                    <a:pt x="142" y="180"/>
                  </a:lnTo>
                  <a:lnTo>
                    <a:pt x="144" y="174"/>
                  </a:lnTo>
                  <a:lnTo>
                    <a:pt x="144" y="174"/>
                  </a:lnTo>
                  <a:lnTo>
                    <a:pt x="142" y="174"/>
                  </a:lnTo>
                  <a:lnTo>
                    <a:pt x="140" y="172"/>
                  </a:lnTo>
                  <a:lnTo>
                    <a:pt x="140" y="172"/>
                  </a:lnTo>
                  <a:lnTo>
                    <a:pt x="138" y="172"/>
                  </a:lnTo>
                  <a:lnTo>
                    <a:pt x="138" y="174"/>
                  </a:lnTo>
                  <a:lnTo>
                    <a:pt x="138" y="176"/>
                  </a:lnTo>
                  <a:lnTo>
                    <a:pt x="138" y="178"/>
                  </a:lnTo>
                  <a:lnTo>
                    <a:pt x="138" y="178"/>
                  </a:lnTo>
                  <a:lnTo>
                    <a:pt x="134" y="176"/>
                  </a:lnTo>
                  <a:lnTo>
                    <a:pt x="130" y="176"/>
                  </a:lnTo>
                  <a:lnTo>
                    <a:pt x="130" y="176"/>
                  </a:lnTo>
                  <a:lnTo>
                    <a:pt x="128" y="176"/>
                  </a:lnTo>
                  <a:lnTo>
                    <a:pt x="128" y="178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0"/>
                  </a:lnTo>
                  <a:lnTo>
                    <a:pt x="122" y="176"/>
                  </a:lnTo>
                  <a:lnTo>
                    <a:pt x="122" y="174"/>
                  </a:lnTo>
                  <a:lnTo>
                    <a:pt x="118" y="172"/>
                  </a:lnTo>
                  <a:lnTo>
                    <a:pt x="118" y="172"/>
                  </a:lnTo>
                  <a:lnTo>
                    <a:pt x="116" y="174"/>
                  </a:lnTo>
                  <a:lnTo>
                    <a:pt x="116" y="174"/>
                  </a:lnTo>
                  <a:lnTo>
                    <a:pt x="118" y="178"/>
                  </a:lnTo>
                  <a:lnTo>
                    <a:pt x="118" y="180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4" y="184"/>
                  </a:lnTo>
                  <a:lnTo>
                    <a:pt x="110" y="184"/>
                  </a:lnTo>
                  <a:lnTo>
                    <a:pt x="110" y="184"/>
                  </a:lnTo>
                  <a:lnTo>
                    <a:pt x="112" y="204"/>
                  </a:lnTo>
                  <a:lnTo>
                    <a:pt x="114" y="226"/>
                  </a:lnTo>
                  <a:lnTo>
                    <a:pt x="114" y="226"/>
                  </a:lnTo>
                  <a:lnTo>
                    <a:pt x="118" y="228"/>
                  </a:lnTo>
                  <a:lnTo>
                    <a:pt x="122" y="230"/>
                  </a:lnTo>
                  <a:lnTo>
                    <a:pt x="122" y="230"/>
                  </a:lnTo>
                  <a:lnTo>
                    <a:pt x="128" y="232"/>
                  </a:lnTo>
                  <a:lnTo>
                    <a:pt x="128" y="232"/>
                  </a:lnTo>
                  <a:lnTo>
                    <a:pt x="140" y="232"/>
                  </a:lnTo>
                  <a:lnTo>
                    <a:pt x="154" y="232"/>
                  </a:lnTo>
                  <a:lnTo>
                    <a:pt x="154" y="232"/>
                  </a:lnTo>
                  <a:lnTo>
                    <a:pt x="164" y="234"/>
                  </a:lnTo>
                  <a:lnTo>
                    <a:pt x="172" y="236"/>
                  </a:lnTo>
                  <a:lnTo>
                    <a:pt x="172" y="236"/>
                  </a:lnTo>
                  <a:lnTo>
                    <a:pt x="170" y="238"/>
                  </a:lnTo>
                  <a:lnTo>
                    <a:pt x="170" y="238"/>
                  </a:lnTo>
                  <a:lnTo>
                    <a:pt x="166" y="238"/>
                  </a:lnTo>
                  <a:lnTo>
                    <a:pt x="166" y="238"/>
                  </a:lnTo>
                  <a:lnTo>
                    <a:pt x="108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50" y="236"/>
                  </a:lnTo>
                  <a:lnTo>
                    <a:pt x="54" y="234"/>
                  </a:lnTo>
                  <a:lnTo>
                    <a:pt x="62" y="232"/>
                  </a:lnTo>
                  <a:lnTo>
                    <a:pt x="62" y="232"/>
                  </a:lnTo>
                  <a:lnTo>
                    <a:pt x="76" y="232"/>
                  </a:lnTo>
                  <a:lnTo>
                    <a:pt x="76" y="232"/>
                  </a:lnTo>
                  <a:lnTo>
                    <a:pt x="80" y="230"/>
                  </a:lnTo>
                  <a:lnTo>
                    <a:pt x="80" y="230"/>
                  </a:lnTo>
                  <a:lnTo>
                    <a:pt x="94" y="232"/>
                  </a:lnTo>
                  <a:lnTo>
                    <a:pt x="100" y="232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4" y="212"/>
                  </a:lnTo>
                  <a:lnTo>
                    <a:pt x="104" y="212"/>
                  </a:lnTo>
                  <a:lnTo>
                    <a:pt x="104" y="198"/>
                  </a:lnTo>
                  <a:lnTo>
                    <a:pt x="104" y="188"/>
                  </a:lnTo>
                  <a:lnTo>
                    <a:pt x="104" y="188"/>
                  </a:lnTo>
                  <a:lnTo>
                    <a:pt x="100" y="184"/>
                  </a:lnTo>
                  <a:lnTo>
                    <a:pt x="96" y="180"/>
                  </a:lnTo>
                  <a:lnTo>
                    <a:pt x="96" y="180"/>
                  </a:lnTo>
                  <a:lnTo>
                    <a:pt x="92" y="182"/>
                  </a:lnTo>
                  <a:lnTo>
                    <a:pt x="88" y="180"/>
                  </a:lnTo>
                  <a:lnTo>
                    <a:pt x="78" y="180"/>
                  </a:lnTo>
                  <a:lnTo>
                    <a:pt x="78" y="180"/>
                  </a:lnTo>
                  <a:lnTo>
                    <a:pt x="76" y="180"/>
                  </a:lnTo>
                  <a:lnTo>
                    <a:pt x="74" y="178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70" y="178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66" y="182"/>
                  </a:lnTo>
                  <a:lnTo>
                    <a:pt x="64" y="182"/>
                  </a:lnTo>
                  <a:lnTo>
                    <a:pt x="62" y="184"/>
                  </a:lnTo>
                  <a:lnTo>
                    <a:pt x="60" y="186"/>
                  </a:lnTo>
                  <a:lnTo>
                    <a:pt x="60" y="186"/>
                  </a:lnTo>
                  <a:lnTo>
                    <a:pt x="60" y="182"/>
                  </a:lnTo>
                  <a:lnTo>
                    <a:pt x="62" y="178"/>
                  </a:lnTo>
                  <a:lnTo>
                    <a:pt x="66" y="176"/>
                  </a:lnTo>
                  <a:lnTo>
                    <a:pt x="68" y="172"/>
                  </a:lnTo>
                  <a:lnTo>
                    <a:pt x="68" y="172"/>
                  </a:lnTo>
                  <a:lnTo>
                    <a:pt x="68" y="172"/>
                  </a:lnTo>
                  <a:lnTo>
                    <a:pt x="66" y="17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66" y="164"/>
                  </a:lnTo>
                  <a:lnTo>
                    <a:pt x="70" y="160"/>
                  </a:lnTo>
                  <a:lnTo>
                    <a:pt x="70" y="160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4" y="156"/>
                  </a:lnTo>
                  <a:lnTo>
                    <a:pt x="60" y="154"/>
                  </a:lnTo>
                  <a:lnTo>
                    <a:pt x="58" y="152"/>
                  </a:lnTo>
                  <a:lnTo>
                    <a:pt x="54" y="154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58" y="158"/>
                  </a:lnTo>
                  <a:lnTo>
                    <a:pt x="62" y="158"/>
                  </a:lnTo>
                  <a:lnTo>
                    <a:pt x="66" y="158"/>
                  </a:lnTo>
                  <a:lnTo>
                    <a:pt x="66" y="158"/>
                  </a:lnTo>
                  <a:lnTo>
                    <a:pt x="64" y="162"/>
                  </a:lnTo>
                  <a:lnTo>
                    <a:pt x="62" y="164"/>
                  </a:lnTo>
                  <a:lnTo>
                    <a:pt x="60" y="166"/>
                  </a:lnTo>
                  <a:lnTo>
                    <a:pt x="58" y="168"/>
                  </a:lnTo>
                  <a:lnTo>
                    <a:pt x="58" y="168"/>
                  </a:lnTo>
                  <a:lnTo>
                    <a:pt x="56" y="168"/>
                  </a:lnTo>
                  <a:lnTo>
                    <a:pt x="54" y="168"/>
                  </a:lnTo>
                  <a:lnTo>
                    <a:pt x="50" y="168"/>
                  </a:lnTo>
                  <a:lnTo>
                    <a:pt x="48" y="166"/>
                  </a:lnTo>
                  <a:lnTo>
                    <a:pt x="48" y="166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0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34" y="162"/>
                  </a:lnTo>
                  <a:lnTo>
                    <a:pt x="30" y="162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14" y="164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4" y="156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2" y="152"/>
                  </a:lnTo>
                  <a:lnTo>
                    <a:pt x="4" y="15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2" y="154"/>
                  </a:lnTo>
                  <a:lnTo>
                    <a:pt x="22" y="154"/>
                  </a:lnTo>
                  <a:lnTo>
                    <a:pt x="22" y="150"/>
                  </a:lnTo>
                  <a:lnTo>
                    <a:pt x="20" y="148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8" y="144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4" y="136"/>
                  </a:lnTo>
                  <a:lnTo>
                    <a:pt x="16" y="134"/>
                  </a:lnTo>
                  <a:lnTo>
                    <a:pt x="18" y="134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22" y="132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6" y="130"/>
                  </a:lnTo>
                  <a:lnTo>
                    <a:pt x="24" y="130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0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16" y="130"/>
                  </a:lnTo>
                  <a:lnTo>
                    <a:pt x="14" y="128"/>
                  </a:lnTo>
                  <a:lnTo>
                    <a:pt x="12" y="126"/>
                  </a:lnTo>
                  <a:lnTo>
                    <a:pt x="14" y="122"/>
                  </a:lnTo>
                  <a:lnTo>
                    <a:pt x="14" y="122"/>
                  </a:lnTo>
                  <a:lnTo>
                    <a:pt x="20" y="124"/>
                  </a:lnTo>
                  <a:lnTo>
                    <a:pt x="22" y="124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8" y="126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4" y="128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8" y="128"/>
                  </a:lnTo>
                  <a:lnTo>
                    <a:pt x="38" y="128"/>
                  </a:lnTo>
                  <a:lnTo>
                    <a:pt x="38" y="130"/>
                  </a:lnTo>
                  <a:lnTo>
                    <a:pt x="40" y="130"/>
                  </a:lnTo>
                  <a:lnTo>
                    <a:pt x="40" y="130"/>
                  </a:lnTo>
                  <a:lnTo>
                    <a:pt x="48" y="128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4" y="122"/>
                  </a:lnTo>
                  <a:lnTo>
                    <a:pt x="46" y="120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18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2" y="116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4" y="118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24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6" y="112"/>
                  </a:lnTo>
                  <a:lnTo>
                    <a:pt x="14" y="110"/>
                  </a:lnTo>
                  <a:lnTo>
                    <a:pt x="12" y="108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2" y="104"/>
                  </a:lnTo>
                  <a:lnTo>
                    <a:pt x="14" y="104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36" y="104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2" y="98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38" y="94"/>
                  </a:lnTo>
                  <a:lnTo>
                    <a:pt x="36" y="96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4" y="90"/>
                  </a:lnTo>
                  <a:lnTo>
                    <a:pt x="26" y="90"/>
                  </a:lnTo>
                  <a:lnTo>
                    <a:pt x="28" y="92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4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2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86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2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30" y="72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40" y="70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6" y="76"/>
                  </a:lnTo>
                  <a:lnTo>
                    <a:pt x="48" y="76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4" y="60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6" y="50"/>
                  </a:lnTo>
                  <a:lnTo>
                    <a:pt x="58" y="48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0" y="44"/>
                  </a:lnTo>
                  <a:lnTo>
                    <a:pt x="58" y="42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38"/>
                  </a:lnTo>
                  <a:lnTo>
                    <a:pt x="56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6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2" y="38"/>
                  </a:lnTo>
                  <a:lnTo>
                    <a:pt x="72" y="38"/>
                  </a:lnTo>
                  <a:lnTo>
                    <a:pt x="72" y="36"/>
                  </a:lnTo>
                  <a:lnTo>
                    <a:pt x="70" y="34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2" y="22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62" y="16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6" y="8"/>
                  </a:lnTo>
                  <a:lnTo>
                    <a:pt x="70" y="10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20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96" y="20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100" y="16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10" y="18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8" y="12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4" y="10"/>
                  </a:lnTo>
                  <a:lnTo>
                    <a:pt x="112" y="10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0"/>
                  </a:lnTo>
                  <a:lnTo>
                    <a:pt x="100" y="8"/>
                  </a:lnTo>
                  <a:lnTo>
                    <a:pt x="102" y="6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6" y="4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12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4"/>
                  </a:lnTo>
                  <a:lnTo>
                    <a:pt x="116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0" y="2"/>
                  </a:lnTo>
                  <a:lnTo>
                    <a:pt x="120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2" y="8"/>
                  </a:lnTo>
                  <a:lnTo>
                    <a:pt x="134" y="8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2" y="12"/>
                  </a:lnTo>
                  <a:lnTo>
                    <a:pt x="130" y="14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4" y="10"/>
                  </a:lnTo>
                  <a:lnTo>
                    <a:pt x="122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2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0" y="18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20" y="22"/>
                  </a:lnTo>
                  <a:lnTo>
                    <a:pt x="122" y="24"/>
                  </a:lnTo>
                  <a:lnTo>
                    <a:pt x="126" y="26"/>
                  </a:lnTo>
                  <a:lnTo>
                    <a:pt x="126" y="26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6" y="20"/>
                  </a:lnTo>
                  <a:lnTo>
                    <a:pt x="124" y="18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6" y="16"/>
                  </a:lnTo>
                  <a:lnTo>
                    <a:pt x="128" y="16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6" y="18"/>
                  </a:lnTo>
                  <a:lnTo>
                    <a:pt x="138" y="14"/>
                  </a:lnTo>
                  <a:lnTo>
                    <a:pt x="142" y="12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4" y="12"/>
                  </a:lnTo>
                  <a:lnTo>
                    <a:pt x="144" y="14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4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50" y="10"/>
                  </a:lnTo>
                  <a:lnTo>
                    <a:pt x="152" y="14"/>
                  </a:lnTo>
                  <a:lnTo>
                    <a:pt x="152" y="14"/>
                  </a:lnTo>
                  <a:close/>
                  <a:moveTo>
                    <a:pt x="106" y="22"/>
                  </a:moveTo>
                  <a:lnTo>
                    <a:pt x="106" y="22"/>
                  </a:lnTo>
                  <a:lnTo>
                    <a:pt x="108" y="2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24"/>
                  </a:lnTo>
                  <a:lnTo>
                    <a:pt x="112" y="22"/>
                  </a:lnTo>
                  <a:lnTo>
                    <a:pt x="110" y="20"/>
                  </a:lnTo>
                  <a:lnTo>
                    <a:pt x="106" y="22"/>
                  </a:lnTo>
                  <a:lnTo>
                    <a:pt x="106" y="22"/>
                  </a:lnTo>
                  <a:close/>
                  <a:moveTo>
                    <a:pt x="74" y="28"/>
                  </a:moveTo>
                  <a:lnTo>
                    <a:pt x="74" y="28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78" y="26"/>
                  </a:lnTo>
                  <a:lnTo>
                    <a:pt x="74" y="24"/>
                  </a:lnTo>
                  <a:lnTo>
                    <a:pt x="72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4"/>
                  </a:lnTo>
                  <a:lnTo>
                    <a:pt x="70" y="26"/>
                  </a:lnTo>
                  <a:lnTo>
                    <a:pt x="74" y="28"/>
                  </a:lnTo>
                  <a:lnTo>
                    <a:pt x="74" y="28"/>
                  </a:lnTo>
                  <a:close/>
                  <a:moveTo>
                    <a:pt x="104" y="30"/>
                  </a:moveTo>
                  <a:lnTo>
                    <a:pt x="104" y="30"/>
                  </a:lnTo>
                  <a:lnTo>
                    <a:pt x="100" y="26"/>
                  </a:lnTo>
                  <a:lnTo>
                    <a:pt x="98" y="24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8"/>
                  </a:lnTo>
                  <a:lnTo>
                    <a:pt x="98" y="28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4" y="36"/>
                  </a:lnTo>
                  <a:lnTo>
                    <a:pt x="106" y="36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104" y="30"/>
                  </a:lnTo>
                  <a:lnTo>
                    <a:pt x="104" y="30"/>
                  </a:lnTo>
                  <a:close/>
                  <a:moveTo>
                    <a:pt x="128" y="28"/>
                  </a:moveTo>
                  <a:lnTo>
                    <a:pt x="128" y="28"/>
                  </a:lnTo>
                  <a:lnTo>
                    <a:pt x="130" y="30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6" y="30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32" y="26"/>
                  </a:lnTo>
                  <a:lnTo>
                    <a:pt x="128" y="28"/>
                  </a:lnTo>
                  <a:lnTo>
                    <a:pt x="128" y="28"/>
                  </a:lnTo>
                  <a:close/>
                  <a:moveTo>
                    <a:pt x="126" y="34"/>
                  </a:moveTo>
                  <a:lnTo>
                    <a:pt x="126" y="34"/>
                  </a:lnTo>
                  <a:lnTo>
                    <a:pt x="126" y="32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24" y="34"/>
                  </a:lnTo>
                  <a:lnTo>
                    <a:pt x="126" y="34"/>
                  </a:lnTo>
                  <a:lnTo>
                    <a:pt x="126" y="34"/>
                  </a:lnTo>
                  <a:close/>
                  <a:moveTo>
                    <a:pt x="90" y="40"/>
                  </a:moveTo>
                  <a:lnTo>
                    <a:pt x="90" y="40"/>
                  </a:lnTo>
                  <a:lnTo>
                    <a:pt x="92" y="42"/>
                  </a:lnTo>
                  <a:lnTo>
                    <a:pt x="96" y="42"/>
                  </a:lnTo>
                  <a:lnTo>
                    <a:pt x="98" y="42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98" y="38"/>
                  </a:lnTo>
                  <a:lnTo>
                    <a:pt x="96" y="38"/>
                  </a:lnTo>
                  <a:lnTo>
                    <a:pt x="90" y="40"/>
                  </a:lnTo>
                  <a:lnTo>
                    <a:pt x="90" y="40"/>
                  </a:lnTo>
                  <a:close/>
                  <a:moveTo>
                    <a:pt x="112" y="42"/>
                  </a:moveTo>
                  <a:lnTo>
                    <a:pt x="112" y="42"/>
                  </a:lnTo>
                  <a:lnTo>
                    <a:pt x="112" y="38"/>
                  </a:lnTo>
                  <a:lnTo>
                    <a:pt x="110" y="38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0"/>
                  </a:lnTo>
                  <a:lnTo>
                    <a:pt x="112" y="42"/>
                  </a:lnTo>
                  <a:lnTo>
                    <a:pt x="112" y="42"/>
                  </a:lnTo>
                  <a:close/>
                  <a:moveTo>
                    <a:pt x="84" y="62"/>
                  </a:moveTo>
                  <a:lnTo>
                    <a:pt x="84" y="62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0"/>
                  </a:lnTo>
                  <a:lnTo>
                    <a:pt x="78" y="62"/>
                  </a:lnTo>
                  <a:lnTo>
                    <a:pt x="84" y="62"/>
                  </a:lnTo>
                  <a:lnTo>
                    <a:pt x="84" y="62"/>
                  </a:lnTo>
                  <a:close/>
                  <a:moveTo>
                    <a:pt x="64" y="64"/>
                  </a:moveTo>
                  <a:lnTo>
                    <a:pt x="64" y="64"/>
                  </a:lnTo>
                  <a:lnTo>
                    <a:pt x="66" y="62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4" y="58"/>
                  </a:lnTo>
                  <a:lnTo>
                    <a:pt x="62" y="58"/>
                  </a:lnTo>
                  <a:lnTo>
                    <a:pt x="62" y="60"/>
                  </a:ln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168" y="64"/>
                  </a:moveTo>
                  <a:lnTo>
                    <a:pt x="168" y="64"/>
                  </a:lnTo>
                  <a:lnTo>
                    <a:pt x="170" y="66"/>
                  </a:lnTo>
                  <a:lnTo>
                    <a:pt x="172" y="64"/>
                  </a:lnTo>
                  <a:lnTo>
                    <a:pt x="172" y="64"/>
                  </a:lnTo>
                  <a:lnTo>
                    <a:pt x="172" y="62"/>
                  </a:lnTo>
                  <a:lnTo>
                    <a:pt x="172" y="60"/>
                  </a:lnTo>
                  <a:lnTo>
                    <a:pt x="172" y="60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68" y="64"/>
                  </a:lnTo>
                  <a:close/>
                  <a:moveTo>
                    <a:pt x="150" y="64"/>
                  </a:moveTo>
                  <a:lnTo>
                    <a:pt x="150" y="64"/>
                  </a:lnTo>
                  <a:lnTo>
                    <a:pt x="152" y="66"/>
                  </a:lnTo>
                  <a:lnTo>
                    <a:pt x="154" y="68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58" y="72"/>
                  </a:lnTo>
                  <a:lnTo>
                    <a:pt x="160" y="68"/>
                  </a:lnTo>
                  <a:lnTo>
                    <a:pt x="156" y="62"/>
                  </a:lnTo>
                  <a:lnTo>
                    <a:pt x="156" y="62"/>
                  </a:lnTo>
                  <a:lnTo>
                    <a:pt x="152" y="62"/>
                  </a:lnTo>
                  <a:lnTo>
                    <a:pt x="152" y="62"/>
                  </a:lnTo>
                  <a:lnTo>
                    <a:pt x="150" y="64"/>
                  </a:lnTo>
                  <a:lnTo>
                    <a:pt x="150" y="64"/>
                  </a:lnTo>
                  <a:close/>
                  <a:moveTo>
                    <a:pt x="104" y="72"/>
                  </a:moveTo>
                  <a:lnTo>
                    <a:pt x="104" y="72"/>
                  </a:lnTo>
                  <a:lnTo>
                    <a:pt x="106" y="72"/>
                  </a:lnTo>
                  <a:lnTo>
                    <a:pt x="108" y="70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4" y="66"/>
                  </a:lnTo>
                  <a:lnTo>
                    <a:pt x="104" y="68"/>
                  </a:lnTo>
                  <a:lnTo>
                    <a:pt x="102" y="70"/>
                  </a:lnTo>
                  <a:lnTo>
                    <a:pt x="104" y="72"/>
                  </a:lnTo>
                  <a:lnTo>
                    <a:pt x="104" y="72"/>
                  </a:lnTo>
                  <a:close/>
                  <a:moveTo>
                    <a:pt x="174" y="76"/>
                  </a:moveTo>
                  <a:lnTo>
                    <a:pt x="174" y="76"/>
                  </a:lnTo>
                  <a:lnTo>
                    <a:pt x="178" y="74"/>
                  </a:lnTo>
                  <a:lnTo>
                    <a:pt x="178" y="72"/>
                  </a:lnTo>
                  <a:lnTo>
                    <a:pt x="178" y="70"/>
                  </a:lnTo>
                  <a:lnTo>
                    <a:pt x="178" y="70"/>
                  </a:lnTo>
                  <a:lnTo>
                    <a:pt x="174" y="70"/>
                  </a:lnTo>
                  <a:lnTo>
                    <a:pt x="172" y="72"/>
                  </a:lnTo>
                  <a:lnTo>
                    <a:pt x="172" y="74"/>
                  </a:lnTo>
                  <a:lnTo>
                    <a:pt x="174" y="76"/>
                  </a:lnTo>
                  <a:lnTo>
                    <a:pt x="174" y="76"/>
                  </a:lnTo>
                  <a:close/>
                  <a:moveTo>
                    <a:pt x="90" y="82"/>
                  </a:moveTo>
                  <a:lnTo>
                    <a:pt x="90" y="82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94" y="78"/>
                  </a:lnTo>
                  <a:lnTo>
                    <a:pt x="94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90" y="82"/>
                  </a:lnTo>
                  <a:lnTo>
                    <a:pt x="90" y="82"/>
                  </a:lnTo>
                  <a:close/>
                  <a:moveTo>
                    <a:pt x="34" y="84"/>
                  </a:moveTo>
                  <a:lnTo>
                    <a:pt x="34" y="8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6" y="90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40" y="86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36" y="82"/>
                  </a:lnTo>
                  <a:lnTo>
                    <a:pt x="34" y="84"/>
                  </a:lnTo>
                  <a:lnTo>
                    <a:pt x="34" y="84"/>
                  </a:lnTo>
                  <a:close/>
                  <a:moveTo>
                    <a:pt x="120" y="96"/>
                  </a:moveTo>
                  <a:lnTo>
                    <a:pt x="120" y="96"/>
                  </a:lnTo>
                  <a:lnTo>
                    <a:pt x="118" y="92"/>
                  </a:lnTo>
                  <a:lnTo>
                    <a:pt x="118" y="90"/>
                  </a:lnTo>
                  <a:lnTo>
                    <a:pt x="114" y="86"/>
                  </a:lnTo>
                  <a:lnTo>
                    <a:pt x="114" y="86"/>
                  </a:lnTo>
                  <a:lnTo>
                    <a:pt x="112" y="88"/>
                  </a:lnTo>
                  <a:lnTo>
                    <a:pt x="112" y="92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0" y="96"/>
                  </a:lnTo>
                  <a:close/>
                  <a:moveTo>
                    <a:pt x="150" y="94"/>
                  </a:moveTo>
                  <a:lnTo>
                    <a:pt x="150" y="94"/>
                  </a:lnTo>
                  <a:lnTo>
                    <a:pt x="154" y="94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2" y="90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50" y="94"/>
                  </a:lnTo>
                  <a:lnTo>
                    <a:pt x="150" y="94"/>
                  </a:lnTo>
                  <a:close/>
                  <a:moveTo>
                    <a:pt x="156" y="104"/>
                  </a:moveTo>
                  <a:lnTo>
                    <a:pt x="156" y="104"/>
                  </a:lnTo>
                  <a:lnTo>
                    <a:pt x="162" y="104"/>
                  </a:lnTo>
                  <a:lnTo>
                    <a:pt x="162" y="104"/>
                  </a:lnTo>
                  <a:lnTo>
                    <a:pt x="160" y="100"/>
                  </a:lnTo>
                  <a:lnTo>
                    <a:pt x="162" y="98"/>
                  </a:lnTo>
                  <a:lnTo>
                    <a:pt x="164" y="96"/>
                  </a:lnTo>
                  <a:lnTo>
                    <a:pt x="166" y="94"/>
                  </a:lnTo>
                  <a:lnTo>
                    <a:pt x="166" y="94"/>
                  </a:lnTo>
                  <a:lnTo>
                    <a:pt x="162" y="94"/>
                  </a:lnTo>
                  <a:lnTo>
                    <a:pt x="158" y="94"/>
                  </a:lnTo>
                  <a:lnTo>
                    <a:pt x="158" y="94"/>
                  </a:lnTo>
                  <a:lnTo>
                    <a:pt x="158" y="98"/>
                  </a:lnTo>
                  <a:lnTo>
                    <a:pt x="156" y="100"/>
                  </a:lnTo>
                  <a:lnTo>
                    <a:pt x="156" y="100"/>
                  </a:lnTo>
                  <a:lnTo>
                    <a:pt x="152" y="98"/>
                  </a:lnTo>
                  <a:lnTo>
                    <a:pt x="150" y="98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56" y="100"/>
                  </a:lnTo>
                  <a:lnTo>
                    <a:pt x="156" y="102"/>
                  </a:lnTo>
                  <a:lnTo>
                    <a:pt x="156" y="104"/>
                  </a:lnTo>
                  <a:lnTo>
                    <a:pt x="156" y="104"/>
                  </a:lnTo>
                  <a:close/>
                  <a:moveTo>
                    <a:pt x="78" y="114"/>
                  </a:moveTo>
                  <a:lnTo>
                    <a:pt x="78" y="114"/>
                  </a:lnTo>
                  <a:lnTo>
                    <a:pt x="82" y="114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6" y="110"/>
                  </a:lnTo>
                  <a:lnTo>
                    <a:pt x="78" y="114"/>
                  </a:lnTo>
                  <a:lnTo>
                    <a:pt x="78" y="114"/>
                  </a:lnTo>
                  <a:close/>
                  <a:moveTo>
                    <a:pt x="48" y="112"/>
                  </a:moveTo>
                  <a:lnTo>
                    <a:pt x="48" y="112"/>
                  </a:lnTo>
                  <a:lnTo>
                    <a:pt x="46" y="110"/>
                  </a:lnTo>
                  <a:lnTo>
                    <a:pt x="44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2"/>
                  </a:lnTo>
                  <a:lnTo>
                    <a:pt x="42" y="114"/>
                  </a:lnTo>
                  <a:lnTo>
                    <a:pt x="46" y="114"/>
                  </a:lnTo>
                  <a:lnTo>
                    <a:pt x="48" y="112"/>
                  </a:lnTo>
                  <a:lnTo>
                    <a:pt x="48" y="112"/>
                  </a:lnTo>
                  <a:close/>
                  <a:moveTo>
                    <a:pt x="108" y="118"/>
                  </a:moveTo>
                  <a:lnTo>
                    <a:pt x="108" y="118"/>
                  </a:lnTo>
                  <a:lnTo>
                    <a:pt x="110" y="120"/>
                  </a:lnTo>
                  <a:lnTo>
                    <a:pt x="110" y="122"/>
                  </a:lnTo>
                  <a:lnTo>
                    <a:pt x="112" y="124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18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0" y="112"/>
                  </a:lnTo>
                  <a:lnTo>
                    <a:pt x="108" y="112"/>
                  </a:lnTo>
                  <a:lnTo>
                    <a:pt x="108" y="116"/>
                  </a:lnTo>
                  <a:lnTo>
                    <a:pt x="108" y="118"/>
                  </a:lnTo>
                  <a:lnTo>
                    <a:pt x="108" y="118"/>
                  </a:lnTo>
                  <a:close/>
                  <a:moveTo>
                    <a:pt x="56" y="120"/>
                  </a:moveTo>
                  <a:lnTo>
                    <a:pt x="56" y="120"/>
                  </a:lnTo>
                  <a:lnTo>
                    <a:pt x="60" y="120"/>
                  </a:lnTo>
                  <a:lnTo>
                    <a:pt x="60" y="116"/>
                  </a:lnTo>
                  <a:lnTo>
                    <a:pt x="60" y="114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6"/>
                  </a:lnTo>
                  <a:lnTo>
                    <a:pt x="56" y="120"/>
                  </a:lnTo>
                  <a:lnTo>
                    <a:pt x="56" y="120"/>
                  </a:lnTo>
                  <a:close/>
                  <a:moveTo>
                    <a:pt x="66" y="118"/>
                  </a:moveTo>
                  <a:lnTo>
                    <a:pt x="66" y="118"/>
                  </a:lnTo>
                  <a:lnTo>
                    <a:pt x="70" y="118"/>
                  </a:lnTo>
                  <a:lnTo>
                    <a:pt x="74" y="116"/>
                  </a:lnTo>
                  <a:lnTo>
                    <a:pt x="74" y="116"/>
                  </a:lnTo>
                  <a:lnTo>
                    <a:pt x="70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8"/>
                  </a:lnTo>
                  <a:lnTo>
                    <a:pt x="66" y="118"/>
                  </a:lnTo>
                  <a:close/>
                  <a:moveTo>
                    <a:pt x="154" y="122"/>
                  </a:moveTo>
                  <a:lnTo>
                    <a:pt x="154" y="122"/>
                  </a:lnTo>
                  <a:lnTo>
                    <a:pt x="152" y="122"/>
                  </a:lnTo>
                  <a:lnTo>
                    <a:pt x="150" y="122"/>
                  </a:lnTo>
                  <a:lnTo>
                    <a:pt x="150" y="122"/>
                  </a:lnTo>
                  <a:lnTo>
                    <a:pt x="150" y="126"/>
                  </a:lnTo>
                  <a:lnTo>
                    <a:pt x="150" y="126"/>
                  </a:lnTo>
                  <a:lnTo>
                    <a:pt x="152" y="128"/>
                  </a:lnTo>
                  <a:lnTo>
                    <a:pt x="152" y="126"/>
                  </a:lnTo>
                  <a:lnTo>
                    <a:pt x="154" y="126"/>
                  </a:lnTo>
                  <a:lnTo>
                    <a:pt x="156" y="126"/>
                  </a:lnTo>
                  <a:lnTo>
                    <a:pt x="156" y="126"/>
                  </a:lnTo>
                  <a:lnTo>
                    <a:pt x="152" y="128"/>
                  </a:lnTo>
                  <a:lnTo>
                    <a:pt x="152" y="132"/>
                  </a:lnTo>
                  <a:lnTo>
                    <a:pt x="152" y="132"/>
                  </a:lnTo>
                  <a:lnTo>
                    <a:pt x="156" y="132"/>
                  </a:lnTo>
                  <a:lnTo>
                    <a:pt x="156" y="132"/>
                  </a:lnTo>
                  <a:lnTo>
                    <a:pt x="158" y="128"/>
                  </a:lnTo>
                  <a:lnTo>
                    <a:pt x="158" y="128"/>
                  </a:lnTo>
                  <a:lnTo>
                    <a:pt x="160" y="126"/>
                  </a:lnTo>
                  <a:lnTo>
                    <a:pt x="162" y="124"/>
                  </a:lnTo>
                  <a:lnTo>
                    <a:pt x="162" y="118"/>
                  </a:lnTo>
                  <a:lnTo>
                    <a:pt x="162" y="118"/>
                  </a:lnTo>
                  <a:lnTo>
                    <a:pt x="156" y="120"/>
                  </a:lnTo>
                  <a:lnTo>
                    <a:pt x="154" y="122"/>
                  </a:lnTo>
                  <a:lnTo>
                    <a:pt x="154" y="122"/>
                  </a:lnTo>
                  <a:close/>
                  <a:moveTo>
                    <a:pt x="132" y="122"/>
                  </a:moveTo>
                  <a:lnTo>
                    <a:pt x="132" y="122"/>
                  </a:lnTo>
                  <a:lnTo>
                    <a:pt x="134" y="124"/>
                  </a:lnTo>
                  <a:lnTo>
                    <a:pt x="134" y="126"/>
                  </a:lnTo>
                  <a:lnTo>
                    <a:pt x="134" y="126"/>
                  </a:lnTo>
                  <a:lnTo>
                    <a:pt x="142" y="128"/>
                  </a:lnTo>
                  <a:lnTo>
                    <a:pt x="144" y="126"/>
                  </a:lnTo>
                  <a:lnTo>
                    <a:pt x="144" y="122"/>
                  </a:lnTo>
                  <a:lnTo>
                    <a:pt x="144" y="122"/>
                  </a:lnTo>
                  <a:lnTo>
                    <a:pt x="138" y="122"/>
                  </a:lnTo>
                  <a:lnTo>
                    <a:pt x="132" y="122"/>
                  </a:lnTo>
                  <a:lnTo>
                    <a:pt x="132" y="122"/>
                  </a:lnTo>
                  <a:close/>
                  <a:moveTo>
                    <a:pt x="72" y="130"/>
                  </a:moveTo>
                  <a:lnTo>
                    <a:pt x="72" y="130"/>
                  </a:lnTo>
                  <a:lnTo>
                    <a:pt x="72" y="132"/>
                  </a:lnTo>
                  <a:lnTo>
                    <a:pt x="72" y="132"/>
                  </a:lnTo>
                  <a:lnTo>
                    <a:pt x="76" y="132"/>
                  </a:lnTo>
                  <a:lnTo>
                    <a:pt x="76" y="132"/>
                  </a:lnTo>
                  <a:lnTo>
                    <a:pt x="76" y="130"/>
                  </a:lnTo>
                  <a:lnTo>
                    <a:pt x="74" y="128"/>
                  </a:lnTo>
                  <a:lnTo>
                    <a:pt x="72" y="130"/>
                  </a:lnTo>
                  <a:lnTo>
                    <a:pt x="72" y="130"/>
                  </a:lnTo>
                  <a:close/>
                  <a:moveTo>
                    <a:pt x="52" y="134"/>
                  </a:moveTo>
                  <a:lnTo>
                    <a:pt x="52" y="134"/>
                  </a:lnTo>
                  <a:lnTo>
                    <a:pt x="52" y="136"/>
                  </a:lnTo>
                  <a:lnTo>
                    <a:pt x="56" y="136"/>
                  </a:lnTo>
                  <a:lnTo>
                    <a:pt x="58" y="134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4" y="132"/>
                  </a:lnTo>
                  <a:lnTo>
                    <a:pt x="52" y="134"/>
                  </a:lnTo>
                  <a:lnTo>
                    <a:pt x="52" y="134"/>
                  </a:lnTo>
                  <a:close/>
                  <a:moveTo>
                    <a:pt x="160" y="138"/>
                  </a:moveTo>
                  <a:lnTo>
                    <a:pt x="160" y="138"/>
                  </a:lnTo>
                  <a:lnTo>
                    <a:pt x="162" y="142"/>
                  </a:lnTo>
                  <a:lnTo>
                    <a:pt x="162" y="142"/>
                  </a:lnTo>
                  <a:lnTo>
                    <a:pt x="164" y="142"/>
                  </a:lnTo>
                  <a:lnTo>
                    <a:pt x="166" y="138"/>
                  </a:lnTo>
                  <a:lnTo>
                    <a:pt x="166" y="138"/>
                  </a:lnTo>
                  <a:lnTo>
                    <a:pt x="160" y="138"/>
                  </a:lnTo>
                  <a:lnTo>
                    <a:pt x="160" y="138"/>
                  </a:lnTo>
                  <a:close/>
                  <a:moveTo>
                    <a:pt x="28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2" y="142"/>
                  </a:lnTo>
                  <a:lnTo>
                    <a:pt x="36" y="142"/>
                  </a:lnTo>
                  <a:lnTo>
                    <a:pt x="36" y="142"/>
                  </a:lnTo>
                  <a:lnTo>
                    <a:pt x="34" y="138"/>
                  </a:lnTo>
                  <a:lnTo>
                    <a:pt x="32" y="138"/>
                  </a:lnTo>
                  <a:lnTo>
                    <a:pt x="28" y="140"/>
                  </a:lnTo>
                  <a:lnTo>
                    <a:pt x="28" y="142"/>
                  </a:lnTo>
                  <a:lnTo>
                    <a:pt x="28" y="14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4"/>
                  </a:lnTo>
                  <a:lnTo>
                    <a:pt x="120" y="144"/>
                  </a:lnTo>
                  <a:lnTo>
                    <a:pt x="120" y="148"/>
                  </a:lnTo>
                  <a:lnTo>
                    <a:pt x="122" y="150"/>
                  </a:lnTo>
                  <a:lnTo>
                    <a:pt x="124" y="148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30" y="152"/>
                  </a:moveTo>
                  <a:lnTo>
                    <a:pt x="130" y="152"/>
                  </a:lnTo>
                  <a:lnTo>
                    <a:pt x="132" y="152"/>
                  </a:lnTo>
                  <a:lnTo>
                    <a:pt x="132" y="152"/>
                  </a:lnTo>
                  <a:lnTo>
                    <a:pt x="132" y="152"/>
                  </a:lnTo>
                  <a:lnTo>
                    <a:pt x="134" y="150"/>
                  </a:lnTo>
                  <a:lnTo>
                    <a:pt x="136" y="148"/>
                  </a:lnTo>
                  <a:lnTo>
                    <a:pt x="136" y="148"/>
                  </a:lnTo>
                  <a:lnTo>
                    <a:pt x="134" y="146"/>
                  </a:lnTo>
                  <a:lnTo>
                    <a:pt x="132" y="146"/>
                  </a:lnTo>
                  <a:lnTo>
                    <a:pt x="130" y="148"/>
                  </a:lnTo>
                  <a:lnTo>
                    <a:pt x="130" y="152"/>
                  </a:lnTo>
                  <a:lnTo>
                    <a:pt x="130" y="152"/>
                  </a:lnTo>
                  <a:close/>
                  <a:moveTo>
                    <a:pt x="72" y="152"/>
                  </a:moveTo>
                  <a:lnTo>
                    <a:pt x="72" y="152"/>
                  </a:lnTo>
                  <a:lnTo>
                    <a:pt x="74" y="154"/>
                  </a:lnTo>
                  <a:lnTo>
                    <a:pt x="78" y="152"/>
                  </a:lnTo>
                  <a:lnTo>
                    <a:pt x="84" y="150"/>
                  </a:lnTo>
                  <a:lnTo>
                    <a:pt x="84" y="150"/>
                  </a:lnTo>
                  <a:lnTo>
                    <a:pt x="84" y="148"/>
                  </a:lnTo>
                  <a:lnTo>
                    <a:pt x="82" y="148"/>
                  </a:lnTo>
                  <a:lnTo>
                    <a:pt x="78" y="148"/>
                  </a:lnTo>
                  <a:lnTo>
                    <a:pt x="74" y="148"/>
                  </a:lnTo>
                  <a:lnTo>
                    <a:pt x="72" y="152"/>
                  </a:lnTo>
                  <a:lnTo>
                    <a:pt x="72" y="152"/>
                  </a:lnTo>
                  <a:close/>
                  <a:moveTo>
                    <a:pt x="142" y="160"/>
                  </a:moveTo>
                  <a:lnTo>
                    <a:pt x="142" y="160"/>
                  </a:lnTo>
                  <a:lnTo>
                    <a:pt x="146" y="160"/>
                  </a:lnTo>
                  <a:lnTo>
                    <a:pt x="148" y="160"/>
                  </a:lnTo>
                  <a:lnTo>
                    <a:pt x="150" y="160"/>
                  </a:lnTo>
                  <a:lnTo>
                    <a:pt x="150" y="160"/>
                  </a:lnTo>
                  <a:lnTo>
                    <a:pt x="150" y="156"/>
                  </a:lnTo>
                  <a:lnTo>
                    <a:pt x="146" y="154"/>
                  </a:lnTo>
                  <a:lnTo>
                    <a:pt x="142" y="156"/>
                  </a:lnTo>
                  <a:lnTo>
                    <a:pt x="142" y="160"/>
                  </a:lnTo>
                  <a:lnTo>
                    <a:pt x="142" y="160"/>
                  </a:lnTo>
                  <a:close/>
                  <a:moveTo>
                    <a:pt x="190" y="156"/>
                  </a:moveTo>
                  <a:lnTo>
                    <a:pt x="190" y="156"/>
                  </a:lnTo>
                  <a:lnTo>
                    <a:pt x="184" y="156"/>
                  </a:lnTo>
                  <a:lnTo>
                    <a:pt x="184" y="156"/>
                  </a:lnTo>
                  <a:lnTo>
                    <a:pt x="184" y="158"/>
                  </a:lnTo>
                  <a:lnTo>
                    <a:pt x="186" y="158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190" y="156"/>
                  </a:lnTo>
                  <a:close/>
                  <a:moveTo>
                    <a:pt x="166" y="166"/>
                  </a:moveTo>
                  <a:lnTo>
                    <a:pt x="166" y="166"/>
                  </a:lnTo>
                  <a:lnTo>
                    <a:pt x="162" y="158"/>
                  </a:lnTo>
                  <a:lnTo>
                    <a:pt x="162" y="158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60" y="164"/>
                  </a:lnTo>
                  <a:lnTo>
                    <a:pt x="162" y="168"/>
                  </a:lnTo>
                  <a:lnTo>
                    <a:pt x="166" y="166"/>
                  </a:lnTo>
                  <a:lnTo>
                    <a:pt x="166" y="166"/>
                  </a:lnTo>
                  <a:close/>
                  <a:moveTo>
                    <a:pt x="178" y="162"/>
                  </a:moveTo>
                  <a:lnTo>
                    <a:pt x="178" y="162"/>
                  </a:lnTo>
                  <a:lnTo>
                    <a:pt x="178" y="162"/>
                  </a:lnTo>
                  <a:lnTo>
                    <a:pt x="176" y="162"/>
                  </a:lnTo>
                  <a:lnTo>
                    <a:pt x="172" y="160"/>
                  </a:lnTo>
                  <a:lnTo>
                    <a:pt x="172" y="160"/>
                  </a:lnTo>
                  <a:lnTo>
                    <a:pt x="172" y="164"/>
                  </a:lnTo>
                  <a:lnTo>
                    <a:pt x="174" y="166"/>
                  </a:lnTo>
                  <a:lnTo>
                    <a:pt x="178" y="166"/>
                  </a:lnTo>
                  <a:lnTo>
                    <a:pt x="178" y="162"/>
                  </a:lnTo>
                  <a:lnTo>
                    <a:pt x="178" y="162"/>
                  </a:lnTo>
                  <a:close/>
                  <a:moveTo>
                    <a:pt x="78" y="166"/>
                  </a:moveTo>
                  <a:lnTo>
                    <a:pt x="78" y="166"/>
                  </a:lnTo>
                  <a:lnTo>
                    <a:pt x="76" y="164"/>
                  </a:lnTo>
                  <a:lnTo>
                    <a:pt x="74" y="162"/>
                  </a:lnTo>
                  <a:lnTo>
                    <a:pt x="74" y="162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78" y="166"/>
                  </a:lnTo>
                  <a:lnTo>
                    <a:pt x="78" y="166"/>
                  </a:lnTo>
                  <a:close/>
                </a:path>
              </a:pathLst>
            </a:custGeom>
            <a:solidFill>
              <a:srgbClr val="C0BAA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783">
              <a:extLst>
                <a:ext uri="{FF2B5EF4-FFF2-40B4-BE49-F238E27FC236}">
                  <a16:creationId xmlns:a16="http://schemas.microsoft.com/office/drawing/2014/main" id="{7F13370C-B73F-437A-84F2-CCCBC2041D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9837" y="3738538"/>
              <a:ext cx="2030685" cy="2216986"/>
            </a:xfrm>
            <a:custGeom>
              <a:avLst/>
              <a:gdLst>
                <a:gd name="T0" fmla="*/ 144 w 218"/>
                <a:gd name="T1" fmla="*/ 22 h 238"/>
                <a:gd name="T2" fmla="*/ 124 w 218"/>
                <a:gd name="T3" fmla="*/ 40 h 238"/>
                <a:gd name="T4" fmla="*/ 146 w 218"/>
                <a:gd name="T5" fmla="*/ 36 h 238"/>
                <a:gd name="T6" fmla="*/ 164 w 218"/>
                <a:gd name="T7" fmla="*/ 36 h 238"/>
                <a:gd name="T8" fmla="*/ 152 w 218"/>
                <a:gd name="T9" fmla="*/ 54 h 238"/>
                <a:gd name="T10" fmla="*/ 186 w 218"/>
                <a:gd name="T11" fmla="*/ 42 h 238"/>
                <a:gd name="T12" fmla="*/ 186 w 218"/>
                <a:gd name="T13" fmla="*/ 66 h 238"/>
                <a:gd name="T14" fmla="*/ 194 w 218"/>
                <a:gd name="T15" fmla="*/ 76 h 238"/>
                <a:gd name="T16" fmla="*/ 204 w 218"/>
                <a:gd name="T17" fmla="*/ 108 h 238"/>
                <a:gd name="T18" fmla="*/ 218 w 218"/>
                <a:gd name="T19" fmla="*/ 126 h 238"/>
                <a:gd name="T20" fmla="*/ 204 w 218"/>
                <a:gd name="T21" fmla="*/ 146 h 238"/>
                <a:gd name="T22" fmla="*/ 196 w 218"/>
                <a:gd name="T23" fmla="*/ 154 h 238"/>
                <a:gd name="T24" fmla="*/ 160 w 218"/>
                <a:gd name="T25" fmla="*/ 174 h 238"/>
                <a:gd name="T26" fmla="*/ 154 w 218"/>
                <a:gd name="T27" fmla="*/ 180 h 238"/>
                <a:gd name="T28" fmla="*/ 130 w 218"/>
                <a:gd name="T29" fmla="*/ 176 h 238"/>
                <a:gd name="T30" fmla="*/ 112 w 218"/>
                <a:gd name="T31" fmla="*/ 204 h 238"/>
                <a:gd name="T32" fmla="*/ 48 w 218"/>
                <a:gd name="T33" fmla="*/ 238 h 238"/>
                <a:gd name="T34" fmla="*/ 100 w 218"/>
                <a:gd name="T35" fmla="*/ 184 h 238"/>
                <a:gd name="T36" fmla="*/ 60 w 218"/>
                <a:gd name="T37" fmla="*/ 182 h 238"/>
                <a:gd name="T38" fmla="*/ 56 w 218"/>
                <a:gd name="T39" fmla="*/ 156 h 238"/>
                <a:gd name="T40" fmla="*/ 48 w 218"/>
                <a:gd name="T41" fmla="*/ 160 h 238"/>
                <a:gd name="T42" fmla="*/ 4 w 218"/>
                <a:gd name="T43" fmla="*/ 154 h 238"/>
                <a:gd name="T44" fmla="*/ 16 w 218"/>
                <a:gd name="T45" fmla="*/ 134 h 238"/>
                <a:gd name="T46" fmla="*/ 20 w 218"/>
                <a:gd name="T47" fmla="*/ 124 h 238"/>
                <a:gd name="T48" fmla="*/ 50 w 218"/>
                <a:gd name="T49" fmla="*/ 122 h 238"/>
                <a:gd name="T50" fmla="*/ 18 w 218"/>
                <a:gd name="T51" fmla="*/ 114 h 238"/>
                <a:gd name="T52" fmla="*/ 40 w 218"/>
                <a:gd name="T53" fmla="*/ 102 h 238"/>
                <a:gd name="T54" fmla="*/ 20 w 218"/>
                <a:gd name="T55" fmla="*/ 94 h 238"/>
                <a:gd name="T56" fmla="*/ 48 w 218"/>
                <a:gd name="T57" fmla="*/ 74 h 238"/>
                <a:gd name="T58" fmla="*/ 54 w 218"/>
                <a:gd name="T59" fmla="*/ 40 h 238"/>
                <a:gd name="T60" fmla="*/ 68 w 218"/>
                <a:gd name="T61" fmla="*/ 30 h 238"/>
                <a:gd name="T62" fmla="*/ 66 w 218"/>
                <a:gd name="T63" fmla="*/ 14 h 238"/>
                <a:gd name="T64" fmla="*/ 100 w 218"/>
                <a:gd name="T65" fmla="*/ 24 h 238"/>
                <a:gd name="T66" fmla="*/ 100 w 218"/>
                <a:gd name="T67" fmla="*/ 10 h 238"/>
                <a:gd name="T68" fmla="*/ 124 w 218"/>
                <a:gd name="T69" fmla="*/ 8 h 238"/>
                <a:gd name="T70" fmla="*/ 120 w 218"/>
                <a:gd name="T71" fmla="*/ 10 h 238"/>
                <a:gd name="T72" fmla="*/ 132 w 218"/>
                <a:gd name="T73" fmla="*/ 20 h 238"/>
                <a:gd name="T74" fmla="*/ 152 w 218"/>
                <a:gd name="T75" fmla="*/ 14 h 238"/>
                <a:gd name="T76" fmla="*/ 80 w 218"/>
                <a:gd name="T77" fmla="*/ 28 h 238"/>
                <a:gd name="T78" fmla="*/ 96 w 218"/>
                <a:gd name="T79" fmla="*/ 28 h 238"/>
                <a:gd name="T80" fmla="*/ 136 w 218"/>
                <a:gd name="T81" fmla="*/ 28 h 238"/>
                <a:gd name="T82" fmla="*/ 98 w 218"/>
                <a:gd name="T83" fmla="*/ 38 h 238"/>
                <a:gd name="T84" fmla="*/ 76 w 218"/>
                <a:gd name="T85" fmla="*/ 60 h 238"/>
                <a:gd name="T86" fmla="*/ 172 w 218"/>
                <a:gd name="T87" fmla="*/ 62 h 238"/>
                <a:gd name="T88" fmla="*/ 150 w 218"/>
                <a:gd name="T89" fmla="*/ 64 h 238"/>
                <a:gd name="T90" fmla="*/ 172 w 218"/>
                <a:gd name="T91" fmla="*/ 72 h 238"/>
                <a:gd name="T92" fmla="*/ 34 w 218"/>
                <a:gd name="T93" fmla="*/ 88 h 238"/>
                <a:gd name="T94" fmla="*/ 120 w 218"/>
                <a:gd name="T95" fmla="*/ 96 h 238"/>
                <a:gd name="T96" fmla="*/ 166 w 218"/>
                <a:gd name="T97" fmla="*/ 94 h 238"/>
                <a:gd name="T98" fmla="*/ 84 w 218"/>
                <a:gd name="T99" fmla="*/ 112 h 238"/>
                <a:gd name="T100" fmla="*/ 108 w 218"/>
                <a:gd name="T101" fmla="*/ 118 h 238"/>
                <a:gd name="T102" fmla="*/ 60 w 218"/>
                <a:gd name="T103" fmla="*/ 114 h 238"/>
                <a:gd name="T104" fmla="*/ 150 w 218"/>
                <a:gd name="T105" fmla="*/ 122 h 238"/>
                <a:gd name="T106" fmla="*/ 162 w 218"/>
                <a:gd name="T107" fmla="*/ 118 h 238"/>
                <a:gd name="T108" fmla="*/ 72 w 218"/>
                <a:gd name="T109" fmla="*/ 132 h 238"/>
                <a:gd name="T110" fmla="*/ 162 w 218"/>
                <a:gd name="T111" fmla="*/ 142 h 238"/>
                <a:gd name="T112" fmla="*/ 126 w 218"/>
                <a:gd name="T113" fmla="*/ 146 h 238"/>
                <a:gd name="T114" fmla="*/ 132 w 218"/>
                <a:gd name="T115" fmla="*/ 146 h 238"/>
                <a:gd name="T116" fmla="*/ 148 w 218"/>
                <a:gd name="T117" fmla="*/ 160 h 238"/>
                <a:gd name="T118" fmla="*/ 162 w 218"/>
                <a:gd name="T119" fmla="*/ 158 h 238"/>
                <a:gd name="T120" fmla="*/ 78 w 218"/>
                <a:gd name="T121" fmla="*/ 16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8" h="238">
                  <a:moveTo>
                    <a:pt x="152" y="14"/>
                  </a:moveTo>
                  <a:lnTo>
                    <a:pt x="152" y="14"/>
                  </a:lnTo>
                  <a:lnTo>
                    <a:pt x="152" y="16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8"/>
                  </a:lnTo>
                  <a:lnTo>
                    <a:pt x="150" y="20"/>
                  </a:lnTo>
                  <a:lnTo>
                    <a:pt x="156" y="24"/>
                  </a:lnTo>
                  <a:lnTo>
                    <a:pt x="156" y="24"/>
                  </a:lnTo>
                  <a:lnTo>
                    <a:pt x="156" y="26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50" y="26"/>
                  </a:lnTo>
                  <a:lnTo>
                    <a:pt x="150" y="24"/>
                  </a:lnTo>
                  <a:lnTo>
                    <a:pt x="148" y="22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44" y="20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0" y="18"/>
                  </a:lnTo>
                  <a:lnTo>
                    <a:pt x="138" y="20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42" y="28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46" y="32"/>
                  </a:lnTo>
                  <a:lnTo>
                    <a:pt x="146" y="32"/>
                  </a:lnTo>
                  <a:lnTo>
                    <a:pt x="140" y="32"/>
                  </a:lnTo>
                  <a:lnTo>
                    <a:pt x="140" y="32"/>
                  </a:lnTo>
                  <a:lnTo>
                    <a:pt x="138" y="36"/>
                  </a:lnTo>
                  <a:lnTo>
                    <a:pt x="136" y="38"/>
                  </a:lnTo>
                  <a:lnTo>
                    <a:pt x="136" y="38"/>
                  </a:lnTo>
                  <a:lnTo>
                    <a:pt x="128" y="40"/>
                  </a:lnTo>
                  <a:lnTo>
                    <a:pt x="124" y="40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18" y="40"/>
                  </a:lnTo>
                  <a:lnTo>
                    <a:pt x="118" y="42"/>
                  </a:lnTo>
                  <a:lnTo>
                    <a:pt x="120" y="42"/>
                  </a:lnTo>
                  <a:lnTo>
                    <a:pt x="124" y="42"/>
                  </a:lnTo>
                  <a:lnTo>
                    <a:pt x="124" y="42"/>
                  </a:lnTo>
                  <a:lnTo>
                    <a:pt x="124" y="46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30" y="46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4" y="44"/>
                  </a:lnTo>
                  <a:lnTo>
                    <a:pt x="138" y="42"/>
                  </a:lnTo>
                  <a:lnTo>
                    <a:pt x="146" y="40"/>
                  </a:lnTo>
                  <a:lnTo>
                    <a:pt x="146" y="40"/>
                  </a:lnTo>
                  <a:lnTo>
                    <a:pt x="146" y="38"/>
                  </a:lnTo>
                  <a:lnTo>
                    <a:pt x="146" y="36"/>
                  </a:lnTo>
                  <a:lnTo>
                    <a:pt x="146" y="36"/>
                  </a:lnTo>
                  <a:lnTo>
                    <a:pt x="148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52" y="32"/>
                  </a:lnTo>
                  <a:lnTo>
                    <a:pt x="154" y="30"/>
                  </a:lnTo>
                  <a:lnTo>
                    <a:pt x="156" y="30"/>
                  </a:lnTo>
                  <a:lnTo>
                    <a:pt x="158" y="30"/>
                  </a:lnTo>
                  <a:lnTo>
                    <a:pt x="158" y="30"/>
                  </a:lnTo>
                  <a:lnTo>
                    <a:pt x="160" y="28"/>
                  </a:lnTo>
                  <a:lnTo>
                    <a:pt x="162" y="26"/>
                  </a:lnTo>
                  <a:lnTo>
                    <a:pt x="162" y="26"/>
                  </a:lnTo>
                  <a:lnTo>
                    <a:pt x="166" y="28"/>
                  </a:lnTo>
                  <a:lnTo>
                    <a:pt x="168" y="30"/>
                  </a:lnTo>
                  <a:lnTo>
                    <a:pt x="168" y="30"/>
                  </a:lnTo>
                  <a:lnTo>
                    <a:pt x="168" y="32"/>
                  </a:lnTo>
                  <a:lnTo>
                    <a:pt x="166" y="34"/>
                  </a:lnTo>
                  <a:lnTo>
                    <a:pt x="164" y="36"/>
                  </a:lnTo>
                  <a:lnTo>
                    <a:pt x="164" y="36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6" y="40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4" y="44"/>
                  </a:lnTo>
                  <a:lnTo>
                    <a:pt x="162" y="46"/>
                  </a:lnTo>
                  <a:lnTo>
                    <a:pt x="162" y="46"/>
                  </a:lnTo>
                  <a:lnTo>
                    <a:pt x="160" y="46"/>
                  </a:lnTo>
                  <a:lnTo>
                    <a:pt x="160" y="44"/>
                  </a:lnTo>
                  <a:lnTo>
                    <a:pt x="158" y="44"/>
                  </a:lnTo>
                  <a:lnTo>
                    <a:pt x="158" y="44"/>
                  </a:lnTo>
                  <a:lnTo>
                    <a:pt x="158" y="44"/>
                  </a:lnTo>
                  <a:lnTo>
                    <a:pt x="156" y="46"/>
                  </a:lnTo>
                  <a:lnTo>
                    <a:pt x="156" y="48"/>
                  </a:lnTo>
                  <a:lnTo>
                    <a:pt x="158" y="50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4" y="58"/>
                  </a:lnTo>
                  <a:lnTo>
                    <a:pt x="158" y="60"/>
                  </a:lnTo>
                  <a:lnTo>
                    <a:pt x="162" y="60"/>
                  </a:lnTo>
                  <a:lnTo>
                    <a:pt x="166" y="58"/>
                  </a:lnTo>
                  <a:lnTo>
                    <a:pt x="166" y="58"/>
                  </a:lnTo>
                  <a:lnTo>
                    <a:pt x="164" y="56"/>
                  </a:lnTo>
                  <a:lnTo>
                    <a:pt x="162" y="54"/>
                  </a:lnTo>
                  <a:lnTo>
                    <a:pt x="162" y="54"/>
                  </a:lnTo>
                  <a:lnTo>
                    <a:pt x="164" y="50"/>
                  </a:lnTo>
                  <a:lnTo>
                    <a:pt x="166" y="48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0"/>
                  </a:lnTo>
                  <a:lnTo>
                    <a:pt x="174" y="40"/>
                  </a:lnTo>
                  <a:lnTo>
                    <a:pt x="180" y="42"/>
                  </a:lnTo>
                  <a:lnTo>
                    <a:pt x="184" y="42"/>
                  </a:lnTo>
                  <a:lnTo>
                    <a:pt x="186" y="42"/>
                  </a:lnTo>
                  <a:lnTo>
                    <a:pt x="186" y="42"/>
                  </a:lnTo>
                  <a:lnTo>
                    <a:pt x="186" y="44"/>
                  </a:lnTo>
                  <a:lnTo>
                    <a:pt x="182" y="46"/>
                  </a:lnTo>
                  <a:lnTo>
                    <a:pt x="180" y="46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80" y="54"/>
                  </a:lnTo>
                  <a:lnTo>
                    <a:pt x="182" y="52"/>
                  </a:lnTo>
                  <a:lnTo>
                    <a:pt x="184" y="50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6" y="58"/>
                  </a:lnTo>
                  <a:lnTo>
                    <a:pt x="186" y="62"/>
                  </a:lnTo>
                  <a:lnTo>
                    <a:pt x="186" y="66"/>
                  </a:lnTo>
                  <a:lnTo>
                    <a:pt x="186" y="66"/>
                  </a:lnTo>
                  <a:lnTo>
                    <a:pt x="192" y="64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8" y="58"/>
                  </a:lnTo>
                  <a:lnTo>
                    <a:pt x="200" y="56"/>
                  </a:lnTo>
                  <a:lnTo>
                    <a:pt x="202" y="56"/>
                  </a:lnTo>
                  <a:lnTo>
                    <a:pt x="202" y="56"/>
                  </a:lnTo>
                  <a:lnTo>
                    <a:pt x="204" y="58"/>
                  </a:lnTo>
                  <a:lnTo>
                    <a:pt x="202" y="60"/>
                  </a:lnTo>
                  <a:lnTo>
                    <a:pt x="200" y="62"/>
                  </a:lnTo>
                  <a:lnTo>
                    <a:pt x="198" y="62"/>
                  </a:lnTo>
                  <a:lnTo>
                    <a:pt x="198" y="62"/>
                  </a:lnTo>
                  <a:lnTo>
                    <a:pt x="198" y="66"/>
                  </a:lnTo>
                  <a:lnTo>
                    <a:pt x="196" y="68"/>
                  </a:lnTo>
                  <a:lnTo>
                    <a:pt x="192" y="72"/>
                  </a:lnTo>
                  <a:lnTo>
                    <a:pt x="192" y="72"/>
                  </a:lnTo>
                  <a:lnTo>
                    <a:pt x="194" y="74"/>
                  </a:lnTo>
                  <a:lnTo>
                    <a:pt x="194" y="76"/>
                  </a:lnTo>
                  <a:lnTo>
                    <a:pt x="194" y="76"/>
                  </a:lnTo>
                  <a:lnTo>
                    <a:pt x="196" y="76"/>
                  </a:lnTo>
                  <a:lnTo>
                    <a:pt x="200" y="76"/>
                  </a:lnTo>
                  <a:lnTo>
                    <a:pt x="200" y="76"/>
                  </a:lnTo>
                  <a:lnTo>
                    <a:pt x="198" y="80"/>
                  </a:lnTo>
                  <a:lnTo>
                    <a:pt x="196" y="82"/>
                  </a:lnTo>
                  <a:lnTo>
                    <a:pt x="196" y="84"/>
                  </a:lnTo>
                  <a:lnTo>
                    <a:pt x="198" y="88"/>
                  </a:lnTo>
                  <a:lnTo>
                    <a:pt x="198" y="88"/>
                  </a:lnTo>
                  <a:lnTo>
                    <a:pt x="194" y="92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200" y="98"/>
                  </a:lnTo>
                  <a:lnTo>
                    <a:pt x="200" y="98"/>
                  </a:lnTo>
                  <a:lnTo>
                    <a:pt x="202" y="98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04" y="108"/>
                  </a:lnTo>
                  <a:lnTo>
                    <a:pt x="206" y="112"/>
                  </a:lnTo>
                  <a:lnTo>
                    <a:pt x="206" y="112"/>
                  </a:lnTo>
                  <a:lnTo>
                    <a:pt x="210" y="110"/>
                  </a:lnTo>
                  <a:lnTo>
                    <a:pt x="212" y="108"/>
                  </a:lnTo>
                  <a:lnTo>
                    <a:pt x="214" y="110"/>
                  </a:lnTo>
                  <a:lnTo>
                    <a:pt x="214" y="110"/>
                  </a:lnTo>
                  <a:lnTo>
                    <a:pt x="214" y="114"/>
                  </a:lnTo>
                  <a:lnTo>
                    <a:pt x="212" y="114"/>
                  </a:lnTo>
                  <a:lnTo>
                    <a:pt x="210" y="116"/>
                  </a:lnTo>
                  <a:lnTo>
                    <a:pt x="210" y="116"/>
                  </a:lnTo>
                  <a:lnTo>
                    <a:pt x="210" y="116"/>
                  </a:lnTo>
                  <a:lnTo>
                    <a:pt x="210" y="118"/>
                  </a:lnTo>
                  <a:lnTo>
                    <a:pt x="212" y="120"/>
                  </a:lnTo>
                  <a:lnTo>
                    <a:pt x="214" y="122"/>
                  </a:lnTo>
                  <a:lnTo>
                    <a:pt x="214" y="124"/>
                  </a:lnTo>
                  <a:lnTo>
                    <a:pt x="214" y="124"/>
                  </a:lnTo>
                  <a:lnTo>
                    <a:pt x="218" y="124"/>
                  </a:lnTo>
                  <a:lnTo>
                    <a:pt x="218" y="126"/>
                  </a:lnTo>
                  <a:lnTo>
                    <a:pt x="218" y="126"/>
                  </a:lnTo>
                  <a:lnTo>
                    <a:pt x="218" y="128"/>
                  </a:lnTo>
                  <a:lnTo>
                    <a:pt x="216" y="128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12" y="134"/>
                  </a:lnTo>
                  <a:lnTo>
                    <a:pt x="212" y="138"/>
                  </a:lnTo>
                  <a:lnTo>
                    <a:pt x="212" y="138"/>
                  </a:lnTo>
                  <a:lnTo>
                    <a:pt x="214" y="140"/>
                  </a:lnTo>
                  <a:lnTo>
                    <a:pt x="214" y="140"/>
                  </a:lnTo>
                  <a:lnTo>
                    <a:pt x="212" y="142"/>
                  </a:lnTo>
                  <a:lnTo>
                    <a:pt x="212" y="148"/>
                  </a:lnTo>
                  <a:lnTo>
                    <a:pt x="212" y="148"/>
                  </a:lnTo>
                  <a:lnTo>
                    <a:pt x="208" y="148"/>
                  </a:lnTo>
                  <a:lnTo>
                    <a:pt x="208" y="146"/>
                  </a:lnTo>
                  <a:lnTo>
                    <a:pt x="206" y="146"/>
                  </a:lnTo>
                  <a:lnTo>
                    <a:pt x="204" y="146"/>
                  </a:lnTo>
                  <a:lnTo>
                    <a:pt x="204" y="146"/>
                  </a:lnTo>
                  <a:lnTo>
                    <a:pt x="204" y="146"/>
                  </a:lnTo>
                  <a:lnTo>
                    <a:pt x="204" y="148"/>
                  </a:lnTo>
                  <a:lnTo>
                    <a:pt x="206" y="150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202" y="150"/>
                  </a:lnTo>
                  <a:lnTo>
                    <a:pt x="202" y="150"/>
                  </a:lnTo>
                  <a:lnTo>
                    <a:pt x="200" y="148"/>
                  </a:lnTo>
                  <a:lnTo>
                    <a:pt x="200" y="148"/>
                  </a:lnTo>
                  <a:lnTo>
                    <a:pt x="194" y="148"/>
                  </a:lnTo>
                  <a:lnTo>
                    <a:pt x="190" y="146"/>
                  </a:lnTo>
                  <a:lnTo>
                    <a:pt x="186" y="146"/>
                  </a:lnTo>
                  <a:lnTo>
                    <a:pt x="184" y="150"/>
                  </a:lnTo>
                  <a:lnTo>
                    <a:pt x="184" y="150"/>
                  </a:lnTo>
                  <a:lnTo>
                    <a:pt x="184" y="150"/>
                  </a:lnTo>
                  <a:lnTo>
                    <a:pt x="184" y="152"/>
                  </a:lnTo>
                  <a:lnTo>
                    <a:pt x="186" y="154"/>
                  </a:lnTo>
                  <a:lnTo>
                    <a:pt x="186" y="154"/>
                  </a:lnTo>
                  <a:lnTo>
                    <a:pt x="196" y="154"/>
                  </a:lnTo>
                  <a:lnTo>
                    <a:pt x="196" y="154"/>
                  </a:lnTo>
                  <a:lnTo>
                    <a:pt x="200" y="158"/>
                  </a:lnTo>
                  <a:lnTo>
                    <a:pt x="206" y="160"/>
                  </a:lnTo>
                  <a:lnTo>
                    <a:pt x="206" y="160"/>
                  </a:lnTo>
                  <a:lnTo>
                    <a:pt x="204" y="160"/>
                  </a:lnTo>
                  <a:lnTo>
                    <a:pt x="202" y="160"/>
                  </a:lnTo>
                  <a:lnTo>
                    <a:pt x="202" y="160"/>
                  </a:lnTo>
                  <a:lnTo>
                    <a:pt x="194" y="168"/>
                  </a:lnTo>
                  <a:lnTo>
                    <a:pt x="190" y="170"/>
                  </a:lnTo>
                  <a:lnTo>
                    <a:pt x="182" y="170"/>
                  </a:lnTo>
                  <a:lnTo>
                    <a:pt x="182" y="170"/>
                  </a:lnTo>
                  <a:lnTo>
                    <a:pt x="180" y="172"/>
                  </a:lnTo>
                  <a:lnTo>
                    <a:pt x="180" y="172"/>
                  </a:lnTo>
                  <a:lnTo>
                    <a:pt x="178" y="174"/>
                  </a:lnTo>
                  <a:lnTo>
                    <a:pt x="176" y="174"/>
                  </a:lnTo>
                  <a:lnTo>
                    <a:pt x="176" y="174"/>
                  </a:lnTo>
                  <a:lnTo>
                    <a:pt x="168" y="172"/>
                  </a:lnTo>
                  <a:lnTo>
                    <a:pt x="164" y="172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8" y="178"/>
                  </a:lnTo>
                  <a:lnTo>
                    <a:pt x="180" y="178"/>
                  </a:lnTo>
                  <a:lnTo>
                    <a:pt x="180" y="178"/>
                  </a:lnTo>
                  <a:lnTo>
                    <a:pt x="182" y="180"/>
                  </a:lnTo>
                  <a:lnTo>
                    <a:pt x="182" y="184"/>
                  </a:lnTo>
                  <a:lnTo>
                    <a:pt x="182" y="184"/>
                  </a:lnTo>
                  <a:lnTo>
                    <a:pt x="184" y="186"/>
                  </a:lnTo>
                  <a:lnTo>
                    <a:pt x="186" y="188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0" y="190"/>
                  </a:lnTo>
                  <a:lnTo>
                    <a:pt x="176" y="188"/>
                  </a:lnTo>
                  <a:lnTo>
                    <a:pt x="172" y="186"/>
                  </a:lnTo>
                  <a:lnTo>
                    <a:pt x="168" y="188"/>
                  </a:lnTo>
                  <a:lnTo>
                    <a:pt x="168" y="188"/>
                  </a:lnTo>
                  <a:lnTo>
                    <a:pt x="160" y="184"/>
                  </a:lnTo>
                  <a:lnTo>
                    <a:pt x="154" y="180"/>
                  </a:lnTo>
                  <a:lnTo>
                    <a:pt x="154" y="180"/>
                  </a:lnTo>
                  <a:lnTo>
                    <a:pt x="148" y="182"/>
                  </a:lnTo>
                  <a:lnTo>
                    <a:pt x="144" y="184"/>
                  </a:lnTo>
                  <a:lnTo>
                    <a:pt x="144" y="184"/>
                  </a:lnTo>
                  <a:lnTo>
                    <a:pt x="142" y="182"/>
                  </a:lnTo>
                  <a:lnTo>
                    <a:pt x="142" y="180"/>
                  </a:lnTo>
                  <a:lnTo>
                    <a:pt x="144" y="174"/>
                  </a:lnTo>
                  <a:lnTo>
                    <a:pt x="144" y="174"/>
                  </a:lnTo>
                  <a:lnTo>
                    <a:pt x="142" y="174"/>
                  </a:lnTo>
                  <a:lnTo>
                    <a:pt x="140" y="172"/>
                  </a:lnTo>
                  <a:lnTo>
                    <a:pt x="140" y="172"/>
                  </a:lnTo>
                  <a:lnTo>
                    <a:pt x="138" y="172"/>
                  </a:lnTo>
                  <a:lnTo>
                    <a:pt x="138" y="174"/>
                  </a:lnTo>
                  <a:lnTo>
                    <a:pt x="138" y="176"/>
                  </a:lnTo>
                  <a:lnTo>
                    <a:pt x="138" y="178"/>
                  </a:lnTo>
                  <a:lnTo>
                    <a:pt x="138" y="178"/>
                  </a:lnTo>
                  <a:lnTo>
                    <a:pt x="134" y="176"/>
                  </a:lnTo>
                  <a:lnTo>
                    <a:pt x="130" y="176"/>
                  </a:lnTo>
                  <a:lnTo>
                    <a:pt x="130" y="176"/>
                  </a:lnTo>
                  <a:lnTo>
                    <a:pt x="128" y="176"/>
                  </a:lnTo>
                  <a:lnTo>
                    <a:pt x="128" y="178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0"/>
                  </a:lnTo>
                  <a:lnTo>
                    <a:pt x="122" y="176"/>
                  </a:lnTo>
                  <a:lnTo>
                    <a:pt x="122" y="174"/>
                  </a:lnTo>
                  <a:lnTo>
                    <a:pt x="118" y="172"/>
                  </a:lnTo>
                  <a:lnTo>
                    <a:pt x="118" y="172"/>
                  </a:lnTo>
                  <a:lnTo>
                    <a:pt x="116" y="174"/>
                  </a:lnTo>
                  <a:lnTo>
                    <a:pt x="116" y="174"/>
                  </a:lnTo>
                  <a:lnTo>
                    <a:pt x="118" y="178"/>
                  </a:lnTo>
                  <a:lnTo>
                    <a:pt x="118" y="180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4" y="184"/>
                  </a:lnTo>
                  <a:lnTo>
                    <a:pt x="110" y="184"/>
                  </a:lnTo>
                  <a:lnTo>
                    <a:pt x="110" y="184"/>
                  </a:lnTo>
                  <a:lnTo>
                    <a:pt x="112" y="204"/>
                  </a:lnTo>
                  <a:lnTo>
                    <a:pt x="114" y="226"/>
                  </a:lnTo>
                  <a:lnTo>
                    <a:pt x="114" y="226"/>
                  </a:lnTo>
                  <a:lnTo>
                    <a:pt x="118" y="228"/>
                  </a:lnTo>
                  <a:lnTo>
                    <a:pt x="122" y="230"/>
                  </a:lnTo>
                  <a:lnTo>
                    <a:pt x="122" y="230"/>
                  </a:lnTo>
                  <a:lnTo>
                    <a:pt x="128" y="232"/>
                  </a:lnTo>
                  <a:lnTo>
                    <a:pt x="128" y="232"/>
                  </a:lnTo>
                  <a:lnTo>
                    <a:pt x="140" y="232"/>
                  </a:lnTo>
                  <a:lnTo>
                    <a:pt x="154" y="232"/>
                  </a:lnTo>
                  <a:lnTo>
                    <a:pt x="154" y="232"/>
                  </a:lnTo>
                  <a:lnTo>
                    <a:pt x="164" y="234"/>
                  </a:lnTo>
                  <a:lnTo>
                    <a:pt x="172" y="236"/>
                  </a:lnTo>
                  <a:lnTo>
                    <a:pt x="172" y="236"/>
                  </a:lnTo>
                  <a:lnTo>
                    <a:pt x="170" y="238"/>
                  </a:lnTo>
                  <a:lnTo>
                    <a:pt x="170" y="238"/>
                  </a:lnTo>
                  <a:lnTo>
                    <a:pt x="166" y="238"/>
                  </a:lnTo>
                  <a:lnTo>
                    <a:pt x="166" y="238"/>
                  </a:lnTo>
                  <a:lnTo>
                    <a:pt x="108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50" y="236"/>
                  </a:lnTo>
                  <a:lnTo>
                    <a:pt x="54" y="234"/>
                  </a:lnTo>
                  <a:lnTo>
                    <a:pt x="62" y="232"/>
                  </a:lnTo>
                  <a:lnTo>
                    <a:pt x="62" y="232"/>
                  </a:lnTo>
                  <a:lnTo>
                    <a:pt x="76" y="232"/>
                  </a:lnTo>
                  <a:lnTo>
                    <a:pt x="76" y="232"/>
                  </a:lnTo>
                  <a:lnTo>
                    <a:pt x="80" y="230"/>
                  </a:lnTo>
                  <a:lnTo>
                    <a:pt x="80" y="230"/>
                  </a:lnTo>
                  <a:lnTo>
                    <a:pt x="94" y="232"/>
                  </a:lnTo>
                  <a:lnTo>
                    <a:pt x="100" y="232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4" y="212"/>
                  </a:lnTo>
                  <a:lnTo>
                    <a:pt x="104" y="212"/>
                  </a:lnTo>
                  <a:lnTo>
                    <a:pt x="104" y="198"/>
                  </a:lnTo>
                  <a:lnTo>
                    <a:pt x="104" y="188"/>
                  </a:lnTo>
                  <a:lnTo>
                    <a:pt x="104" y="188"/>
                  </a:lnTo>
                  <a:lnTo>
                    <a:pt x="100" y="184"/>
                  </a:lnTo>
                  <a:lnTo>
                    <a:pt x="96" y="180"/>
                  </a:lnTo>
                  <a:lnTo>
                    <a:pt x="96" y="180"/>
                  </a:lnTo>
                  <a:lnTo>
                    <a:pt x="92" y="182"/>
                  </a:lnTo>
                  <a:lnTo>
                    <a:pt x="88" y="180"/>
                  </a:lnTo>
                  <a:lnTo>
                    <a:pt x="78" y="180"/>
                  </a:lnTo>
                  <a:lnTo>
                    <a:pt x="78" y="180"/>
                  </a:lnTo>
                  <a:lnTo>
                    <a:pt x="76" y="180"/>
                  </a:lnTo>
                  <a:lnTo>
                    <a:pt x="74" y="178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70" y="178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66" y="182"/>
                  </a:lnTo>
                  <a:lnTo>
                    <a:pt x="64" y="182"/>
                  </a:lnTo>
                  <a:lnTo>
                    <a:pt x="62" y="184"/>
                  </a:lnTo>
                  <a:lnTo>
                    <a:pt x="60" y="186"/>
                  </a:lnTo>
                  <a:lnTo>
                    <a:pt x="60" y="186"/>
                  </a:lnTo>
                  <a:lnTo>
                    <a:pt x="60" y="182"/>
                  </a:lnTo>
                  <a:lnTo>
                    <a:pt x="62" y="178"/>
                  </a:lnTo>
                  <a:lnTo>
                    <a:pt x="66" y="176"/>
                  </a:lnTo>
                  <a:lnTo>
                    <a:pt x="68" y="172"/>
                  </a:lnTo>
                  <a:lnTo>
                    <a:pt x="68" y="172"/>
                  </a:lnTo>
                  <a:lnTo>
                    <a:pt x="68" y="172"/>
                  </a:lnTo>
                  <a:lnTo>
                    <a:pt x="66" y="17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66" y="164"/>
                  </a:lnTo>
                  <a:lnTo>
                    <a:pt x="70" y="160"/>
                  </a:lnTo>
                  <a:lnTo>
                    <a:pt x="70" y="160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4" y="156"/>
                  </a:lnTo>
                  <a:lnTo>
                    <a:pt x="60" y="154"/>
                  </a:lnTo>
                  <a:lnTo>
                    <a:pt x="58" y="152"/>
                  </a:lnTo>
                  <a:lnTo>
                    <a:pt x="54" y="154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58" y="158"/>
                  </a:lnTo>
                  <a:lnTo>
                    <a:pt x="62" y="158"/>
                  </a:lnTo>
                  <a:lnTo>
                    <a:pt x="66" y="158"/>
                  </a:lnTo>
                  <a:lnTo>
                    <a:pt x="66" y="158"/>
                  </a:lnTo>
                  <a:lnTo>
                    <a:pt x="64" y="162"/>
                  </a:lnTo>
                  <a:lnTo>
                    <a:pt x="62" y="164"/>
                  </a:lnTo>
                  <a:lnTo>
                    <a:pt x="60" y="166"/>
                  </a:lnTo>
                  <a:lnTo>
                    <a:pt x="58" y="168"/>
                  </a:lnTo>
                  <a:lnTo>
                    <a:pt x="58" y="168"/>
                  </a:lnTo>
                  <a:lnTo>
                    <a:pt x="56" y="168"/>
                  </a:lnTo>
                  <a:lnTo>
                    <a:pt x="54" y="168"/>
                  </a:lnTo>
                  <a:lnTo>
                    <a:pt x="50" y="168"/>
                  </a:lnTo>
                  <a:lnTo>
                    <a:pt x="48" y="166"/>
                  </a:lnTo>
                  <a:lnTo>
                    <a:pt x="48" y="166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0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34" y="162"/>
                  </a:lnTo>
                  <a:lnTo>
                    <a:pt x="30" y="162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14" y="164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4" y="156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2" y="152"/>
                  </a:lnTo>
                  <a:lnTo>
                    <a:pt x="4" y="15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2" y="154"/>
                  </a:lnTo>
                  <a:lnTo>
                    <a:pt x="22" y="154"/>
                  </a:lnTo>
                  <a:lnTo>
                    <a:pt x="22" y="150"/>
                  </a:lnTo>
                  <a:lnTo>
                    <a:pt x="20" y="148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8" y="144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4" y="136"/>
                  </a:lnTo>
                  <a:lnTo>
                    <a:pt x="16" y="134"/>
                  </a:lnTo>
                  <a:lnTo>
                    <a:pt x="18" y="134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22" y="132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6" y="130"/>
                  </a:lnTo>
                  <a:lnTo>
                    <a:pt x="24" y="130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18" y="130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16" y="130"/>
                  </a:lnTo>
                  <a:lnTo>
                    <a:pt x="14" y="128"/>
                  </a:lnTo>
                  <a:lnTo>
                    <a:pt x="12" y="126"/>
                  </a:lnTo>
                  <a:lnTo>
                    <a:pt x="14" y="122"/>
                  </a:lnTo>
                  <a:lnTo>
                    <a:pt x="14" y="122"/>
                  </a:lnTo>
                  <a:lnTo>
                    <a:pt x="20" y="124"/>
                  </a:lnTo>
                  <a:lnTo>
                    <a:pt x="22" y="124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8" y="126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4" y="128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8" y="128"/>
                  </a:lnTo>
                  <a:lnTo>
                    <a:pt x="38" y="128"/>
                  </a:lnTo>
                  <a:lnTo>
                    <a:pt x="38" y="130"/>
                  </a:lnTo>
                  <a:lnTo>
                    <a:pt x="40" y="130"/>
                  </a:lnTo>
                  <a:lnTo>
                    <a:pt x="40" y="130"/>
                  </a:lnTo>
                  <a:lnTo>
                    <a:pt x="48" y="128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4" y="122"/>
                  </a:lnTo>
                  <a:lnTo>
                    <a:pt x="46" y="120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18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2" y="116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4" y="118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24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6" y="112"/>
                  </a:lnTo>
                  <a:lnTo>
                    <a:pt x="14" y="110"/>
                  </a:lnTo>
                  <a:lnTo>
                    <a:pt x="12" y="108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2" y="104"/>
                  </a:lnTo>
                  <a:lnTo>
                    <a:pt x="14" y="104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36" y="104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2" y="98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38" y="94"/>
                  </a:lnTo>
                  <a:lnTo>
                    <a:pt x="36" y="96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4" y="90"/>
                  </a:lnTo>
                  <a:lnTo>
                    <a:pt x="26" y="90"/>
                  </a:lnTo>
                  <a:lnTo>
                    <a:pt x="28" y="92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4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2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86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2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30" y="72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40" y="70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6" y="76"/>
                  </a:lnTo>
                  <a:lnTo>
                    <a:pt x="48" y="76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4" y="60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6" y="50"/>
                  </a:lnTo>
                  <a:lnTo>
                    <a:pt x="58" y="48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0" y="44"/>
                  </a:lnTo>
                  <a:lnTo>
                    <a:pt x="58" y="42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38"/>
                  </a:lnTo>
                  <a:lnTo>
                    <a:pt x="56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6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2" y="38"/>
                  </a:lnTo>
                  <a:lnTo>
                    <a:pt x="72" y="38"/>
                  </a:lnTo>
                  <a:lnTo>
                    <a:pt x="72" y="36"/>
                  </a:lnTo>
                  <a:lnTo>
                    <a:pt x="70" y="34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2" y="22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62" y="16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6" y="8"/>
                  </a:lnTo>
                  <a:lnTo>
                    <a:pt x="70" y="10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20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96" y="20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100" y="16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10" y="18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8" y="12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4" y="10"/>
                  </a:lnTo>
                  <a:lnTo>
                    <a:pt x="112" y="10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0"/>
                  </a:lnTo>
                  <a:lnTo>
                    <a:pt x="100" y="8"/>
                  </a:lnTo>
                  <a:lnTo>
                    <a:pt x="102" y="6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6" y="4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12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4"/>
                  </a:lnTo>
                  <a:lnTo>
                    <a:pt x="116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0" y="2"/>
                  </a:lnTo>
                  <a:lnTo>
                    <a:pt x="120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2" y="8"/>
                  </a:lnTo>
                  <a:lnTo>
                    <a:pt x="134" y="8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2" y="12"/>
                  </a:lnTo>
                  <a:lnTo>
                    <a:pt x="130" y="14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4" y="10"/>
                  </a:lnTo>
                  <a:lnTo>
                    <a:pt x="122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2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0" y="18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20" y="22"/>
                  </a:lnTo>
                  <a:lnTo>
                    <a:pt x="122" y="24"/>
                  </a:lnTo>
                  <a:lnTo>
                    <a:pt x="126" y="26"/>
                  </a:lnTo>
                  <a:lnTo>
                    <a:pt x="126" y="26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6" y="20"/>
                  </a:lnTo>
                  <a:lnTo>
                    <a:pt x="124" y="18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6" y="16"/>
                  </a:lnTo>
                  <a:lnTo>
                    <a:pt x="128" y="16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6" y="18"/>
                  </a:lnTo>
                  <a:lnTo>
                    <a:pt x="138" y="14"/>
                  </a:lnTo>
                  <a:lnTo>
                    <a:pt x="142" y="12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4" y="12"/>
                  </a:lnTo>
                  <a:lnTo>
                    <a:pt x="144" y="14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4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50" y="10"/>
                  </a:lnTo>
                  <a:lnTo>
                    <a:pt x="152" y="14"/>
                  </a:lnTo>
                  <a:lnTo>
                    <a:pt x="152" y="14"/>
                  </a:lnTo>
                  <a:close/>
                  <a:moveTo>
                    <a:pt x="106" y="22"/>
                  </a:moveTo>
                  <a:lnTo>
                    <a:pt x="106" y="22"/>
                  </a:lnTo>
                  <a:lnTo>
                    <a:pt x="108" y="2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24"/>
                  </a:lnTo>
                  <a:lnTo>
                    <a:pt x="112" y="22"/>
                  </a:lnTo>
                  <a:lnTo>
                    <a:pt x="110" y="20"/>
                  </a:lnTo>
                  <a:lnTo>
                    <a:pt x="106" y="22"/>
                  </a:lnTo>
                  <a:lnTo>
                    <a:pt x="106" y="22"/>
                  </a:lnTo>
                  <a:close/>
                  <a:moveTo>
                    <a:pt x="74" y="28"/>
                  </a:moveTo>
                  <a:lnTo>
                    <a:pt x="74" y="28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78" y="26"/>
                  </a:lnTo>
                  <a:lnTo>
                    <a:pt x="74" y="24"/>
                  </a:lnTo>
                  <a:lnTo>
                    <a:pt x="72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4"/>
                  </a:lnTo>
                  <a:lnTo>
                    <a:pt x="70" y="26"/>
                  </a:lnTo>
                  <a:lnTo>
                    <a:pt x="74" y="28"/>
                  </a:lnTo>
                  <a:lnTo>
                    <a:pt x="74" y="28"/>
                  </a:lnTo>
                  <a:close/>
                  <a:moveTo>
                    <a:pt x="104" y="30"/>
                  </a:moveTo>
                  <a:lnTo>
                    <a:pt x="104" y="30"/>
                  </a:lnTo>
                  <a:lnTo>
                    <a:pt x="100" y="26"/>
                  </a:lnTo>
                  <a:lnTo>
                    <a:pt x="98" y="24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8"/>
                  </a:lnTo>
                  <a:lnTo>
                    <a:pt x="98" y="28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4" y="36"/>
                  </a:lnTo>
                  <a:lnTo>
                    <a:pt x="106" y="36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104" y="30"/>
                  </a:lnTo>
                  <a:lnTo>
                    <a:pt x="104" y="30"/>
                  </a:lnTo>
                  <a:close/>
                  <a:moveTo>
                    <a:pt x="128" y="28"/>
                  </a:moveTo>
                  <a:lnTo>
                    <a:pt x="128" y="28"/>
                  </a:lnTo>
                  <a:lnTo>
                    <a:pt x="130" y="30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6" y="30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32" y="26"/>
                  </a:lnTo>
                  <a:lnTo>
                    <a:pt x="128" y="28"/>
                  </a:lnTo>
                  <a:lnTo>
                    <a:pt x="128" y="28"/>
                  </a:lnTo>
                  <a:close/>
                  <a:moveTo>
                    <a:pt x="126" y="34"/>
                  </a:moveTo>
                  <a:lnTo>
                    <a:pt x="126" y="34"/>
                  </a:lnTo>
                  <a:lnTo>
                    <a:pt x="126" y="32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24" y="34"/>
                  </a:lnTo>
                  <a:lnTo>
                    <a:pt x="126" y="34"/>
                  </a:lnTo>
                  <a:lnTo>
                    <a:pt x="126" y="34"/>
                  </a:lnTo>
                  <a:close/>
                  <a:moveTo>
                    <a:pt x="90" y="40"/>
                  </a:moveTo>
                  <a:lnTo>
                    <a:pt x="90" y="40"/>
                  </a:lnTo>
                  <a:lnTo>
                    <a:pt x="92" y="42"/>
                  </a:lnTo>
                  <a:lnTo>
                    <a:pt x="96" y="42"/>
                  </a:lnTo>
                  <a:lnTo>
                    <a:pt x="98" y="42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98" y="38"/>
                  </a:lnTo>
                  <a:lnTo>
                    <a:pt x="96" y="38"/>
                  </a:lnTo>
                  <a:lnTo>
                    <a:pt x="90" y="40"/>
                  </a:lnTo>
                  <a:lnTo>
                    <a:pt x="90" y="40"/>
                  </a:lnTo>
                  <a:close/>
                  <a:moveTo>
                    <a:pt x="112" y="42"/>
                  </a:moveTo>
                  <a:lnTo>
                    <a:pt x="112" y="42"/>
                  </a:lnTo>
                  <a:lnTo>
                    <a:pt x="112" y="38"/>
                  </a:lnTo>
                  <a:lnTo>
                    <a:pt x="110" y="38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0"/>
                  </a:lnTo>
                  <a:lnTo>
                    <a:pt x="112" y="42"/>
                  </a:lnTo>
                  <a:lnTo>
                    <a:pt x="112" y="42"/>
                  </a:lnTo>
                  <a:close/>
                  <a:moveTo>
                    <a:pt x="84" y="62"/>
                  </a:moveTo>
                  <a:lnTo>
                    <a:pt x="84" y="62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0"/>
                  </a:lnTo>
                  <a:lnTo>
                    <a:pt x="78" y="62"/>
                  </a:lnTo>
                  <a:lnTo>
                    <a:pt x="84" y="62"/>
                  </a:lnTo>
                  <a:lnTo>
                    <a:pt x="84" y="62"/>
                  </a:lnTo>
                  <a:close/>
                  <a:moveTo>
                    <a:pt x="64" y="64"/>
                  </a:moveTo>
                  <a:lnTo>
                    <a:pt x="64" y="64"/>
                  </a:lnTo>
                  <a:lnTo>
                    <a:pt x="66" y="62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4" y="58"/>
                  </a:lnTo>
                  <a:lnTo>
                    <a:pt x="62" y="58"/>
                  </a:lnTo>
                  <a:lnTo>
                    <a:pt x="62" y="60"/>
                  </a:ln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168" y="64"/>
                  </a:moveTo>
                  <a:lnTo>
                    <a:pt x="168" y="64"/>
                  </a:lnTo>
                  <a:lnTo>
                    <a:pt x="170" y="66"/>
                  </a:lnTo>
                  <a:lnTo>
                    <a:pt x="172" y="64"/>
                  </a:lnTo>
                  <a:lnTo>
                    <a:pt x="172" y="64"/>
                  </a:lnTo>
                  <a:lnTo>
                    <a:pt x="172" y="62"/>
                  </a:lnTo>
                  <a:lnTo>
                    <a:pt x="172" y="60"/>
                  </a:lnTo>
                  <a:lnTo>
                    <a:pt x="172" y="60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68" y="64"/>
                  </a:lnTo>
                  <a:close/>
                  <a:moveTo>
                    <a:pt x="150" y="64"/>
                  </a:moveTo>
                  <a:lnTo>
                    <a:pt x="150" y="64"/>
                  </a:lnTo>
                  <a:lnTo>
                    <a:pt x="152" y="66"/>
                  </a:lnTo>
                  <a:lnTo>
                    <a:pt x="154" y="68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58" y="72"/>
                  </a:lnTo>
                  <a:lnTo>
                    <a:pt x="160" y="68"/>
                  </a:lnTo>
                  <a:lnTo>
                    <a:pt x="156" y="62"/>
                  </a:lnTo>
                  <a:lnTo>
                    <a:pt x="156" y="62"/>
                  </a:lnTo>
                  <a:lnTo>
                    <a:pt x="152" y="62"/>
                  </a:lnTo>
                  <a:lnTo>
                    <a:pt x="152" y="62"/>
                  </a:lnTo>
                  <a:lnTo>
                    <a:pt x="150" y="64"/>
                  </a:lnTo>
                  <a:lnTo>
                    <a:pt x="150" y="64"/>
                  </a:lnTo>
                  <a:close/>
                  <a:moveTo>
                    <a:pt x="104" y="72"/>
                  </a:moveTo>
                  <a:lnTo>
                    <a:pt x="104" y="72"/>
                  </a:lnTo>
                  <a:lnTo>
                    <a:pt x="106" y="72"/>
                  </a:lnTo>
                  <a:lnTo>
                    <a:pt x="108" y="70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4" y="66"/>
                  </a:lnTo>
                  <a:lnTo>
                    <a:pt x="104" y="68"/>
                  </a:lnTo>
                  <a:lnTo>
                    <a:pt x="102" y="70"/>
                  </a:lnTo>
                  <a:lnTo>
                    <a:pt x="104" y="72"/>
                  </a:lnTo>
                  <a:lnTo>
                    <a:pt x="104" y="72"/>
                  </a:lnTo>
                  <a:close/>
                  <a:moveTo>
                    <a:pt x="174" y="76"/>
                  </a:moveTo>
                  <a:lnTo>
                    <a:pt x="174" y="76"/>
                  </a:lnTo>
                  <a:lnTo>
                    <a:pt x="178" y="74"/>
                  </a:lnTo>
                  <a:lnTo>
                    <a:pt x="178" y="72"/>
                  </a:lnTo>
                  <a:lnTo>
                    <a:pt x="178" y="70"/>
                  </a:lnTo>
                  <a:lnTo>
                    <a:pt x="178" y="70"/>
                  </a:lnTo>
                  <a:lnTo>
                    <a:pt x="174" y="70"/>
                  </a:lnTo>
                  <a:lnTo>
                    <a:pt x="172" y="72"/>
                  </a:lnTo>
                  <a:lnTo>
                    <a:pt x="172" y="74"/>
                  </a:lnTo>
                  <a:lnTo>
                    <a:pt x="174" y="76"/>
                  </a:lnTo>
                  <a:lnTo>
                    <a:pt x="174" y="76"/>
                  </a:lnTo>
                  <a:close/>
                  <a:moveTo>
                    <a:pt x="90" y="82"/>
                  </a:moveTo>
                  <a:lnTo>
                    <a:pt x="90" y="82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94" y="78"/>
                  </a:lnTo>
                  <a:lnTo>
                    <a:pt x="94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90" y="82"/>
                  </a:lnTo>
                  <a:lnTo>
                    <a:pt x="90" y="82"/>
                  </a:lnTo>
                  <a:close/>
                  <a:moveTo>
                    <a:pt x="34" y="84"/>
                  </a:moveTo>
                  <a:lnTo>
                    <a:pt x="34" y="8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6" y="90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40" y="86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36" y="82"/>
                  </a:lnTo>
                  <a:lnTo>
                    <a:pt x="34" y="84"/>
                  </a:lnTo>
                  <a:lnTo>
                    <a:pt x="34" y="84"/>
                  </a:lnTo>
                  <a:close/>
                  <a:moveTo>
                    <a:pt x="120" y="96"/>
                  </a:moveTo>
                  <a:lnTo>
                    <a:pt x="120" y="96"/>
                  </a:lnTo>
                  <a:lnTo>
                    <a:pt x="118" y="92"/>
                  </a:lnTo>
                  <a:lnTo>
                    <a:pt x="118" y="90"/>
                  </a:lnTo>
                  <a:lnTo>
                    <a:pt x="114" y="86"/>
                  </a:lnTo>
                  <a:lnTo>
                    <a:pt x="114" y="86"/>
                  </a:lnTo>
                  <a:lnTo>
                    <a:pt x="112" y="88"/>
                  </a:lnTo>
                  <a:lnTo>
                    <a:pt x="112" y="92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0" y="96"/>
                  </a:lnTo>
                  <a:close/>
                  <a:moveTo>
                    <a:pt x="150" y="94"/>
                  </a:moveTo>
                  <a:lnTo>
                    <a:pt x="150" y="94"/>
                  </a:lnTo>
                  <a:lnTo>
                    <a:pt x="154" y="94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2" y="90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50" y="94"/>
                  </a:lnTo>
                  <a:lnTo>
                    <a:pt x="150" y="94"/>
                  </a:lnTo>
                  <a:close/>
                  <a:moveTo>
                    <a:pt x="156" y="104"/>
                  </a:moveTo>
                  <a:lnTo>
                    <a:pt x="156" y="104"/>
                  </a:lnTo>
                  <a:lnTo>
                    <a:pt x="162" y="104"/>
                  </a:lnTo>
                  <a:lnTo>
                    <a:pt x="162" y="104"/>
                  </a:lnTo>
                  <a:lnTo>
                    <a:pt x="160" y="100"/>
                  </a:lnTo>
                  <a:lnTo>
                    <a:pt x="162" y="98"/>
                  </a:lnTo>
                  <a:lnTo>
                    <a:pt x="164" y="96"/>
                  </a:lnTo>
                  <a:lnTo>
                    <a:pt x="166" y="94"/>
                  </a:lnTo>
                  <a:lnTo>
                    <a:pt x="166" y="94"/>
                  </a:lnTo>
                  <a:lnTo>
                    <a:pt x="162" y="94"/>
                  </a:lnTo>
                  <a:lnTo>
                    <a:pt x="158" y="94"/>
                  </a:lnTo>
                  <a:lnTo>
                    <a:pt x="158" y="94"/>
                  </a:lnTo>
                  <a:lnTo>
                    <a:pt x="158" y="98"/>
                  </a:lnTo>
                  <a:lnTo>
                    <a:pt x="156" y="100"/>
                  </a:lnTo>
                  <a:lnTo>
                    <a:pt x="156" y="100"/>
                  </a:lnTo>
                  <a:lnTo>
                    <a:pt x="152" y="98"/>
                  </a:lnTo>
                  <a:lnTo>
                    <a:pt x="150" y="98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56" y="100"/>
                  </a:lnTo>
                  <a:lnTo>
                    <a:pt x="156" y="102"/>
                  </a:lnTo>
                  <a:lnTo>
                    <a:pt x="156" y="104"/>
                  </a:lnTo>
                  <a:lnTo>
                    <a:pt x="156" y="104"/>
                  </a:lnTo>
                  <a:close/>
                  <a:moveTo>
                    <a:pt x="78" y="114"/>
                  </a:moveTo>
                  <a:lnTo>
                    <a:pt x="78" y="114"/>
                  </a:lnTo>
                  <a:lnTo>
                    <a:pt x="82" y="114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6" y="110"/>
                  </a:lnTo>
                  <a:lnTo>
                    <a:pt x="78" y="114"/>
                  </a:lnTo>
                  <a:lnTo>
                    <a:pt x="78" y="114"/>
                  </a:lnTo>
                  <a:close/>
                  <a:moveTo>
                    <a:pt x="48" y="112"/>
                  </a:moveTo>
                  <a:lnTo>
                    <a:pt x="48" y="112"/>
                  </a:lnTo>
                  <a:lnTo>
                    <a:pt x="46" y="110"/>
                  </a:lnTo>
                  <a:lnTo>
                    <a:pt x="44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2"/>
                  </a:lnTo>
                  <a:lnTo>
                    <a:pt x="42" y="114"/>
                  </a:lnTo>
                  <a:lnTo>
                    <a:pt x="46" y="114"/>
                  </a:lnTo>
                  <a:lnTo>
                    <a:pt x="48" y="112"/>
                  </a:lnTo>
                  <a:lnTo>
                    <a:pt x="48" y="112"/>
                  </a:lnTo>
                  <a:close/>
                  <a:moveTo>
                    <a:pt x="108" y="118"/>
                  </a:moveTo>
                  <a:lnTo>
                    <a:pt x="108" y="118"/>
                  </a:lnTo>
                  <a:lnTo>
                    <a:pt x="110" y="120"/>
                  </a:lnTo>
                  <a:lnTo>
                    <a:pt x="110" y="122"/>
                  </a:lnTo>
                  <a:lnTo>
                    <a:pt x="112" y="124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18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0" y="112"/>
                  </a:lnTo>
                  <a:lnTo>
                    <a:pt x="108" y="112"/>
                  </a:lnTo>
                  <a:lnTo>
                    <a:pt x="108" y="116"/>
                  </a:lnTo>
                  <a:lnTo>
                    <a:pt x="108" y="118"/>
                  </a:lnTo>
                  <a:lnTo>
                    <a:pt x="108" y="118"/>
                  </a:lnTo>
                  <a:close/>
                  <a:moveTo>
                    <a:pt x="56" y="120"/>
                  </a:moveTo>
                  <a:lnTo>
                    <a:pt x="56" y="120"/>
                  </a:lnTo>
                  <a:lnTo>
                    <a:pt x="60" y="120"/>
                  </a:lnTo>
                  <a:lnTo>
                    <a:pt x="60" y="116"/>
                  </a:lnTo>
                  <a:lnTo>
                    <a:pt x="60" y="114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6"/>
                  </a:lnTo>
                  <a:lnTo>
                    <a:pt x="56" y="120"/>
                  </a:lnTo>
                  <a:lnTo>
                    <a:pt x="56" y="120"/>
                  </a:lnTo>
                  <a:close/>
                  <a:moveTo>
                    <a:pt x="66" y="118"/>
                  </a:moveTo>
                  <a:lnTo>
                    <a:pt x="66" y="118"/>
                  </a:lnTo>
                  <a:lnTo>
                    <a:pt x="70" y="118"/>
                  </a:lnTo>
                  <a:lnTo>
                    <a:pt x="74" y="116"/>
                  </a:lnTo>
                  <a:lnTo>
                    <a:pt x="74" y="116"/>
                  </a:lnTo>
                  <a:lnTo>
                    <a:pt x="70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8"/>
                  </a:lnTo>
                  <a:lnTo>
                    <a:pt x="66" y="118"/>
                  </a:lnTo>
                  <a:close/>
                  <a:moveTo>
                    <a:pt x="154" y="122"/>
                  </a:moveTo>
                  <a:lnTo>
                    <a:pt x="154" y="122"/>
                  </a:lnTo>
                  <a:lnTo>
                    <a:pt x="152" y="122"/>
                  </a:lnTo>
                  <a:lnTo>
                    <a:pt x="150" y="122"/>
                  </a:lnTo>
                  <a:lnTo>
                    <a:pt x="150" y="122"/>
                  </a:lnTo>
                  <a:lnTo>
                    <a:pt x="150" y="126"/>
                  </a:lnTo>
                  <a:lnTo>
                    <a:pt x="150" y="126"/>
                  </a:lnTo>
                  <a:lnTo>
                    <a:pt x="152" y="128"/>
                  </a:lnTo>
                  <a:lnTo>
                    <a:pt x="152" y="126"/>
                  </a:lnTo>
                  <a:lnTo>
                    <a:pt x="154" y="126"/>
                  </a:lnTo>
                  <a:lnTo>
                    <a:pt x="156" y="126"/>
                  </a:lnTo>
                  <a:lnTo>
                    <a:pt x="156" y="126"/>
                  </a:lnTo>
                  <a:lnTo>
                    <a:pt x="152" y="128"/>
                  </a:lnTo>
                  <a:lnTo>
                    <a:pt x="152" y="132"/>
                  </a:lnTo>
                  <a:lnTo>
                    <a:pt x="152" y="132"/>
                  </a:lnTo>
                  <a:lnTo>
                    <a:pt x="156" y="132"/>
                  </a:lnTo>
                  <a:lnTo>
                    <a:pt x="156" y="132"/>
                  </a:lnTo>
                  <a:lnTo>
                    <a:pt x="158" y="128"/>
                  </a:lnTo>
                  <a:lnTo>
                    <a:pt x="158" y="128"/>
                  </a:lnTo>
                  <a:lnTo>
                    <a:pt x="160" y="126"/>
                  </a:lnTo>
                  <a:lnTo>
                    <a:pt x="162" y="124"/>
                  </a:lnTo>
                  <a:lnTo>
                    <a:pt x="162" y="118"/>
                  </a:lnTo>
                  <a:lnTo>
                    <a:pt x="162" y="118"/>
                  </a:lnTo>
                  <a:lnTo>
                    <a:pt x="156" y="120"/>
                  </a:lnTo>
                  <a:lnTo>
                    <a:pt x="154" y="122"/>
                  </a:lnTo>
                  <a:lnTo>
                    <a:pt x="154" y="122"/>
                  </a:lnTo>
                  <a:close/>
                  <a:moveTo>
                    <a:pt x="132" y="122"/>
                  </a:moveTo>
                  <a:lnTo>
                    <a:pt x="132" y="122"/>
                  </a:lnTo>
                  <a:lnTo>
                    <a:pt x="134" y="124"/>
                  </a:lnTo>
                  <a:lnTo>
                    <a:pt x="134" y="126"/>
                  </a:lnTo>
                  <a:lnTo>
                    <a:pt x="134" y="126"/>
                  </a:lnTo>
                  <a:lnTo>
                    <a:pt x="142" y="128"/>
                  </a:lnTo>
                  <a:lnTo>
                    <a:pt x="144" y="126"/>
                  </a:lnTo>
                  <a:lnTo>
                    <a:pt x="144" y="122"/>
                  </a:lnTo>
                  <a:lnTo>
                    <a:pt x="144" y="122"/>
                  </a:lnTo>
                  <a:lnTo>
                    <a:pt x="138" y="122"/>
                  </a:lnTo>
                  <a:lnTo>
                    <a:pt x="132" y="122"/>
                  </a:lnTo>
                  <a:lnTo>
                    <a:pt x="132" y="122"/>
                  </a:lnTo>
                  <a:close/>
                  <a:moveTo>
                    <a:pt x="72" y="130"/>
                  </a:moveTo>
                  <a:lnTo>
                    <a:pt x="72" y="130"/>
                  </a:lnTo>
                  <a:lnTo>
                    <a:pt x="72" y="132"/>
                  </a:lnTo>
                  <a:lnTo>
                    <a:pt x="72" y="132"/>
                  </a:lnTo>
                  <a:lnTo>
                    <a:pt x="76" y="132"/>
                  </a:lnTo>
                  <a:lnTo>
                    <a:pt x="76" y="132"/>
                  </a:lnTo>
                  <a:lnTo>
                    <a:pt x="76" y="130"/>
                  </a:lnTo>
                  <a:lnTo>
                    <a:pt x="74" y="128"/>
                  </a:lnTo>
                  <a:lnTo>
                    <a:pt x="72" y="130"/>
                  </a:lnTo>
                  <a:lnTo>
                    <a:pt x="72" y="130"/>
                  </a:lnTo>
                  <a:close/>
                  <a:moveTo>
                    <a:pt x="52" y="134"/>
                  </a:moveTo>
                  <a:lnTo>
                    <a:pt x="52" y="134"/>
                  </a:lnTo>
                  <a:lnTo>
                    <a:pt x="52" y="136"/>
                  </a:lnTo>
                  <a:lnTo>
                    <a:pt x="56" y="136"/>
                  </a:lnTo>
                  <a:lnTo>
                    <a:pt x="58" y="134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4" y="132"/>
                  </a:lnTo>
                  <a:lnTo>
                    <a:pt x="52" y="134"/>
                  </a:lnTo>
                  <a:lnTo>
                    <a:pt x="52" y="134"/>
                  </a:lnTo>
                  <a:close/>
                  <a:moveTo>
                    <a:pt x="160" y="138"/>
                  </a:moveTo>
                  <a:lnTo>
                    <a:pt x="160" y="138"/>
                  </a:lnTo>
                  <a:lnTo>
                    <a:pt x="162" y="142"/>
                  </a:lnTo>
                  <a:lnTo>
                    <a:pt x="162" y="142"/>
                  </a:lnTo>
                  <a:lnTo>
                    <a:pt x="164" y="142"/>
                  </a:lnTo>
                  <a:lnTo>
                    <a:pt x="166" y="138"/>
                  </a:lnTo>
                  <a:lnTo>
                    <a:pt x="166" y="138"/>
                  </a:lnTo>
                  <a:lnTo>
                    <a:pt x="160" y="138"/>
                  </a:lnTo>
                  <a:lnTo>
                    <a:pt x="160" y="138"/>
                  </a:lnTo>
                  <a:close/>
                  <a:moveTo>
                    <a:pt x="28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2" y="142"/>
                  </a:lnTo>
                  <a:lnTo>
                    <a:pt x="36" y="142"/>
                  </a:lnTo>
                  <a:lnTo>
                    <a:pt x="36" y="142"/>
                  </a:lnTo>
                  <a:lnTo>
                    <a:pt x="34" y="138"/>
                  </a:lnTo>
                  <a:lnTo>
                    <a:pt x="32" y="138"/>
                  </a:lnTo>
                  <a:lnTo>
                    <a:pt x="28" y="140"/>
                  </a:lnTo>
                  <a:lnTo>
                    <a:pt x="28" y="142"/>
                  </a:lnTo>
                  <a:lnTo>
                    <a:pt x="28" y="14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4"/>
                  </a:lnTo>
                  <a:lnTo>
                    <a:pt x="120" y="144"/>
                  </a:lnTo>
                  <a:lnTo>
                    <a:pt x="120" y="148"/>
                  </a:lnTo>
                  <a:lnTo>
                    <a:pt x="122" y="150"/>
                  </a:lnTo>
                  <a:lnTo>
                    <a:pt x="124" y="148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30" y="152"/>
                  </a:moveTo>
                  <a:lnTo>
                    <a:pt x="130" y="152"/>
                  </a:lnTo>
                  <a:lnTo>
                    <a:pt x="132" y="152"/>
                  </a:lnTo>
                  <a:lnTo>
                    <a:pt x="132" y="152"/>
                  </a:lnTo>
                  <a:lnTo>
                    <a:pt x="132" y="152"/>
                  </a:lnTo>
                  <a:lnTo>
                    <a:pt x="134" y="150"/>
                  </a:lnTo>
                  <a:lnTo>
                    <a:pt x="136" y="148"/>
                  </a:lnTo>
                  <a:lnTo>
                    <a:pt x="136" y="148"/>
                  </a:lnTo>
                  <a:lnTo>
                    <a:pt x="134" y="146"/>
                  </a:lnTo>
                  <a:lnTo>
                    <a:pt x="132" y="146"/>
                  </a:lnTo>
                  <a:lnTo>
                    <a:pt x="130" y="148"/>
                  </a:lnTo>
                  <a:lnTo>
                    <a:pt x="130" y="152"/>
                  </a:lnTo>
                  <a:lnTo>
                    <a:pt x="130" y="152"/>
                  </a:lnTo>
                  <a:close/>
                  <a:moveTo>
                    <a:pt x="72" y="152"/>
                  </a:moveTo>
                  <a:lnTo>
                    <a:pt x="72" y="152"/>
                  </a:lnTo>
                  <a:lnTo>
                    <a:pt x="74" y="154"/>
                  </a:lnTo>
                  <a:lnTo>
                    <a:pt x="78" y="152"/>
                  </a:lnTo>
                  <a:lnTo>
                    <a:pt x="84" y="150"/>
                  </a:lnTo>
                  <a:lnTo>
                    <a:pt x="84" y="150"/>
                  </a:lnTo>
                  <a:lnTo>
                    <a:pt x="84" y="148"/>
                  </a:lnTo>
                  <a:lnTo>
                    <a:pt x="82" y="148"/>
                  </a:lnTo>
                  <a:lnTo>
                    <a:pt x="78" y="148"/>
                  </a:lnTo>
                  <a:lnTo>
                    <a:pt x="74" y="148"/>
                  </a:lnTo>
                  <a:lnTo>
                    <a:pt x="72" y="152"/>
                  </a:lnTo>
                  <a:lnTo>
                    <a:pt x="72" y="152"/>
                  </a:lnTo>
                  <a:close/>
                  <a:moveTo>
                    <a:pt x="142" y="160"/>
                  </a:moveTo>
                  <a:lnTo>
                    <a:pt x="142" y="160"/>
                  </a:lnTo>
                  <a:lnTo>
                    <a:pt x="146" y="160"/>
                  </a:lnTo>
                  <a:lnTo>
                    <a:pt x="148" y="160"/>
                  </a:lnTo>
                  <a:lnTo>
                    <a:pt x="150" y="160"/>
                  </a:lnTo>
                  <a:lnTo>
                    <a:pt x="150" y="160"/>
                  </a:lnTo>
                  <a:lnTo>
                    <a:pt x="150" y="156"/>
                  </a:lnTo>
                  <a:lnTo>
                    <a:pt x="146" y="154"/>
                  </a:lnTo>
                  <a:lnTo>
                    <a:pt x="142" y="156"/>
                  </a:lnTo>
                  <a:lnTo>
                    <a:pt x="142" y="160"/>
                  </a:lnTo>
                  <a:lnTo>
                    <a:pt x="142" y="160"/>
                  </a:lnTo>
                  <a:close/>
                  <a:moveTo>
                    <a:pt x="190" y="156"/>
                  </a:moveTo>
                  <a:lnTo>
                    <a:pt x="190" y="156"/>
                  </a:lnTo>
                  <a:lnTo>
                    <a:pt x="184" y="156"/>
                  </a:lnTo>
                  <a:lnTo>
                    <a:pt x="184" y="156"/>
                  </a:lnTo>
                  <a:lnTo>
                    <a:pt x="184" y="158"/>
                  </a:lnTo>
                  <a:lnTo>
                    <a:pt x="186" y="158"/>
                  </a:lnTo>
                  <a:lnTo>
                    <a:pt x="188" y="158"/>
                  </a:lnTo>
                  <a:lnTo>
                    <a:pt x="190" y="156"/>
                  </a:lnTo>
                  <a:lnTo>
                    <a:pt x="190" y="156"/>
                  </a:lnTo>
                  <a:close/>
                  <a:moveTo>
                    <a:pt x="166" y="166"/>
                  </a:moveTo>
                  <a:lnTo>
                    <a:pt x="166" y="166"/>
                  </a:lnTo>
                  <a:lnTo>
                    <a:pt x="162" y="158"/>
                  </a:lnTo>
                  <a:lnTo>
                    <a:pt x="162" y="158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60" y="164"/>
                  </a:lnTo>
                  <a:lnTo>
                    <a:pt x="162" y="168"/>
                  </a:lnTo>
                  <a:lnTo>
                    <a:pt x="166" y="166"/>
                  </a:lnTo>
                  <a:lnTo>
                    <a:pt x="166" y="166"/>
                  </a:lnTo>
                  <a:close/>
                  <a:moveTo>
                    <a:pt x="178" y="162"/>
                  </a:moveTo>
                  <a:lnTo>
                    <a:pt x="178" y="162"/>
                  </a:lnTo>
                  <a:lnTo>
                    <a:pt x="178" y="162"/>
                  </a:lnTo>
                  <a:lnTo>
                    <a:pt x="176" y="162"/>
                  </a:lnTo>
                  <a:lnTo>
                    <a:pt x="172" y="160"/>
                  </a:lnTo>
                  <a:lnTo>
                    <a:pt x="172" y="160"/>
                  </a:lnTo>
                  <a:lnTo>
                    <a:pt x="172" y="164"/>
                  </a:lnTo>
                  <a:lnTo>
                    <a:pt x="174" y="166"/>
                  </a:lnTo>
                  <a:lnTo>
                    <a:pt x="178" y="166"/>
                  </a:lnTo>
                  <a:lnTo>
                    <a:pt x="178" y="162"/>
                  </a:lnTo>
                  <a:lnTo>
                    <a:pt x="178" y="162"/>
                  </a:lnTo>
                  <a:close/>
                  <a:moveTo>
                    <a:pt x="78" y="166"/>
                  </a:moveTo>
                  <a:lnTo>
                    <a:pt x="78" y="166"/>
                  </a:lnTo>
                  <a:lnTo>
                    <a:pt x="76" y="164"/>
                  </a:lnTo>
                  <a:lnTo>
                    <a:pt x="74" y="162"/>
                  </a:lnTo>
                  <a:lnTo>
                    <a:pt x="74" y="162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78" y="166"/>
                  </a:lnTo>
                  <a:lnTo>
                    <a:pt x="78" y="166"/>
                  </a:lnTo>
                  <a:close/>
                </a:path>
              </a:pathLst>
            </a:custGeom>
            <a:solidFill>
              <a:srgbClr val="968C6D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5" name="Fluxograma: Processo 54">
            <a:extLst>
              <a:ext uri="{FF2B5EF4-FFF2-40B4-BE49-F238E27FC236}">
                <a16:creationId xmlns:a16="http://schemas.microsoft.com/office/drawing/2014/main" id="{C10C1CF7-0666-40F2-87F6-FC4CA2173F5F}"/>
              </a:ext>
            </a:extLst>
          </p:cNvPr>
          <p:cNvSpPr/>
          <p:nvPr/>
        </p:nvSpPr>
        <p:spPr>
          <a:xfrm>
            <a:off x="1042806" y="2219984"/>
            <a:ext cx="874942" cy="36487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67" dirty="0">
                <a:solidFill>
                  <a:schemeClr val="tx1"/>
                </a:solidFill>
              </a:rPr>
              <a:t>Meio Ambiente</a:t>
            </a:r>
          </a:p>
        </p:txBody>
      </p:sp>
      <p:sp>
        <p:nvSpPr>
          <p:cNvPr id="66" name="Freeform 4828">
            <a:extLst>
              <a:ext uri="{FF2B5EF4-FFF2-40B4-BE49-F238E27FC236}">
                <a16:creationId xmlns:a16="http://schemas.microsoft.com/office/drawing/2014/main" id="{6D337EE4-B788-42B6-B99F-97511B4382A4}"/>
              </a:ext>
            </a:extLst>
          </p:cNvPr>
          <p:cNvSpPr>
            <a:spLocks noEditPoints="1"/>
          </p:cNvSpPr>
          <p:nvPr/>
        </p:nvSpPr>
        <p:spPr bwMode="auto">
          <a:xfrm>
            <a:off x="4284873" y="1973826"/>
            <a:ext cx="490295" cy="294177"/>
          </a:xfrm>
          <a:custGeom>
            <a:avLst/>
            <a:gdLst>
              <a:gd name="T0" fmla="*/ 162 w 400"/>
              <a:gd name="T1" fmla="*/ 136 h 240"/>
              <a:gd name="T2" fmla="*/ 156 w 400"/>
              <a:gd name="T3" fmla="*/ 130 h 240"/>
              <a:gd name="T4" fmla="*/ 148 w 400"/>
              <a:gd name="T5" fmla="*/ 126 h 240"/>
              <a:gd name="T6" fmla="*/ 46 w 400"/>
              <a:gd name="T7" fmla="*/ 126 h 240"/>
              <a:gd name="T8" fmla="*/ 36 w 400"/>
              <a:gd name="T9" fmla="*/ 130 h 240"/>
              <a:gd name="T10" fmla="*/ 30 w 400"/>
              <a:gd name="T11" fmla="*/ 136 h 240"/>
              <a:gd name="T12" fmla="*/ 0 w 400"/>
              <a:gd name="T13" fmla="*/ 218 h 240"/>
              <a:gd name="T14" fmla="*/ 2 w 400"/>
              <a:gd name="T15" fmla="*/ 232 h 240"/>
              <a:gd name="T16" fmla="*/ 8 w 400"/>
              <a:gd name="T17" fmla="*/ 238 h 240"/>
              <a:gd name="T18" fmla="*/ 178 w 400"/>
              <a:gd name="T19" fmla="*/ 240 h 240"/>
              <a:gd name="T20" fmla="*/ 184 w 400"/>
              <a:gd name="T21" fmla="*/ 238 h 240"/>
              <a:gd name="T22" fmla="*/ 190 w 400"/>
              <a:gd name="T23" fmla="*/ 232 h 240"/>
              <a:gd name="T24" fmla="*/ 192 w 400"/>
              <a:gd name="T25" fmla="*/ 218 h 240"/>
              <a:gd name="T26" fmla="*/ 150 w 400"/>
              <a:gd name="T27" fmla="*/ 198 h 240"/>
              <a:gd name="T28" fmla="*/ 62 w 400"/>
              <a:gd name="T29" fmla="*/ 158 h 240"/>
              <a:gd name="T30" fmla="*/ 148 w 400"/>
              <a:gd name="T31" fmla="*/ 142 h 240"/>
              <a:gd name="T32" fmla="*/ 150 w 400"/>
              <a:gd name="T33" fmla="*/ 198 h 240"/>
              <a:gd name="T34" fmla="*/ 370 w 400"/>
              <a:gd name="T35" fmla="*/ 136 h 240"/>
              <a:gd name="T36" fmla="*/ 366 w 400"/>
              <a:gd name="T37" fmla="*/ 132 h 240"/>
              <a:gd name="T38" fmla="*/ 358 w 400"/>
              <a:gd name="T39" fmla="*/ 126 h 240"/>
              <a:gd name="T40" fmla="*/ 252 w 400"/>
              <a:gd name="T41" fmla="*/ 126 h 240"/>
              <a:gd name="T42" fmla="*/ 248 w 400"/>
              <a:gd name="T43" fmla="*/ 126 h 240"/>
              <a:gd name="T44" fmla="*/ 240 w 400"/>
              <a:gd name="T45" fmla="*/ 132 h 240"/>
              <a:gd name="T46" fmla="*/ 208 w 400"/>
              <a:gd name="T47" fmla="*/ 218 h 240"/>
              <a:gd name="T48" fmla="*/ 206 w 400"/>
              <a:gd name="T49" fmla="*/ 226 h 240"/>
              <a:gd name="T50" fmla="*/ 210 w 400"/>
              <a:gd name="T51" fmla="*/ 232 h 240"/>
              <a:gd name="T52" fmla="*/ 222 w 400"/>
              <a:gd name="T53" fmla="*/ 240 h 240"/>
              <a:gd name="T54" fmla="*/ 384 w 400"/>
              <a:gd name="T55" fmla="*/ 240 h 240"/>
              <a:gd name="T56" fmla="*/ 398 w 400"/>
              <a:gd name="T57" fmla="*/ 232 h 240"/>
              <a:gd name="T58" fmla="*/ 400 w 400"/>
              <a:gd name="T59" fmla="*/ 226 h 240"/>
              <a:gd name="T60" fmla="*/ 400 w 400"/>
              <a:gd name="T61" fmla="*/ 218 h 240"/>
              <a:gd name="T62" fmla="*/ 344 w 400"/>
              <a:gd name="T63" fmla="*/ 158 h 240"/>
              <a:gd name="T64" fmla="*/ 254 w 400"/>
              <a:gd name="T65" fmla="*/ 142 h 240"/>
              <a:gd name="T66" fmla="*/ 374 w 400"/>
              <a:gd name="T67" fmla="*/ 198 h 240"/>
              <a:gd name="T68" fmla="*/ 118 w 400"/>
              <a:gd name="T69" fmla="*/ 114 h 240"/>
              <a:gd name="T70" fmla="*/ 280 w 400"/>
              <a:gd name="T71" fmla="*/ 114 h 240"/>
              <a:gd name="T72" fmla="*/ 294 w 400"/>
              <a:gd name="T73" fmla="*/ 106 h 240"/>
              <a:gd name="T74" fmla="*/ 296 w 400"/>
              <a:gd name="T75" fmla="*/ 100 h 240"/>
              <a:gd name="T76" fmla="*/ 266 w 400"/>
              <a:gd name="T77" fmla="*/ 10 h 240"/>
              <a:gd name="T78" fmla="*/ 264 w 400"/>
              <a:gd name="T79" fmla="*/ 6 h 240"/>
              <a:gd name="T80" fmla="*/ 256 w 400"/>
              <a:gd name="T81" fmla="*/ 0 h 240"/>
              <a:gd name="T82" fmla="*/ 150 w 400"/>
              <a:gd name="T83" fmla="*/ 0 h 240"/>
              <a:gd name="T84" fmla="*/ 144 w 400"/>
              <a:gd name="T85" fmla="*/ 0 h 240"/>
              <a:gd name="T86" fmla="*/ 136 w 400"/>
              <a:gd name="T87" fmla="*/ 6 h 240"/>
              <a:gd name="T88" fmla="*/ 104 w 400"/>
              <a:gd name="T89" fmla="*/ 92 h 240"/>
              <a:gd name="T90" fmla="*/ 104 w 400"/>
              <a:gd name="T91" fmla="*/ 100 h 240"/>
              <a:gd name="T92" fmla="*/ 106 w 400"/>
              <a:gd name="T93" fmla="*/ 106 h 240"/>
              <a:gd name="T94" fmla="*/ 118 w 400"/>
              <a:gd name="T95" fmla="*/ 114 h 240"/>
              <a:gd name="T96" fmla="*/ 250 w 400"/>
              <a:gd name="T97" fmla="*/ 16 h 240"/>
              <a:gd name="T98" fmla="*/ 254 w 400"/>
              <a:gd name="T99" fmla="*/ 72 h 240"/>
              <a:gd name="T100" fmla="*/ 166 w 400"/>
              <a:gd name="T101" fmla="*/ 32 h 240"/>
              <a:gd name="T102" fmla="*/ 250 w 400"/>
              <a:gd name="T103" fmla="*/ 1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0" h="240">
                <a:moveTo>
                  <a:pt x="162" y="136"/>
                </a:moveTo>
                <a:lnTo>
                  <a:pt x="162" y="136"/>
                </a:lnTo>
                <a:lnTo>
                  <a:pt x="160" y="132"/>
                </a:lnTo>
                <a:lnTo>
                  <a:pt x="156" y="130"/>
                </a:lnTo>
                <a:lnTo>
                  <a:pt x="152" y="126"/>
                </a:lnTo>
                <a:lnTo>
                  <a:pt x="148" y="126"/>
                </a:lnTo>
                <a:lnTo>
                  <a:pt x="46" y="126"/>
                </a:lnTo>
                <a:lnTo>
                  <a:pt x="46" y="126"/>
                </a:lnTo>
                <a:lnTo>
                  <a:pt x="42" y="126"/>
                </a:lnTo>
                <a:lnTo>
                  <a:pt x="36" y="130"/>
                </a:lnTo>
                <a:lnTo>
                  <a:pt x="34" y="132"/>
                </a:lnTo>
                <a:lnTo>
                  <a:pt x="30" y="136"/>
                </a:lnTo>
                <a:lnTo>
                  <a:pt x="0" y="218"/>
                </a:lnTo>
                <a:lnTo>
                  <a:pt x="0" y="218"/>
                </a:lnTo>
                <a:lnTo>
                  <a:pt x="0" y="226"/>
                </a:lnTo>
                <a:lnTo>
                  <a:pt x="2" y="232"/>
                </a:lnTo>
                <a:lnTo>
                  <a:pt x="2" y="232"/>
                </a:lnTo>
                <a:lnTo>
                  <a:pt x="8" y="238"/>
                </a:lnTo>
                <a:lnTo>
                  <a:pt x="16" y="240"/>
                </a:lnTo>
                <a:lnTo>
                  <a:pt x="178" y="240"/>
                </a:lnTo>
                <a:lnTo>
                  <a:pt x="178" y="240"/>
                </a:lnTo>
                <a:lnTo>
                  <a:pt x="184" y="238"/>
                </a:lnTo>
                <a:lnTo>
                  <a:pt x="190" y="232"/>
                </a:lnTo>
                <a:lnTo>
                  <a:pt x="190" y="232"/>
                </a:lnTo>
                <a:lnTo>
                  <a:pt x="194" y="226"/>
                </a:lnTo>
                <a:lnTo>
                  <a:pt x="192" y="218"/>
                </a:lnTo>
                <a:lnTo>
                  <a:pt x="162" y="136"/>
                </a:lnTo>
                <a:close/>
                <a:moveTo>
                  <a:pt x="150" y="198"/>
                </a:moveTo>
                <a:lnTo>
                  <a:pt x="136" y="158"/>
                </a:lnTo>
                <a:lnTo>
                  <a:pt x="62" y="158"/>
                </a:lnTo>
                <a:lnTo>
                  <a:pt x="46" y="142"/>
                </a:lnTo>
                <a:lnTo>
                  <a:pt x="148" y="142"/>
                </a:lnTo>
                <a:lnTo>
                  <a:pt x="168" y="198"/>
                </a:lnTo>
                <a:lnTo>
                  <a:pt x="150" y="198"/>
                </a:lnTo>
                <a:close/>
                <a:moveTo>
                  <a:pt x="400" y="218"/>
                </a:moveTo>
                <a:lnTo>
                  <a:pt x="370" y="136"/>
                </a:lnTo>
                <a:lnTo>
                  <a:pt x="370" y="136"/>
                </a:lnTo>
                <a:lnTo>
                  <a:pt x="366" y="132"/>
                </a:lnTo>
                <a:lnTo>
                  <a:pt x="364" y="130"/>
                </a:lnTo>
                <a:lnTo>
                  <a:pt x="358" y="126"/>
                </a:lnTo>
                <a:lnTo>
                  <a:pt x="354" y="126"/>
                </a:lnTo>
                <a:lnTo>
                  <a:pt x="252" y="126"/>
                </a:lnTo>
                <a:lnTo>
                  <a:pt x="252" y="126"/>
                </a:lnTo>
                <a:lnTo>
                  <a:pt x="248" y="126"/>
                </a:lnTo>
                <a:lnTo>
                  <a:pt x="244" y="130"/>
                </a:lnTo>
                <a:lnTo>
                  <a:pt x="240" y="132"/>
                </a:lnTo>
                <a:lnTo>
                  <a:pt x="238" y="136"/>
                </a:lnTo>
                <a:lnTo>
                  <a:pt x="208" y="218"/>
                </a:lnTo>
                <a:lnTo>
                  <a:pt x="208" y="218"/>
                </a:lnTo>
                <a:lnTo>
                  <a:pt x="206" y="226"/>
                </a:lnTo>
                <a:lnTo>
                  <a:pt x="210" y="232"/>
                </a:lnTo>
                <a:lnTo>
                  <a:pt x="210" y="232"/>
                </a:lnTo>
                <a:lnTo>
                  <a:pt x="216" y="238"/>
                </a:lnTo>
                <a:lnTo>
                  <a:pt x="222" y="240"/>
                </a:lnTo>
                <a:lnTo>
                  <a:pt x="384" y="240"/>
                </a:lnTo>
                <a:lnTo>
                  <a:pt x="384" y="240"/>
                </a:lnTo>
                <a:lnTo>
                  <a:pt x="392" y="238"/>
                </a:lnTo>
                <a:lnTo>
                  <a:pt x="398" y="232"/>
                </a:lnTo>
                <a:lnTo>
                  <a:pt x="398" y="232"/>
                </a:lnTo>
                <a:lnTo>
                  <a:pt x="400" y="226"/>
                </a:lnTo>
                <a:lnTo>
                  <a:pt x="400" y="218"/>
                </a:lnTo>
                <a:lnTo>
                  <a:pt x="400" y="218"/>
                </a:lnTo>
                <a:close/>
                <a:moveTo>
                  <a:pt x="358" y="198"/>
                </a:moveTo>
                <a:lnTo>
                  <a:pt x="344" y="158"/>
                </a:lnTo>
                <a:lnTo>
                  <a:pt x="268" y="158"/>
                </a:lnTo>
                <a:lnTo>
                  <a:pt x="254" y="142"/>
                </a:lnTo>
                <a:lnTo>
                  <a:pt x="354" y="142"/>
                </a:lnTo>
                <a:lnTo>
                  <a:pt x="374" y="198"/>
                </a:lnTo>
                <a:lnTo>
                  <a:pt x="358" y="198"/>
                </a:lnTo>
                <a:close/>
                <a:moveTo>
                  <a:pt x="118" y="114"/>
                </a:moveTo>
                <a:lnTo>
                  <a:pt x="280" y="114"/>
                </a:lnTo>
                <a:lnTo>
                  <a:pt x="280" y="114"/>
                </a:lnTo>
                <a:lnTo>
                  <a:pt x="288" y="112"/>
                </a:lnTo>
                <a:lnTo>
                  <a:pt x="294" y="106"/>
                </a:lnTo>
                <a:lnTo>
                  <a:pt x="294" y="106"/>
                </a:lnTo>
                <a:lnTo>
                  <a:pt x="296" y="100"/>
                </a:lnTo>
                <a:lnTo>
                  <a:pt x="296" y="92"/>
                </a:lnTo>
                <a:lnTo>
                  <a:pt x="266" y="10"/>
                </a:lnTo>
                <a:lnTo>
                  <a:pt x="266" y="10"/>
                </a:lnTo>
                <a:lnTo>
                  <a:pt x="264" y="6"/>
                </a:lnTo>
                <a:lnTo>
                  <a:pt x="260" y="4"/>
                </a:lnTo>
                <a:lnTo>
                  <a:pt x="256" y="0"/>
                </a:lnTo>
                <a:lnTo>
                  <a:pt x="250" y="0"/>
                </a:lnTo>
                <a:lnTo>
                  <a:pt x="150" y="0"/>
                </a:lnTo>
                <a:lnTo>
                  <a:pt x="150" y="0"/>
                </a:lnTo>
                <a:lnTo>
                  <a:pt x="144" y="0"/>
                </a:lnTo>
                <a:lnTo>
                  <a:pt x="140" y="4"/>
                </a:lnTo>
                <a:lnTo>
                  <a:pt x="136" y="6"/>
                </a:lnTo>
                <a:lnTo>
                  <a:pt x="134" y="10"/>
                </a:lnTo>
                <a:lnTo>
                  <a:pt x="104" y="92"/>
                </a:lnTo>
                <a:lnTo>
                  <a:pt x="104" y="92"/>
                </a:lnTo>
                <a:lnTo>
                  <a:pt x="104" y="100"/>
                </a:lnTo>
                <a:lnTo>
                  <a:pt x="106" y="106"/>
                </a:lnTo>
                <a:lnTo>
                  <a:pt x="106" y="106"/>
                </a:lnTo>
                <a:lnTo>
                  <a:pt x="112" y="112"/>
                </a:lnTo>
                <a:lnTo>
                  <a:pt x="118" y="114"/>
                </a:lnTo>
                <a:lnTo>
                  <a:pt x="118" y="114"/>
                </a:lnTo>
                <a:close/>
                <a:moveTo>
                  <a:pt x="250" y="16"/>
                </a:moveTo>
                <a:lnTo>
                  <a:pt x="272" y="72"/>
                </a:lnTo>
                <a:lnTo>
                  <a:pt x="254" y="72"/>
                </a:lnTo>
                <a:lnTo>
                  <a:pt x="240" y="32"/>
                </a:lnTo>
                <a:lnTo>
                  <a:pt x="166" y="32"/>
                </a:lnTo>
                <a:lnTo>
                  <a:pt x="150" y="16"/>
                </a:lnTo>
                <a:lnTo>
                  <a:pt x="25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luxograma: Processo 66">
            <a:extLst>
              <a:ext uri="{FF2B5EF4-FFF2-40B4-BE49-F238E27FC236}">
                <a16:creationId xmlns:a16="http://schemas.microsoft.com/office/drawing/2014/main" id="{214046DC-29B5-4048-B4EF-29D40AB6B58E}"/>
              </a:ext>
            </a:extLst>
          </p:cNvPr>
          <p:cNvSpPr/>
          <p:nvPr/>
        </p:nvSpPr>
        <p:spPr>
          <a:xfrm>
            <a:off x="4042650" y="2907838"/>
            <a:ext cx="874942" cy="36487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67" dirty="0">
                <a:solidFill>
                  <a:schemeClr val="tx1"/>
                </a:solidFill>
              </a:rPr>
              <a:t>Aterro Sanitário</a:t>
            </a:r>
          </a:p>
        </p:txBody>
      </p:sp>
      <p:sp>
        <p:nvSpPr>
          <p:cNvPr id="68" name="Fluxograma: Processo 67">
            <a:extLst>
              <a:ext uri="{FF2B5EF4-FFF2-40B4-BE49-F238E27FC236}">
                <a16:creationId xmlns:a16="http://schemas.microsoft.com/office/drawing/2014/main" id="{8C6FDB9A-842B-411D-B20E-935A30FCC4F1}"/>
              </a:ext>
            </a:extLst>
          </p:cNvPr>
          <p:cNvSpPr/>
          <p:nvPr/>
        </p:nvSpPr>
        <p:spPr>
          <a:xfrm>
            <a:off x="4651251" y="2933454"/>
            <a:ext cx="874942" cy="36487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67" dirty="0">
                <a:solidFill>
                  <a:schemeClr val="tx1"/>
                </a:solidFill>
              </a:rPr>
              <a:t>Material Reciclado</a:t>
            </a:r>
          </a:p>
        </p:txBody>
      </p: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FDC840E8-F0E8-4E5C-B7D0-E99B732B6ACF}"/>
              </a:ext>
            </a:extLst>
          </p:cNvPr>
          <p:cNvCxnSpPr>
            <a:cxnSpLocks/>
          </p:cNvCxnSpPr>
          <p:nvPr/>
        </p:nvCxnSpPr>
        <p:spPr>
          <a:xfrm>
            <a:off x="5294997" y="2708622"/>
            <a:ext cx="389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73">
            <a:extLst>
              <a:ext uri="{FF2B5EF4-FFF2-40B4-BE49-F238E27FC236}">
                <a16:creationId xmlns:a16="http://schemas.microsoft.com/office/drawing/2014/main" id="{1972FC07-187A-4A0C-BB17-41DCEC74BE6A}"/>
              </a:ext>
            </a:extLst>
          </p:cNvPr>
          <p:cNvCxnSpPr>
            <a:cxnSpLocks/>
          </p:cNvCxnSpPr>
          <p:nvPr/>
        </p:nvCxnSpPr>
        <p:spPr>
          <a:xfrm>
            <a:off x="3784987" y="2707136"/>
            <a:ext cx="38944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Imagem 78">
            <a:extLst>
              <a:ext uri="{FF2B5EF4-FFF2-40B4-BE49-F238E27FC236}">
                <a16:creationId xmlns:a16="http://schemas.microsoft.com/office/drawing/2014/main" id="{C2F97650-FF80-4A4F-9DAD-DB2D3AAB4B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800"/>
                    </a14:imgEffect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78" y="5559899"/>
            <a:ext cx="707003" cy="707003"/>
          </a:xfrm>
          <a:prstGeom prst="rect">
            <a:avLst/>
          </a:prstGeom>
        </p:spPr>
      </p:pic>
      <p:sp>
        <p:nvSpPr>
          <p:cNvPr id="84" name="Fluxograma: Processo 83">
            <a:extLst>
              <a:ext uri="{FF2B5EF4-FFF2-40B4-BE49-F238E27FC236}">
                <a16:creationId xmlns:a16="http://schemas.microsoft.com/office/drawing/2014/main" id="{C4463599-56BB-4527-AB1B-1556522AD512}"/>
              </a:ext>
            </a:extLst>
          </p:cNvPr>
          <p:cNvSpPr/>
          <p:nvPr/>
        </p:nvSpPr>
        <p:spPr>
          <a:xfrm>
            <a:off x="1521887" y="6194726"/>
            <a:ext cx="874942" cy="36487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67" dirty="0">
                <a:solidFill>
                  <a:schemeClr val="tx1"/>
                </a:solidFill>
              </a:rPr>
              <a:t>lixão</a:t>
            </a:r>
          </a:p>
        </p:txBody>
      </p:sp>
      <p:sp>
        <p:nvSpPr>
          <p:cNvPr id="85" name="Fluxograma: Processo 84">
            <a:extLst>
              <a:ext uri="{FF2B5EF4-FFF2-40B4-BE49-F238E27FC236}">
                <a16:creationId xmlns:a16="http://schemas.microsoft.com/office/drawing/2014/main" id="{3DD2FBF9-39FA-4C9B-9649-437EA06D510B}"/>
              </a:ext>
            </a:extLst>
          </p:cNvPr>
          <p:cNvSpPr/>
          <p:nvPr/>
        </p:nvSpPr>
        <p:spPr>
          <a:xfrm>
            <a:off x="830153" y="2988806"/>
            <a:ext cx="2281440" cy="309526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Opções Adequadas</a:t>
            </a:r>
          </a:p>
        </p:txBody>
      </p:sp>
      <p:sp>
        <p:nvSpPr>
          <p:cNvPr id="86" name="Freeform 4828">
            <a:extLst>
              <a:ext uri="{FF2B5EF4-FFF2-40B4-BE49-F238E27FC236}">
                <a16:creationId xmlns:a16="http://schemas.microsoft.com/office/drawing/2014/main" id="{2A765BD0-7527-4BC7-A2C9-975C6DBE1D2B}"/>
              </a:ext>
            </a:extLst>
          </p:cNvPr>
          <p:cNvSpPr>
            <a:spLocks noEditPoints="1"/>
          </p:cNvSpPr>
          <p:nvPr/>
        </p:nvSpPr>
        <p:spPr bwMode="auto">
          <a:xfrm>
            <a:off x="1719031" y="3531999"/>
            <a:ext cx="415708" cy="241257"/>
          </a:xfrm>
          <a:custGeom>
            <a:avLst/>
            <a:gdLst>
              <a:gd name="T0" fmla="*/ 162 w 400"/>
              <a:gd name="T1" fmla="*/ 136 h 240"/>
              <a:gd name="T2" fmla="*/ 156 w 400"/>
              <a:gd name="T3" fmla="*/ 130 h 240"/>
              <a:gd name="T4" fmla="*/ 148 w 400"/>
              <a:gd name="T5" fmla="*/ 126 h 240"/>
              <a:gd name="T6" fmla="*/ 46 w 400"/>
              <a:gd name="T7" fmla="*/ 126 h 240"/>
              <a:gd name="T8" fmla="*/ 36 w 400"/>
              <a:gd name="T9" fmla="*/ 130 h 240"/>
              <a:gd name="T10" fmla="*/ 30 w 400"/>
              <a:gd name="T11" fmla="*/ 136 h 240"/>
              <a:gd name="T12" fmla="*/ 0 w 400"/>
              <a:gd name="T13" fmla="*/ 218 h 240"/>
              <a:gd name="T14" fmla="*/ 2 w 400"/>
              <a:gd name="T15" fmla="*/ 232 h 240"/>
              <a:gd name="T16" fmla="*/ 8 w 400"/>
              <a:gd name="T17" fmla="*/ 238 h 240"/>
              <a:gd name="T18" fmla="*/ 178 w 400"/>
              <a:gd name="T19" fmla="*/ 240 h 240"/>
              <a:gd name="T20" fmla="*/ 184 w 400"/>
              <a:gd name="T21" fmla="*/ 238 h 240"/>
              <a:gd name="T22" fmla="*/ 190 w 400"/>
              <a:gd name="T23" fmla="*/ 232 h 240"/>
              <a:gd name="T24" fmla="*/ 192 w 400"/>
              <a:gd name="T25" fmla="*/ 218 h 240"/>
              <a:gd name="T26" fmla="*/ 150 w 400"/>
              <a:gd name="T27" fmla="*/ 198 h 240"/>
              <a:gd name="T28" fmla="*/ 62 w 400"/>
              <a:gd name="T29" fmla="*/ 158 h 240"/>
              <a:gd name="T30" fmla="*/ 148 w 400"/>
              <a:gd name="T31" fmla="*/ 142 h 240"/>
              <a:gd name="T32" fmla="*/ 150 w 400"/>
              <a:gd name="T33" fmla="*/ 198 h 240"/>
              <a:gd name="T34" fmla="*/ 370 w 400"/>
              <a:gd name="T35" fmla="*/ 136 h 240"/>
              <a:gd name="T36" fmla="*/ 366 w 400"/>
              <a:gd name="T37" fmla="*/ 132 h 240"/>
              <a:gd name="T38" fmla="*/ 358 w 400"/>
              <a:gd name="T39" fmla="*/ 126 h 240"/>
              <a:gd name="T40" fmla="*/ 252 w 400"/>
              <a:gd name="T41" fmla="*/ 126 h 240"/>
              <a:gd name="T42" fmla="*/ 248 w 400"/>
              <a:gd name="T43" fmla="*/ 126 h 240"/>
              <a:gd name="T44" fmla="*/ 240 w 400"/>
              <a:gd name="T45" fmla="*/ 132 h 240"/>
              <a:gd name="T46" fmla="*/ 208 w 400"/>
              <a:gd name="T47" fmla="*/ 218 h 240"/>
              <a:gd name="T48" fmla="*/ 206 w 400"/>
              <a:gd name="T49" fmla="*/ 226 h 240"/>
              <a:gd name="T50" fmla="*/ 210 w 400"/>
              <a:gd name="T51" fmla="*/ 232 h 240"/>
              <a:gd name="T52" fmla="*/ 222 w 400"/>
              <a:gd name="T53" fmla="*/ 240 h 240"/>
              <a:gd name="T54" fmla="*/ 384 w 400"/>
              <a:gd name="T55" fmla="*/ 240 h 240"/>
              <a:gd name="T56" fmla="*/ 398 w 400"/>
              <a:gd name="T57" fmla="*/ 232 h 240"/>
              <a:gd name="T58" fmla="*/ 400 w 400"/>
              <a:gd name="T59" fmla="*/ 226 h 240"/>
              <a:gd name="T60" fmla="*/ 400 w 400"/>
              <a:gd name="T61" fmla="*/ 218 h 240"/>
              <a:gd name="T62" fmla="*/ 344 w 400"/>
              <a:gd name="T63" fmla="*/ 158 h 240"/>
              <a:gd name="T64" fmla="*/ 254 w 400"/>
              <a:gd name="T65" fmla="*/ 142 h 240"/>
              <a:gd name="T66" fmla="*/ 374 w 400"/>
              <a:gd name="T67" fmla="*/ 198 h 240"/>
              <a:gd name="T68" fmla="*/ 118 w 400"/>
              <a:gd name="T69" fmla="*/ 114 h 240"/>
              <a:gd name="T70" fmla="*/ 280 w 400"/>
              <a:gd name="T71" fmla="*/ 114 h 240"/>
              <a:gd name="T72" fmla="*/ 294 w 400"/>
              <a:gd name="T73" fmla="*/ 106 h 240"/>
              <a:gd name="T74" fmla="*/ 296 w 400"/>
              <a:gd name="T75" fmla="*/ 100 h 240"/>
              <a:gd name="T76" fmla="*/ 266 w 400"/>
              <a:gd name="T77" fmla="*/ 10 h 240"/>
              <a:gd name="T78" fmla="*/ 264 w 400"/>
              <a:gd name="T79" fmla="*/ 6 h 240"/>
              <a:gd name="T80" fmla="*/ 256 w 400"/>
              <a:gd name="T81" fmla="*/ 0 h 240"/>
              <a:gd name="T82" fmla="*/ 150 w 400"/>
              <a:gd name="T83" fmla="*/ 0 h 240"/>
              <a:gd name="T84" fmla="*/ 144 w 400"/>
              <a:gd name="T85" fmla="*/ 0 h 240"/>
              <a:gd name="T86" fmla="*/ 136 w 400"/>
              <a:gd name="T87" fmla="*/ 6 h 240"/>
              <a:gd name="T88" fmla="*/ 104 w 400"/>
              <a:gd name="T89" fmla="*/ 92 h 240"/>
              <a:gd name="T90" fmla="*/ 104 w 400"/>
              <a:gd name="T91" fmla="*/ 100 h 240"/>
              <a:gd name="T92" fmla="*/ 106 w 400"/>
              <a:gd name="T93" fmla="*/ 106 h 240"/>
              <a:gd name="T94" fmla="*/ 118 w 400"/>
              <a:gd name="T95" fmla="*/ 114 h 240"/>
              <a:gd name="T96" fmla="*/ 250 w 400"/>
              <a:gd name="T97" fmla="*/ 16 h 240"/>
              <a:gd name="T98" fmla="*/ 254 w 400"/>
              <a:gd name="T99" fmla="*/ 72 h 240"/>
              <a:gd name="T100" fmla="*/ 166 w 400"/>
              <a:gd name="T101" fmla="*/ 32 h 240"/>
              <a:gd name="T102" fmla="*/ 250 w 400"/>
              <a:gd name="T103" fmla="*/ 1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0" h="240">
                <a:moveTo>
                  <a:pt x="162" y="136"/>
                </a:moveTo>
                <a:lnTo>
                  <a:pt x="162" y="136"/>
                </a:lnTo>
                <a:lnTo>
                  <a:pt x="160" y="132"/>
                </a:lnTo>
                <a:lnTo>
                  <a:pt x="156" y="130"/>
                </a:lnTo>
                <a:lnTo>
                  <a:pt x="152" y="126"/>
                </a:lnTo>
                <a:lnTo>
                  <a:pt x="148" y="126"/>
                </a:lnTo>
                <a:lnTo>
                  <a:pt x="46" y="126"/>
                </a:lnTo>
                <a:lnTo>
                  <a:pt x="46" y="126"/>
                </a:lnTo>
                <a:lnTo>
                  <a:pt x="42" y="126"/>
                </a:lnTo>
                <a:lnTo>
                  <a:pt x="36" y="130"/>
                </a:lnTo>
                <a:lnTo>
                  <a:pt x="34" y="132"/>
                </a:lnTo>
                <a:lnTo>
                  <a:pt x="30" y="136"/>
                </a:lnTo>
                <a:lnTo>
                  <a:pt x="0" y="218"/>
                </a:lnTo>
                <a:lnTo>
                  <a:pt x="0" y="218"/>
                </a:lnTo>
                <a:lnTo>
                  <a:pt x="0" y="226"/>
                </a:lnTo>
                <a:lnTo>
                  <a:pt x="2" y="232"/>
                </a:lnTo>
                <a:lnTo>
                  <a:pt x="2" y="232"/>
                </a:lnTo>
                <a:lnTo>
                  <a:pt x="8" y="238"/>
                </a:lnTo>
                <a:lnTo>
                  <a:pt x="16" y="240"/>
                </a:lnTo>
                <a:lnTo>
                  <a:pt x="178" y="240"/>
                </a:lnTo>
                <a:lnTo>
                  <a:pt x="178" y="240"/>
                </a:lnTo>
                <a:lnTo>
                  <a:pt x="184" y="238"/>
                </a:lnTo>
                <a:lnTo>
                  <a:pt x="190" y="232"/>
                </a:lnTo>
                <a:lnTo>
                  <a:pt x="190" y="232"/>
                </a:lnTo>
                <a:lnTo>
                  <a:pt x="194" y="226"/>
                </a:lnTo>
                <a:lnTo>
                  <a:pt x="192" y="218"/>
                </a:lnTo>
                <a:lnTo>
                  <a:pt x="162" y="136"/>
                </a:lnTo>
                <a:close/>
                <a:moveTo>
                  <a:pt x="150" y="198"/>
                </a:moveTo>
                <a:lnTo>
                  <a:pt x="136" y="158"/>
                </a:lnTo>
                <a:lnTo>
                  <a:pt x="62" y="158"/>
                </a:lnTo>
                <a:lnTo>
                  <a:pt x="46" y="142"/>
                </a:lnTo>
                <a:lnTo>
                  <a:pt x="148" y="142"/>
                </a:lnTo>
                <a:lnTo>
                  <a:pt x="168" y="198"/>
                </a:lnTo>
                <a:lnTo>
                  <a:pt x="150" y="198"/>
                </a:lnTo>
                <a:close/>
                <a:moveTo>
                  <a:pt x="400" y="218"/>
                </a:moveTo>
                <a:lnTo>
                  <a:pt x="370" y="136"/>
                </a:lnTo>
                <a:lnTo>
                  <a:pt x="370" y="136"/>
                </a:lnTo>
                <a:lnTo>
                  <a:pt x="366" y="132"/>
                </a:lnTo>
                <a:lnTo>
                  <a:pt x="364" y="130"/>
                </a:lnTo>
                <a:lnTo>
                  <a:pt x="358" y="126"/>
                </a:lnTo>
                <a:lnTo>
                  <a:pt x="354" y="126"/>
                </a:lnTo>
                <a:lnTo>
                  <a:pt x="252" y="126"/>
                </a:lnTo>
                <a:lnTo>
                  <a:pt x="252" y="126"/>
                </a:lnTo>
                <a:lnTo>
                  <a:pt x="248" y="126"/>
                </a:lnTo>
                <a:lnTo>
                  <a:pt x="244" y="130"/>
                </a:lnTo>
                <a:lnTo>
                  <a:pt x="240" y="132"/>
                </a:lnTo>
                <a:lnTo>
                  <a:pt x="238" y="136"/>
                </a:lnTo>
                <a:lnTo>
                  <a:pt x="208" y="218"/>
                </a:lnTo>
                <a:lnTo>
                  <a:pt x="208" y="218"/>
                </a:lnTo>
                <a:lnTo>
                  <a:pt x="206" y="226"/>
                </a:lnTo>
                <a:lnTo>
                  <a:pt x="210" y="232"/>
                </a:lnTo>
                <a:lnTo>
                  <a:pt x="210" y="232"/>
                </a:lnTo>
                <a:lnTo>
                  <a:pt x="216" y="238"/>
                </a:lnTo>
                <a:lnTo>
                  <a:pt x="222" y="240"/>
                </a:lnTo>
                <a:lnTo>
                  <a:pt x="384" y="240"/>
                </a:lnTo>
                <a:lnTo>
                  <a:pt x="384" y="240"/>
                </a:lnTo>
                <a:lnTo>
                  <a:pt x="392" y="238"/>
                </a:lnTo>
                <a:lnTo>
                  <a:pt x="398" y="232"/>
                </a:lnTo>
                <a:lnTo>
                  <a:pt x="398" y="232"/>
                </a:lnTo>
                <a:lnTo>
                  <a:pt x="400" y="226"/>
                </a:lnTo>
                <a:lnTo>
                  <a:pt x="400" y="218"/>
                </a:lnTo>
                <a:lnTo>
                  <a:pt x="400" y="218"/>
                </a:lnTo>
                <a:close/>
                <a:moveTo>
                  <a:pt x="358" y="198"/>
                </a:moveTo>
                <a:lnTo>
                  <a:pt x="344" y="158"/>
                </a:lnTo>
                <a:lnTo>
                  <a:pt x="268" y="158"/>
                </a:lnTo>
                <a:lnTo>
                  <a:pt x="254" y="142"/>
                </a:lnTo>
                <a:lnTo>
                  <a:pt x="354" y="142"/>
                </a:lnTo>
                <a:lnTo>
                  <a:pt x="374" y="198"/>
                </a:lnTo>
                <a:lnTo>
                  <a:pt x="358" y="198"/>
                </a:lnTo>
                <a:close/>
                <a:moveTo>
                  <a:pt x="118" y="114"/>
                </a:moveTo>
                <a:lnTo>
                  <a:pt x="280" y="114"/>
                </a:lnTo>
                <a:lnTo>
                  <a:pt x="280" y="114"/>
                </a:lnTo>
                <a:lnTo>
                  <a:pt x="288" y="112"/>
                </a:lnTo>
                <a:lnTo>
                  <a:pt x="294" y="106"/>
                </a:lnTo>
                <a:lnTo>
                  <a:pt x="294" y="106"/>
                </a:lnTo>
                <a:lnTo>
                  <a:pt x="296" y="100"/>
                </a:lnTo>
                <a:lnTo>
                  <a:pt x="296" y="92"/>
                </a:lnTo>
                <a:lnTo>
                  <a:pt x="266" y="10"/>
                </a:lnTo>
                <a:lnTo>
                  <a:pt x="266" y="10"/>
                </a:lnTo>
                <a:lnTo>
                  <a:pt x="264" y="6"/>
                </a:lnTo>
                <a:lnTo>
                  <a:pt x="260" y="4"/>
                </a:lnTo>
                <a:lnTo>
                  <a:pt x="256" y="0"/>
                </a:lnTo>
                <a:lnTo>
                  <a:pt x="250" y="0"/>
                </a:lnTo>
                <a:lnTo>
                  <a:pt x="150" y="0"/>
                </a:lnTo>
                <a:lnTo>
                  <a:pt x="150" y="0"/>
                </a:lnTo>
                <a:lnTo>
                  <a:pt x="144" y="0"/>
                </a:lnTo>
                <a:lnTo>
                  <a:pt x="140" y="4"/>
                </a:lnTo>
                <a:lnTo>
                  <a:pt x="136" y="6"/>
                </a:lnTo>
                <a:lnTo>
                  <a:pt x="134" y="10"/>
                </a:lnTo>
                <a:lnTo>
                  <a:pt x="104" y="92"/>
                </a:lnTo>
                <a:lnTo>
                  <a:pt x="104" y="92"/>
                </a:lnTo>
                <a:lnTo>
                  <a:pt x="104" y="100"/>
                </a:lnTo>
                <a:lnTo>
                  <a:pt x="106" y="106"/>
                </a:lnTo>
                <a:lnTo>
                  <a:pt x="106" y="106"/>
                </a:lnTo>
                <a:lnTo>
                  <a:pt x="112" y="112"/>
                </a:lnTo>
                <a:lnTo>
                  <a:pt x="118" y="114"/>
                </a:lnTo>
                <a:lnTo>
                  <a:pt x="118" y="114"/>
                </a:lnTo>
                <a:close/>
                <a:moveTo>
                  <a:pt x="250" y="16"/>
                </a:moveTo>
                <a:lnTo>
                  <a:pt x="272" y="72"/>
                </a:lnTo>
                <a:lnTo>
                  <a:pt x="254" y="72"/>
                </a:lnTo>
                <a:lnTo>
                  <a:pt x="240" y="32"/>
                </a:lnTo>
                <a:lnTo>
                  <a:pt x="166" y="32"/>
                </a:lnTo>
                <a:lnTo>
                  <a:pt x="150" y="16"/>
                </a:lnTo>
                <a:lnTo>
                  <a:pt x="25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4927">
            <a:extLst>
              <a:ext uri="{FF2B5EF4-FFF2-40B4-BE49-F238E27FC236}">
                <a16:creationId xmlns:a16="http://schemas.microsoft.com/office/drawing/2014/main" id="{C696ABB7-D99D-4419-92C5-DFEE823C3BCA}"/>
              </a:ext>
            </a:extLst>
          </p:cNvPr>
          <p:cNvSpPr>
            <a:spLocks noEditPoints="1"/>
          </p:cNvSpPr>
          <p:nvPr/>
        </p:nvSpPr>
        <p:spPr bwMode="auto">
          <a:xfrm>
            <a:off x="923494" y="3500364"/>
            <a:ext cx="303749" cy="304528"/>
          </a:xfrm>
          <a:custGeom>
            <a:avLst/>
            <a:gdLst>
              <a:gd name="T0" fmla="*/ 254 w 360"/>
              <a:gd name="T1" fmla="*/ 120 h 340"/>
              <a:gd name="T2" fmla="*/ 188 w 360"/>
              <a:gd name="T3" fmla="*/ 102 h 340"/>
              <a:gd name="T4" fmla="*/ 190 w 360"/>
              <a:gd name="T5" fmla="*/ 92 h 340"/>
              <a:gd name="T6" fmla="*/ 166 w 360"/>
              <a:gd name="T7" fmla="*/ 18 h 340"/>
              <a:gd name="T8" fmla="*/ 154 w 360"/>
              <a:gd name="T9" fmla="*/ 12 h 340"/>
              <a:gd name="T10" fmla="*/ 146 w 360"/>
              <a:gd name="T11" fmla="*/ 20 h 340"/>
              <a:gd name="T12" fmla="*/ 120 w 360"/>
              <a:gd name="T13" fmla="*/ 146 h 340"/>
              <a:gd name="T14" fmla="*/ 78 w 360"/>
              <a:gd name="T15" fmla="*/ 130 h 340"/>
              <a:gd name="T16" fmla="*/ 76 w 360"/>
              <a:gd name="T17" fmla="*/ 120 h 340"/>
              <a:gd name="T18" fmla="*/ 144 w 360"/>
              <a:gd name="T19" fmla="*/ 4 h 340"/>
              <a:gd name="T20" fmla="*/ 146 w 360"/>
              <a:gd name="T21" fmla="*/ 2 h 340"/>
              <a:gd name="T22" fmla="*/ 146 w 360"/>
              <a:gd name="T23" fmla="*/ 0 h 340"/>
              <a:gd name="T24" fmla="*/ 148 w 360"/>
              <a:gd name="T25" fmla="*/ 0 h 340"/>
              <a:gd name="T26" fmla="*/ 214 w 360"/>
              <a:gd name="T27" fmla="*/ 0 h 340"/>
              <a:gd name="T28" fmla="*/ 264 w 360"/>
              <a:gd name="T29" fmla="*/ 48 h 340"/>
              <a:gd name="T30" fmla="*/ 274 w 360"/>
              <a:gd name="T31" fmla="*/ 50 h 340"/>
              <a:gd name="T32" fmla="*/ 360 w 360"/>
              <a:gd name="T33" fmla="*/ 254 h 340"/>
              <a:gd name="T34" fmla="*/ 360 w 360"/>
              <a:gd name="T35" fmla="*/ 252 h 340"/>
              <a:gd name="T36" fmla="*/ 292 w 360"/>
              <a:gd name="T37" fmla="*/ 134 h 340"/>
              <a:gd name="T38" fmla="*/ 250 w 360"/>
              <a:gd name="T39" fmla="*/ 150 h 340"/>
              <a:gd name="T40" fmla="*/ 294 w 360"/>
              <a:gd name="T41" fmla="*/ 240 h 340"/>
              <a:gd name="T42" fmla="*/ 344 w 360"/>
              <a:gd name="T43" fmla="*/ 244 h 340"/>
              <a:gd name="T44" fmla="*/ 346 w 360"/>
              <a:gd name="T45" fmla="*/ 256 h 340"/>
              <a:gd name="T46" fmla="*/ 306 w 360"/>
              <a:gd name="T47" fmla="*/ 264 h 340"/>
              <a:gd name="T48" fmla="*/ 260 w 360"/>
              <a:gd name="T49" fmla="*/ 248 h 340"/>
              <a:gd name="T50" fmla="*/ 252 w 360"/>
              <a:gd name="T51" fmla="*/ 240 h 340"/>
              <a:gd name="T52" fmla="*/ 204 w 360"/>
              <a:gd name="T53" fmla="*/ 290 h 340"/>
              <a:gd name="T54" fmla="*/ 254 w 360"/>
              <a:gd name="T55" fmla="*/ 340 h 340"/>
              <a:gd name="T56" fmla="*/ 260 w 360"/>
              <a:gd name="T57" fmla="*/ 336 h 340"/>
              <a:gd name="T58" fmla="*/ 322 w 360"/>
              <a:gd name="T59" fmla="*/ 316 h 340"/>
              <a:gd name="T60" fmla="*/ 360 w 360"/>
              <a:gd name="T61" fmla="*/ 260 h 340"/>
              <a:gd name="T62" fmla="*/ 360 w 360"/>
              <a:gd name="T63" fmla="*/ 256 h 340"/>
              <a:gd name="T64" fmla="*/ 360 w 360"/>
              <a:gd name="T65" fmla="*/ 256 h 340"/>
              <a:gd name="T66" fmla="*/ 80 w 360"/>
              <a:gd name="T67" fmla="*/ 264 h 340"/>
              <a:gd name="T68" fmla="*/ 48 w 360"/>
              <a:gd name="T69" fmla="*/ 306 h 340"/>
              <a:gd name="T70" fmla="*/ 40 w 360"/>
              <a:gd name="T71" fmla="*/ 302 h 340"/>
              <a:gd name="T72" fmla="*/ 54 w 360"/>
              <a:gd name="T73" fmla="*/ 264 h 340"/>
              <a:gd name="T74" fmla="*/ 90 w 360"/>
              <a:gd name="T75" fmla="*/ 234 h 340"/>
              <a:gd name="T76" fmla="*/ 102 w 360"/>
              <a:gd name="T77" fmla="*/ 230 h 340"/>
              <a:gd name="T78" fmla="*/ 82 w 360"/>
              <a:gd name="T79" fmla="*/ 162 h 340"/>
              <a:gd name="T80" fmla="*/ 14 w 360"/>
              <a:gd name="T81" fmla="*/ 180 h 340"/>
              <a:gd name="T82" fmla="*/ 14 w 360"/>
              <a:gd name="T83" fmla="*/ 188 h 340"/>
              <a:gd name="T84" fmla="*/ 0 w 360"/>
              <a:gd name="T85" fmla="*/ 252 h 340"/>
              <a:gd name="T86" fmla="*/ 32 w 360"/>
              <a:gd name="T87" fmla="*/ 312 h 340"/>
              <a:gd name="T88" fmla="*/ 32 w 360"/>
              <a:gd name="T89" fmla="*/ 314 h 340"/>
              <a:gd name="T90" fmla="*/ 34 w 360"/>
              <a:gd name="T91" fmla="*/ 316 h 340"/>
              <a:gd name="T92" fmla="*/ 36 w 360"/>
              <a:gd name="T93" fmla="*/ 316 h 340"/>
              <a:gd name="T94" fmla="*/ 172 w 360"/>
              <a:gd name="T95" fmla="*/ 316 h 340"/>
              <a:gd name="T96" fmla="*/ 180 w 360"/>
              <a:gd name="T97" fmla="*/ 308 h 340"/>
              <a:gd name="T98" fmla="*/ 172 w 360"/>
              <a:gd name="T99" fmla="*/ 264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" h="340">
                <a:moveTo>
                  <a:pt x="274" y="56"/>
                </a:moveTo>
                <a:lnTo>
                  <a:pt x="258" y="116"/>
                </a:lnTo>
                <a:lnTo>
                  <a:pt x="258" y="116"/>
                </a:lnTo>
                <a:lnTo>
                  <a:pt x="254" y="120"/>
                </a:lnTo>
                <a:lnTo>
                  <a:pt x="250" y="120"/>
                </a:lnTo>
                <a:lnTo>
                  <a:pt x="190" y="104"/>
                </a:lnTo>
                <a:lnTo>
                  <a:pt x="190" y="104"/>
                </a:lnTo>
                <a:lnTo>
                  <a:pt x="188" y="102"/>
                </a:lnTo>
                <a:lnTo>
                  <a:pt x="186" y="98"/>
                </a:lnTo>
                <a:lnTo>
                  <a:pt x="186" y="98"/>
                </a:lnTo>
                <a:lnTo>
                  <a:pt x="186" y="94"/>
                </a:lnTo>
                <a:lnTo>
                  <a:pt x="190" y="92"/>
                </a:lnTo>
                <a:lnTo>
                  <a:pt x="204" y="82"/>
                </a:lnTo>
                <a:lnTo>
                  <a:pt x="180" y="42"/>
                </a:lnTo>
                <a:lnTo>
                  <a:pt x="180" y="42"/>
                </a:lnTo>
                <a:lnTo>
                  <a:pt x="166" y="18"/>
                </a:lnTo>
                <a:lnTo>
                  <a:pt x="166" y="18"/>
                </a:lnTo>
                <a:lnTo>
                  <a:pt x="164" y="14"/>
                </a:lnTo>
                <a:lnTo>
                  <a:pt x="160" y="12"/>
                </a:lnTo>
                <a:lnTo>
                  <a:pt x="154" y="12"/>
                </a:lnTo>
                <a:lnTo>
                  <a:pt x="150" y="14"/>
                </a:lnTo>
                <a:lnTo>
                  <a:pt x="150" y="14"/>
                </a:lnTo>
                <a:lnTo>
                  <a:pt x="148" y="16"/>
                </a:lnTo>
                <a:lnTo>
                  <a:pt x="146" y="20"/>
                </a:lnTo>
                <a:lnTo>
                  <a:pt x="146" y="26"/>
                </a:lnTo>
                <a:lnTo>
                  <a:pt x="146" y="30"/>
                </a:lnTo>
                <a:lnTo>
                  <a:pt x="168" y="66"/>
                </a:lnTo>
                <a:lnTo>
                  <a:pt x="120" y="146"/>
                </a:lnTo>
                <a:lnTo>
                  <a:pt x="120" y="146"/>
                </a:lnTo>
                <a:lnTo>
                  <a:pt x="116" y="150"/>
                </a:lnTo>
                <a:lnTo>
                  <a:pt x="110" y="150"/>
                </a:lnTo>
                <a:lnTo>
                  <a:pt x="78" y="130"/>
                </a:lnTo>
                <a:lnTo>
                  <a:pt x="78" y="130"/>
                </a:lnTo>
                <a:lnTo>
                  <a:pt x="76" y="126"/>
                </a:lnTo>
                <a:lnTo>
                  <a:pt x="76" y="126"/>
                </a:lnTo>
                <a:lnTo>
                  <a:pt x="76" y="120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0"/>
                </a:lnTo>
                <a:lnTo>
                  <a:pt x="146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50" y="0"/>
                </a:lnTo>
                <a:lnTo>
                  <a:pt x="210" y="0"/>
                </a:lnTo>
                <a:lnTo>
                  <a:pt x="210" y="0"/>
                </a:lnTo>
                <a:lnTo>
                  <a:pt x="214" y="0"/>
                </a:lnTo>
                <a:lnTo>
                  <a:pt x="218" y="4"/>
                </a:lnTo>
                <a:lnTo>
                  <a:pt x="248" y="58"/>
                </a:lnTo>
                <a:lnTo>
                  <a:pt x="264" y="48"/>
                </a:lnTo>
                <a:lnTo>
                  <a:pt x="264" y="48"/>
                </a:lnTo>
                <a:lnTo>
                  <a:pt x="268" y="48"/>
                </a:lnTo>
                <a:lnTo>
                  <a:pt x="272" y="48"/>
                </a:lnTo>
                <a:lnTo>
                  <a:pt x="272" y="48"/>
                </a:lnTo>
                <a:lnTo>
                  <a:pt x="274" y="50"/>
                </a:lnTo>
                <a:lnTo>
                  <a:pt x="274" y="50"/>
                </a:lnTo>
                <a:lnTo>
                  <a:pt x="274" y="56"/>
                </a:lnTo>
                <a:lnTo>
                  <a:pt x="274" y="56"/>
                </a:lnTo>
                <a:close/>
                <a:moveTo>
                  <a:pt x="360" y="254"/>
                </a:moveTo>
                <a:lnTo>
                  <a:pt x="360" y="254"/>
                </a:lnTo>
                <a:lnTo>
                  <a:pt x="360" y="254"/>
                </a:lnTo>
                <a:lnTo>
                  <a:pt x="360" y="254"/>
                </a:lnTo>
                <a:lnTo>
                  <a:pt x="360" y="252"/>
                </a:lnTo>
                <a:lnTo>
                  <a:pt x="360" y="252"/>
                </a:lnTo>
                <a:lnTo>
                  <a:pt x="360" y="252"/>
                </a:lnTo>
                <a:lnTo>
                  <a:pt x="292" y="134"/>
                </a:lnTo>
                <a:lnTo>
                  <a:pt x="292" y="134"/>
                </a:lnTo>
                <a:lnTo>
                  <a:pt x="286" y="132"/>
                </a:lnTo>
                <a:lnTo>
                  <a:pt x="286" y="132"/>
                </a:lnTo>
                <a:lnTo>
                  <a:pt x="282" y="132"/>
                </a:lnTo>
                <a:lnTo>
                  <a:pt x="250" y="150"/>
                </a:lnTo>
                <a:lnTo>
                  <a:pt x="250" y="150"/>
                </a:lnTo>
                <a:lnTo>
                  <a:pt x="246" y="154"/>
                </a:lnTo>
                <a:lnTo>
                  <a:pt x="246" y="160"/>
                </a:lnTo>
                <a:lnTo>
                  <a:pt x="294" y="240"/>
                </a:lnTo>
                <a:lnTo>
                  <a:pt x="336" y="240"/>
                </a:lnTo>
                <a:lnTo>
                  <a:pt x="336" y="240"/>
                </a:lnTo>
                <a:lnTo>
                  <a:pt x="340" y="242"/>
                </a:lnTo>
                <a:lnTo>
                  <a:pt x="344" y="244"/>
                </a:lnTo>
                <a:lnTo>
                  <a:pt x="346" y="248"/>
                </a:lnTo>
                <a:lnTo>
                  <a:pt x="346" y="252"/>
                </a:lnTo>
                <a:lnTo>
                  <a:pt x="346" y="252"/>
                </a:lnTo>
                <a:lnTo>
                  <a:pt x="346" y="256"/>
                </a:lnTo>
                <a:lnTo>
                  <a:pt x="344" y="260"/>
                </a:lnTo>
                <a:lnTo>
                  <a:pt x="340" y="262"/>
                </a:lnTo>
                <a:lnTo>
                  <a:pt x="336" y="264"/>
                </a:lnTo>
                <a:lnTo>
                  <a:pt x="306" y="264"/>
                </a:lnTo>
                <a:lnTo>
                  <a:pt x="306" y="264"/>
                </a:lnTo>
                <a:lnTo>
                  <a:pt x="260" y="264"/>
                </a:lnTo>
                <a:lnTo>
                  <a:pt x="260" y="248"/>
                </a:lnTo>
                <a:lnTo>
                  <a:pt x="260" y="248"/>
                </a:lnTo>
                <a:lnTo>
                  <a:pt x="260" y="242"/>
                </a:lnTo>
                <a:lnTo>
                  <a:pt x="256" y="240"/>
                </a:lnTo>
                <a:lnTo>
                  <a:pt x="256" y="240"/>
                </a:lnTo>
                <a:lnTo>
                  <a:pt x="252" y="240"/>
                </a:lnTo>
                <a:lnTo>
                  <a:pt x="248" y="242"/>
                </a:lnTo>
                <a:lnTo>
                  <a:pt x="206" y="284"/>
                </a:lnTo>
                <a:lnTo>
                  <a:pt x="206" y="284"/>
                </a:lnTo>
                <a:lnTo>
                  <a:pt x="204" y="290"/>
                </a:lnTo>
                <a:lnTo>
                  <a:pt x="206" y="296"/>
                </a:lnTo>
                <a:lnTo>
                  <a:pt x="248" y="338"/>
                </a:lnTo>
                <a:lnTo>
                  <a:pt x="248" y="338"/>
                </a:lnTo>
                <a:lnTo>
                  <a:pt x="254" y="340"/>
                </a:lnTo>
                <a:lnTo>
                  <a:pt x="254" y="340"/>
                </a:lnTo>
                <a:lnTo>
                  <a:pt x="256" y="340"/>
                </a:lnTo>
                <a:lnTo>
                  <a:pt x="256" y="340"/>
                </a:lnTo>
                <a:lnTo>
                  <a:pt x="260" y="336"/>
                </a:lnTo>
                <a:lnTo>
                  <a:pt x="260" y="332"/>
                </a:lnTo>
                <a:lnTo>
                  <a:pt x="260" y="316"/>
                </a:lnTo>
                <a:lnTo>
                  <a:pt x="322" y="316"/>
                </a:lnTo>
                <a:lnTo>
                  <a:pt x="322" y="316"/>
                </a:lnTo>
                <a:lnTo>
                  <a:pt x="326" y="314"/>
                </a:lnTo>
                <a:lnTo>
                  <a:pt x="328" y="312"/>
                </a:lnTo>
                <a:lnTo>
                  <a:pt x="360" y="260"/>
                </a:lnTo>
                <a:lnTo>
                  <a:pt x="360" y="260"/>
                </a:lnTo>
                <a:lnTo>
                  <a:pt x="360" y="258"/>
                </a:lnTo>
                <a:lnTo>
                  <a:pt x="360" y="258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4"/>
                </a:lnTo>
                <a:lnTo>
                  <a:pt x="360" y="254"/>
                </a:lnTo>
                <a:close/>
                <a:moveTo>
                  <a:pt x="172" y="264"/>
                </a:moveTo>
                <a:lnTo>
                  <a:pt x="80" y="264"/>
                </a:lnTo>
                <a:lnTo>
                  <a:pt x="58" y="300"/>
                </a:lnTo>
                <a:lnTo>
                  <a:pt x="58" y="300"/>
                </a:lnTo>
                <a:lnTo>
                  <a:pt x="54" y="304"/>
                </a:lnTo>
                <a:lnTo>
                  <a:pt x="48" y="306"/>
                </a:lnTo>
                <a:lnTo>
                  <a:pt x="48" y="306"/>
                </a:lnTo>
                <a:lnTo>
                  <a:pt x="44" y="304"/>
                </a:lnTo>
                <a:lnTo>
                  <a:pt x="44" y="304"/>
                </a:lnTo>
                <a:lnTo>
                  <a:pt x="40" y="302"/>
                </a:lnTo>
                <a:lnTo>
                  <a:pt x="38" y="298"/>
                </a:lnTo>
                <a:lnTo>
                  <a:pt x="38" y="294"/>
                </a:lnTo>
                <a:lnTo>
                  <a:pt x="38" y="290"/>
                </a:lnTo>
                <a:lnTo>
                  <a:pt x="54" y="264"/>
                </a:lnTo>
                <a:lnTo>
                  <a:pt x="54" y="264"/>
                </a:lnTo>
                <a:lnTo>
                  <a:pt x="76" y="224"/>
                </a:lnTo>
                <a:lnTo>
                  <a:pt x="90" y="234"/>
                </a:lnTo>
                <a:lnTo>
                  <a:pt x="90" y="234"/>
                </a:lnTo>
                <a:lnTo>
                  <a:pt x="94" y="234"/>
                </a:lnTo>
                <a:lnTo>
                  <a:pt x="98" y="232"/>
                </a:lnTo>
                <a:lnTo>
                  <a:pt x="98" y="232"/>
                </a:lnTo>
                <a:lnTo>
                  <a:pt x="102" y="230"/>
                </a:lnTo>
                <a:lnTo>
                  <a:pt x="102" y="224"/>
                </a:lnTo>
                <a:lnTo>
                  <a:pt x="86" y="166"/>
                </a:lnTo>
                <a:lnTo>
                  <a:pt x="86" y="166"/>
                </a:lnTo>
                <a:lnTo>
                  <a:pt x="82" y="162"/>
                </a:lnTo>
                <a:lnTo>
                  <a:pt x="76" y="162"/>
                </a:lnTo>
                <a:lnTo>
                  <a:pt x="18" y="176"/>
                </a:lnTo>
                <a:lnTo>
                  <a:pt x="18" y="176"/>
                </a:lnTo>
                <a:lnTo>
                  <a:pt x="14" y="180"/>
                </a:lnTo>
                <a:lnTo>
                  <a:pt x="14" y="180"/>
                </a:lnTo>
                <a:lnTo>
                  <a:pt x="14" y="184"/>
                </a:lnTo>
                <a:lnTo>
                  <a:pt x="14" y="184"/>
                </a:lnTo>
                <a:lnTo>
                  <a:pt x="14" y="188"/>
                </a:lnTo>
                <a:lnTo>
                  <a:pt x="16" y="190"/>
                </a:lnTo>
                <a:lnTo>
                  <a:pt x="32" y="200"/>
                </a:lnTo>
                <a:lnTo>
                  <a:pt x="0" y="252"/>
                </a:lnTo>
                <a:lnTo>
                  <a:pt x="0" y="252"/>
                </a:lnTo>
                <a:lnTo>
                  <a:pt x="0" y="256"/>
                </a:lnTo>
                <a:lnTo>
                  <a:pt x="0" y="260"/>
                </a:lnTo>
                <a:lnTo>
                  <a:pt x="32" y="312"/>
                </a:lnTo>
                <a:lnTo>
                  <a:pt x="32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4" y="314"/>
                </a:lnTo>
                <a:lnTo>
                  <a:pt x="34" y="314"/>
                </a:lnTo>
                <a:lnTo>
                  <a:pt x="34" y="316"/>
                </a:lnTo>
                <a:lnTo>
                  <a:pt x="34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8" y="316"/>
                </a:lnTo>
                <a:lnTo>
                  <a:pt x="38" y="316"/>
                </a:lnTo>
                <a:lnTo>
                  <a:pt x="38" y="316"/>
                </a:lnTo>
                <a:lnTo>
                  <a:pt x="172" y="316"/>
                </a:lnTo>
                <a:lnTo>
                  <a:pt x="172" y="316"/>
                </a:lnTo>
                <a:lnTo>
                  <a:pt x="178" y="314"/>
                </a:lnTo>
                <a:lnTo>
                  <a:pt x="178" y="314"/>
                </a:lnTo>
                <a:lnTo>
                  <a:pt x="180" y="308"/>
                </a:lnTo>
                <a:lnTo>
                  <a:pt x="180" y="272"/>
                </a:lnTo>
                <a:lnTo>
                  <a:pt x="180" y="272"/>
                </a:lnTo>
                <a:lnTo>
                  <a:pt x="178" y="266"/>
                </a:lnTo>
                <a:lnTo>
                  <a:pt x="172" y="264"/>
                </a:lnTo>
                <a:lnTo>
                  <a:pt x="172" y="2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88" name="Fluxograma: Processo 87">
            <a:extLst>
              <a:ext uri="{FF2B5EF4-FFF2-40B4-BE49-F238E27FC236}">
                <a16:creationId xmlns:a16="http://schemas.microsoft.com/office/drawing/2014/main" id="{D9E75E8D-8F53-4E75-B6DF-8D1E362821C8}"/>
              </a:ext>
            </a:extLst>
          </p:cNvPr>
          <p:cNvSpPr/>
          <p:nvPr/>
        </p:nvSpPr>
        <p:spPr>
          <a:xfrm>
            <a:off x="1305813" y="4376815"/>
            <a:ext cx="367090" cy="232796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&lt;</a:t>
            </a:r>
          </a:p>
        </p:txBody>
      </p:sp>
      <p:sp>
        <p:nvSpPr>
          <p:cNvPr id="89" name="Fluxograma: Processo 88">
            <a:extLst>
              <a:ext uri="{FF2B5EF4-FFF2-40B4-BE49-F238E27FC236}">
                <a16:creationId xmlns:a16="http://schemas.microsoft.com/office/drawing/2014/main" id="{761A140C-2865-4EDD-BB51-7AFA4C84B8D3}"/>
              </a:ext>
            </a:extLst>
          </p:cNvPr>
          <p:cNvSpPr/>
          <p:nvPr/>
        </p:nvSpPr>
        <p:spPr>
          <a:xfrm>
            <a:off x="2206576" y="3535957"/>
            <a:ext cx="367090" cy="232796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91" name="Freeform 4828">
            <a:extLst>
              <a:ext uri="{FF2B5EF4-FFF2-40B4-BE49-F238E27FC236}">
                <a16:creationId xmlns:a16="http://schemas.microsoft.com/office/drawing/2014/main" id="{6D072A87-1899-4A76-97FC-BA87E6EFE701}"/>
              </a:ext>
            </a:extLst>
          </p:cNvPr>
          <p:cNvSpPr>
            <a:spLocks noEditPoints="1"/>
          </p:cNvSpPr>
          <p:nvPr/>
        </p:nvSpPr>
        <p:spPr bwMode="auto">
          <a:xfrm>
            <a:off x="1722575" y="4343628"/>
            <a:ext cx="415708" cy="241257"/>
          </a:xfrm>
          <a:custGeom>
            <a:avLst/>
            <a:gdLst>
              <a:gd name="T0" fmla="*/ 162 w 400"/>
              <a:gd name="T1" fmla="*/ 136 h 240"/>
              <a:gd name="T2" fmla="*/ 156 w 400"/>
              <a:gd name="T3" fmla="*/ 130 h 240"/>
              <a:gd name="T4" fmla="*/ 148 w 400"/>
              <a:gd name="T5" fmla="*/ 126 h 240"/>
              <a:gd name="T6" fmla="*/ 46 w 400"/>
              <a:gd name="T7" fmla="*/ 126 h 240"/>
              <a:gd name="T8" fmla="*/ 36 w 400"/>
              <a:gd name="T9" fmla="*/ 130 h 240"/>
              <a:gd name="T10" fmla="*/ 30 w 400"/>
              <a:gd name="T11" fmla="*/ 136 h 240"/>
              <a:gd name="T12" fmla="*/ 0 w 400"/>
              <a:gd name="T13" fmla="*/ 218 h 240"/>
              <a:gd name="T14" fmla="*/ 2 w 400"/>
              <a:gd name="T15" fmla="*/ 232 h 240"/>
              <a:gd name="T16" fmla="*/ 8 w 400"/>
              <a:gd name="T17" fmla="*/ 238 h 240"/>
              <a:gd name="T18" fmla="*/ 178 w 400"/>
              <a:gd name="T19" fmla="*/ 240 h 240"/>
              <a:gd name="T20" fmla="*/ 184 w 400"/>
              <a:gd name="T21" fmla="*/ 238 h 240"/>
              <a:gd name="T22" fmla="*/ 190 w 400"/>
              <a:gd name="T23" fmla="*/ 232 h 240"/>
              <a:gd name="T24" fmla="*/ 192 w 400"/>
              <a:gd name="T25" fmla="*/ 218 h 240"/>
              <a:gd name="T26" fmla="*/ 150 w 400"/>
              <a:gd name="T27" fmla="*/ 198 h 240"/>
              <a:gd name="T28" fmla="*/ 62 w 400"/>
              <a:gd name="T29" fmla="*/ 158 h 240"/>
              <a:gd name="T30" fmla="*/ 148 w 400"/>
              <a:gd name="T31" fmla="*/ 142 h 240"/>
              <a:gd name="T32" fmla="*/ 150 w 400"/>
              <a:gd name="T33" fmla="*/ 198 h 240"/>
              <a:gd name="T34" fmla="*/ 370 w 400"/>
              <a:gd name="T35" fmla="*/ 136 h 240"/>
              <a:gd name="T36" fmla="*/ 366 w 400"/>
              <a:gd name="T37" fmla="*/ 132 h 240"/>
              <a:gd name="T38" fmla="*/ 358 w 400"/>
              <a:gd name="T39" fmla="*/ 126 h 240"/>
              <a:gd name="T40" fmla="*/ 252 w 400"/>
              <a:gd name="T41" fmla="*/ 126 h 240"/>
              <a:gd name="T42" fmla="*/ 248 w 400"/>
              <a:gd name="T43" fmla="*/ 126 h 240"/>
              <a:gd name="T44" fmla="*/ 240 w 400"/>
              <a:gd name="T45" fmla="*/ 132 h 240"/>
              <a:gd name="T46" fmla="*/ 208 w 400"/>
              <a:gd name="T47" fmla="*/ 218 h 240"/>
              <a:gd name="T48" fmla="*/ 206 w 400"/>
              <a:gd name="T49" fmla="*/ 226 h 240"/>
              <a:gd name="T50" fmla="*/ 210 w 400"/>
              <a:gd name="T51" fmla="*/ 232 h 240"/>
              <a:gd name="T52" fmla="*/ 222 w 400"/>
              <a:gd name="T53" fmla="*/ 240 h 240"/>
              <a:gd name="T54" fmla="*/ 384 w 400"/>
              <a:gd name="T55" fmla="*/ 240 h 240"/>
              <a:gd name="T56" fmla="*/ 398 w 400"/>
              <a:gd name="T57" fmla="*/ 232 h 240"/>
              <a:gd name="T58" fmla="*/ 400 w 400"/>
              <a:gd name="T59" fmla="*/ 226 h 240"/>
              <a:gd name="T60" fmla="*/ 400 w 400"/>
              <a:gd name="T61" fmla="*/ 218 h 240"/>
              <a:gd name="T62" fmla="*/ 344 w 400"/>
              <a:gd name="T63" fmla="*/ 158 h 240"/>
              <a:gd name="T64" fmla="*/ 254 w 400"/>
              <a:gd name="T65" fmla="*/ 142 h 240"/>
              <a:gd name="T66" fmla="*/ 374 w 400"/>
              <a:gd name="T67" fmla="*/ 198 h 240"/>
              <a:gd name="T68" fmla="*/ 118 w 400"/>
              <a:gd name="T69" fmla="*/ 114 h 240"/>
              <a:gd name="T70" fmla="*/ 280 w 400"/>
              <a:gd name="T71" fmla="*/ 114 h 240"/>
              <a:gd name="T72" fmla="*/ 294 w 400"/>
              <a:gd name="T73" fmla="*/ 106 h 240"/>
              <a:gd name="T74" fmla="*/ 296 w 400"/>
              <a:gd name="T75" fmla="*/ 100 h 240"/>
              <a:gd name="T76" fmla="*/ 266 w 400"/>
              <a:gd name="T77" fmla="*/ 10 h 240"/>
              <a:gd name="T78" fmla="*/ 264 w 400"/>
              <a:gd name="T79" fmla="*/ 6 h 240"/>
              <a:gd name="T80" fmla="*/ 256 w 400"/>
              <a:gd name="T81" fmla="*/ 0 h 240"/>
              <a:gd name="T82" fmla="*/ 150 w 400"/>
              <a:gd name="T83" fmla="*/ 0 h 240"/>
              <a:gd name="T84" fmla="*/ 144 w 400"/>
              <a:gd name="T85" fmla="*/ 0 h 240"/>
              <a:gd name="T86" fmla="*/ 136 w 400"/>
              <a:gd name="T87" fmla="*/ 6 h 240"/>
              <a:gd name="T88" fmla="*/ 104 w 400"/>
              <a:gd name="T89" fmla="*/ 92 h 240"/>
              <a:gd name="T90" fmla="*/ 104 w 400"/>
              <a:gd name="T91" fmla="*/ 100 h 240"/>
              <a:gd name="T92" fmla="*/ 106 w 400"/>
              <a:gd name="T93" fmla="*/ 106 h 240"/>
              <a:gd name="T94" fmla="*/ 118 w 400"/>
              <a:gd name="T95" fmla="*/ 114 h 240"/>
              <a:gd name="T96" fmla="*/ 250 w 400"/>
              <a:gd name="T97" fmla="*/ 16 h 240"/>
              <a:gd name="T98" fmla="*/ 254 w 400"/>
              <a:gd name="T99" fmla="*/ 72 h 240"/>
              <a:gd name="T100" fmla="*/ 166 w 400"/>
              <a:gd name="T101" fmla="*/ 32 h 240"/>
              <a:gd name="T102" fmla="*/ 250 w 400"/>
              <a:gd name="T103" fmla="*/ 1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0" h="240">
                <a:moveTo>
                  <a:pt x="162" y="136"/>
                </a:moveTo>
                <a:lnTo>
                  <a:pt x="162" y="136"/>
                </a:lnTo>
                <a:lnTo>
                  <a:pt x="160" y="132"/>
                </a:lnTo>
                <a:lnTo>
                  <a:pt x="156" y="130"/>
                </a:lnTo>
                <a:lnTo>
                  <a:pt x="152" y="126"/>
                </a:lnTo>
                <a:lnTo>
                  <a:pt x="148" y="126"/>
                </a:lnTo>
                <a:lnTo>
                  <a:pt x="46" y="126"/>
                </a:lnTo>
                <a:lnTo>
                  <a:pt x="46" y="126"/>
                </a:lnTo>
                <a:lnTo>
                  <a:pt x="42" y="126"/>
                </a:lnTo>
                <a:lnTo>
                  <a:pt x="36" y="130"/>
                </a:lnTo>
                <a:lnTo>
                  <a:pt x="34" y="132"/>
                </a:lnTo>
                <a:lnTo>
                  <a:pt x="30" y="136"/>
                </a:lnTo>
                <a:lnTo>
                  <a:pt x="0" y="218"/>
                </a:lnTo>
                <a:lnTo>
                  <a:pt x="0" y="218"/>
                </a:lnTo>
                <a:lnTo>
                  <a:pt x="0" y="226"/>
                </a:lnTo>
                <a:lnTo>
                  <a:pt x="2" y="232"/>
                </a:lnTo>
                <a:lnTo>
                  <a:pt x="2" y="232"/>
                </a:lnTo>
                <a:lnTo>
                  <a:pt x="8" y="238"/>
                </a:lnTo>
                <a:lnTo>
                  <a:pt x="16" y="240"/>
                </a:lnTo>
                <a:lnTo>
                  <a:pt x="178" y="240"/>
                </a:lnTo>
                <a:lnTo>
                  <a:pt x="178" y="240"/>
                </a:lnTo>
                <a:lnTo>
                  <a:pt x="184" y="238"/>
                </a:lnTo>
                <a:lnTo>
                  <a:pt x="190" y="232"/>
                </a:lnTo>
                <a:lnTo>
                  <a:pt x="190" y="232"/>
                </a:lnTo>
                <a:lnTo>
                  <a:pt x="194" y="226"/>
                </a:lnTo>
                <a:lnTo>
                  <a:pt x="192" y="218"/>
                </a:lnTo>
                <a:lnTo>
                  <a:pt x="162" y="136"/>
                </a:lnTo>
                <a:close/>
                <a:moveTo>
                  <a:pt x="150" y="198"/>
                </a:moveTo>
                <a:lnTo>
                  <a:pt x="136" y="158"/>
                </a:lnTo>
                <a:lnTo>
                  <a:pt x="62" y="158"/>
                </a:lnTo>
                <a:lnTo>
                  <a:pt x="46" y="142"/>
                </a:lnTo>
                <a:lnTo>
                  <a:pt x="148" y="142"/>
                </a:lnTo>
                <a:lnTo>
                  <a:pt x="168" y="198"/>
                </a:lnTo>
                <a:lnTo>
                  <a:pt x="150" y="198"/>
                </a:lnTo>
                <a:close/>
                <a:moveTo>
                  <a:pt x="400" y="218"/>
                </a:moveTo>
                <a:lnTo>
                  <a:pt x="370" y="136"/>
                </a:lnTo>
                <a:lnTo>
                  <a:pt x="370" y="136"/>
                </a:lnTo>
                <a:lnTo>
                  <a:pt x="366" y="132"/>
                </a:lnTo>
                <a:lnTo>
                  <a:pt x="364" y="130"/>
                </a:lnTo>
                <a:lnTo>
                  <a:pt x="358" y="126"/>
                </a:lnTo>
                <a:lnTo>
                  <a:pt x="354" y="126"/>
                </a:lnTo>
                <a:lnTo>
                  <a:pt x="252" y="126"/>
                </a:lnTo>
                <a:lnTo>
                  <a:pt x="252" y="126"/>
                </a:lnTo>
                <a:lnTo>
                  <a:pt x="248" y="126"/>
                </a:lnTo>
                <a:lnTo>
                  <a:pt x="244" y="130"/>
                </a:lnTo>
                <a:lnTo>
                  <a:pt x="240" y="132"/>
                </a:lnTo>
                <a:lnTo>
                  <a:pt x="238" y="136"/>
                </a:lnTo>
                <a:lnTo>
                  <a:pt x="208" y="218"/>
                </a:lnTo>
                <a:lnTo>
                  <a:pt x="208" y="218"/>
                </a:lnTo>
                <a:lnTo>
                  <a:pt x="206" y="226"/>
                </a:lnTo>
                <a:lnTo>
                  <a:pt x="210" y="232"/>
                </a:lnTo>
                <a:lnTo>
                  <a:pt x="210" y="232"/>
                </a:lnTo>
                <a:lnTo>
                  <a:pt x="216" y="238"/>
                </a:lnTo>
                <a:lnTo>
                  <a:pt x="222" y="240"/>
                </a:lnTo>
                <a:lnTo>
                  <a:pt x="384" y="240"/>
                </a:lnTo>
                <a:lnTo>
                  <a:pt x="384" y="240"/>
                </a:lnTo>
                <a:lnTo>
                  <a:pt x="392" y="238"/>
                </a:lnTo>
                <a:lnTo>
                  <a:pt x="398" y="232"/>
                </a:lnTo>
                <a:lnTo>
                  <a:pt x="398" y="232"/>
                </a:lnTo>
                <a:lnTo>
                  <a:pt x="400" y="226"/>
                </a:lnTo>
                <a:lnTo>
                  <a:pt x="400" y="218"/>
                </a:lnTo>
                <a:lnTo>
                  <a:pt x="400" y="218"/>
                </a:lnTo>
                <a:close/>
                <a:moveTo>
                  <a:pt x="358" y="198"/>
                </a:moveTo>
                <a:lnTo>
                  <a:pt x="344" y="158"/>
                </a:lnTo>
                <a:lnTo>
                  <a:pt x="268" y="158"/>
                </a:lnTo>
                <a:lnTo>
                  <a:pt x="254" y="142"/>
                </a:lnTo>
                <a:lnTo>
                  <a:pt x="354" y="142"/>
                </a:lnTo>
                <a:lnTo>
                  <a:pt x="374" y="198"/>
                </a:lnTo>
                <a:lnTo>
                  <a:pt x="358" y="198"/>
                </a:lnTo>
                <a:close/>
                <a:moveTo>
                  <a:pt x="118" y="114"/>
                </a:moveTo>
                <a:lnTo>
                  <a:pt x="280" y="114"/>
                </a:lnTo>
                <a:lnTo>
                  <a:pt x="280" y="114"/>
                </a:lnTo>
                <a:lnTo>
                  <a:pt x="288" y="112"/>
                </a:lnTo>
                <a:lnTo>
                  <a:pt x="294" y="106"/>
                </a:lnTo>
                <a:lnTo>
                  <a:pt x="294" y="106"/>
                </a:lnTo>
                <a:lnTo>
                  <a:pt x="296" y="100"/>
                </a:lnTo>
                <a:lnTo>
                  <a:pt x="296" y="92"/>
                </a:lnTo>
                <a:lnTo>
                  <a:pt x="266" y="10"/>
                </a:lnTo>
                <a:lnTo>
                  <a:pt x="266" y="10"/>
                </a:lnTo>
                <a:lnTo>
                  <a:pt x="264" y="6"/>
                </a:lnTo>
                <a:lnTo>
                  <a:pt x="260" y="4"/>
                </a:lnTo>
                <a:lnTo>
                  <a:pt x="256" y="0"/>
                </a:lnTo>
                <a:lnTo>
                  <a:pt x="250" y="0"/>
                </a:lnTo>
                <a:lnTo>
                  <a:pt x="150" y="0"/>
                </a:lnTo>
                <a:lnTo>
                  <a:pt x="150" y="0"/>
                </a:lnTo>
                <a:lnTo>
                  <a:pt x="144" y="0"/>
                </a:lnTo>
                <a:lnTo>
                  <a:pt x="140" y="4"/>
                </a:lnTo>
                <a:lnTo>
                  <a:pt x="136" y="6"/>
                </a:lnTo>
                <a:lnTo>
                  <a:pt x="134" y="10"/>
                </a:lnTo>
                <a:lnTo>
                  <a:pt x="104" y="92"/>
                </a:lnTo>
                <a:lnTo>
                  <a:pt x="104" y="92"/>
                </a:lnTo>
                <a:lnTo>
                  <a:pt x="104" y="100"/>
                </a:lnTo>
                <a:lnTo>
                  <a:pt x="106" y="106"/>
                </a:lnTo>
                <a:lnTo>
                  <a:pt x="106" y="106"/>
                </a:lnTo>
                <a:lnTo>
                  <a:pt x="112" y="112"/>
                </a:lnTo>
                <a:lnTo>
                  <a:pt x="118" y="114"/>
                </a:lnTo>
                <a:lnTo>
                  <a:pt x="118" y="114"/>
                </a:lnTo>
                <a:close/>
                <a:moveTo>
                  <a:pt x="250" y="16"/>
                </a:moveTo>
                <a:lnTo>
                  <a:pt x="272" y="72"/>
                </a:lnTo>
                <a:lnTo>
                  <a:pt x="254" y="72"/>
                </a:lnTo>
                <a:lnTo>
                  <a:pt x="240" y="32"/>
                </a:lnTo>
                <a:lnTo>
                  <a:pt x="166" y="32"/>
                </a:lnTo>
                <a:lnTo>
                  <a:pt x="150" y="16"/>
                </a:lnTo>
                <a:lnTo>
                  <a:pt x="25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4927">
            <a:extLst>
              <a:ext uri="{FF2B5EF4-FFF2-40B4-BE49-F238E27FC236}">
                <a16:creationId xmlns:a16="http://schemas.microsoft.com/office/drawing/2014/main" id="{8D043FE4-136A-482D-8142-B067D28EF3D7}"/>
              </a:ext>
            </a:extLst>
          </p:cNvPr>
          <p:cNvSpPr>
            <a:spLocks noEditPoints="1"/>
          </p:cNvSpPr>
          <p:nvPr/>
        </p:nvSpPr>
        <p:spPr bwMode="auto">
          <a:xfrm>
            <a:off x="927038" y="4311993"/>
            <a:ext cx="303749" cy="304528"/>
          </a:xfrm>
          <a:custGeom>
            <a:avLst/>
            <a:gdLst>
              <a:gd name="T0" fmla="*/ 254 w 360"/>
              <a:gd name="T1" fmla="*/ 120 h 340"/>
              <a:gd name="T2" fmla="*/ 188 w 360"/>
              <a:gd name="T3" fmla="*/ 102 h 340"/>
              <a:gd name="T4" fmla="*/ 190 w 360"/>
              <a:gd name="T5" fmla="*/ 92 h 340"/>
              <a:gd name="T6" fmla="*/ 166 w 360"/>
              <a:gd name="T7" fmla="*/ 18 h 340"/>
              <a:gd name="T8" fmla="*/ 154 w 360"/>
              <a:gd name="T9" fmla="*/ 12 h 340"/>
              <a:gd name="T10" fmla="*/ 146 w 360"/>
              <a:gd name="T11" fmla="*/ 20 h 340"/>
              <a:gd name="T12" fmla="*/ 120 w 360"/>
              <a:gd name="T13" fmla="*/ 146 h 340"/>
              <a:gd name="T14" fmla="*/ 78 w 360"/>
              <a:gd name="T15" fmla="*/ 130 h 340"/>
              <a:gd name="T16" fmla="*/ 76 w 360"/>
              <a:gd name="T17" fmla="*/ 120 h 340"/>
              <a:gd name="T18" fmla="*/ 144 w 360"/>
              <a:gd name="T19" fmla="*/ 4 h 340"/>
              <a:gd name="T20" fmla="*/ 146 w 360"/>
              <a:gd name="T21" fmla="*/ 2 h 340"/>
              <a:gd name="T22" fmla="*/ 146 w 360"/>
              <a:gd name="T23" fmla="*/ 0 h 340"/>
              <a:gd name="T24" fmla="*/ 148 w 360"/>
              <a:gd name="T25" fmla="*/ 0 h 340"/>
              <a:gd name="T26" fmla="*/ 214 w 360"/>
              <a:gd name="T27" fmla="*/ 0 h 340"/>
              <a:gd name="T28" fmla="*/ 264 w 360"/>
              <a:gd name="T29" fmla="*/ 48 h 340"/>
              <a:gd name="T30" fmla="*/ 274 w 360"/>
              <a:gd name="T31" fmla="*/ 50 h 340"/>
              <a:gd name="T32" fmla="*/ 360 w 360"/>
              <a:gd name="T33" fmla="*/ 254 h 340"/>
              <a:gd name="T34" fmla="*/ 360 w 360"/>
              <a:gd name="T35" fmla="*/ 252 h 340"/>
              <a:gd name="T36" fmla="*/ 292 w 360"/>
              <a:gd name="T37" fmla="*/ 134 h 340"/>
              <a:gd name="T38" fmla="*/ 250 w 360"/>
              <a:gd name="T39" fmla="*/ 150 h 340"/>
              <a:gd name="T40" fmla="*/ 294 w 360"/>
              <a:gd name="T41" fmla="*/ 240 h 340"/>
              <a:gd name="T42" fmla="*/ 344 w 360"/>
              <a:gd name="T43" fmla="*/ 244 h 340"/>
              <a:gd name="T44" fmla="*/ 346 w 360"/>
              <a:gd name="T45" fmla="*/ 256 h 340"/>
              <a:gd name="T46" fmla="*/ 306 w 360"/>
              <a:gd name="T47" fmla="*/ 264 h 340"/>
              <a:gd name="T48" fmla="*/ 260 w 360"/>
              <a:gd name="T49" fmla="*/ 248 h 340"/>
              <a:gd name="T50" fmla="*/ 252 w 360"/>
              <a:gd name="T51" fmla="*/ 240 h 340"/>
              <a:gd name="T52" fmla="*/ 204 w 360"/>
              <a:gd name="T53" fmla="*/ 290 h 340"/>
              <a:gd name="T54" fmla="*/ 254 w 360"/>
              <a:gd name="T55" fmla="*/ 340 h 340"/>
              <a:gd name="T56" fmla="*/ 260 w 360"/>
              <a:gd name="T57" fmla="*/ 336 h 340"/>
              <a:gd name="T58" fmla="*/ 322 w 360"/>
              <a:gd name="T59" fmla="*/ 316 h 340"/>
              <a:gd name="T60" fmla="*/ 360 w 360"/>
              <a:gd name="T61" fmla="*/ 260 h 340"/>
              <a:gd name="T62" fmla="*/ 360 w 360"/>
              <a:gd name="T63" fmla="*/ 256 h 340"/>
              <a:gd name="T64" fmla="*/ 360 w 360"/>
              <a:gd name="T65" fmla="*/ 256 h 340"/>
              <a:gd name="T66" fmla="*/ 80 w 360"/>
              <a:gd name="T67" fmla="*/ 264 h 340"/>
              <a:gd name="T68" fmla="*/ 48 w 360"/>
              <a:gd name="T69" fmla="*/ 306 h 340"/>
              <a:gd name="T70" fmla="*/ 40 w 360"/>
              <a:gd name="T71" fmla="*/ 302 h 340"/>
              <a:gd name="T72" fmla="*/ 54 w 360"/>
              <a:gd name="T73" fmla="*/ 264 h 340"/>
              <a:gd name="T74" fmla="*/ 90 w 360"/>
              <a:gd name="T75" fmla="*/ 234 h 340"/>
              <a:gd name="T76" fmla="*/ 102 w 360"/>
              <a:gd name="T77" fmla="*/ 230 h 340"/>
              <a:gd name="T78" fmla="*/ 82 w 360"/>
              <a:gd name="T79" fmla="*/ 162 h 340"/>
              <a:gd name="T80" fmla="*/ 14 w 360"/>
              <a:gd name="T81" fmla="*/ 180 h 340"/>
              <a:gd name="T82" fmla="*/ 14 w 360"/>
              <a:gd name="T83" fmla="*/ 188 h 340"/>
              <a:gd name="T84" fmla="*/ 0 w 360"/>
              <a:gd name="T85" fmla="*/ 252 h 340"/>
              <a:gd name="T86" fmla="*/ 32 w 360"/>
              <a:gd name="T87" fmla="*/ 312 h 340"/>
              <a:gd name="T88" fmla="*/ 32 w 360"/>
              <a:gd name="T89" fmla="*/ 314 h 340"/>
              <a:gd name="T90" fmla="*/ 34 w 360"/>
              <a:gd name="T91" fmla="*/ 316 h 340"/>
              <a:gd name="T92" fmla="*/ 36 w 360"/>
              <a:gd name="T93" fmla="*/ 316 h 340"/>
              <a:gd name="T94" fmla="*/ 172 w 360"/>
              <a:gd name="T95" fmla="*/ 316 h 340"/>
              <a:gd name="T96" fmla="*/ 180 w 360"/>
              <a:gd name="T97" fmla="*/ 308 h 340"/>
              <a:gd name="T98" fmla="*/ 172 w 360"/>
              <a:gd name="T99" fmla="*/ 264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" h="340">
                <a:moveTo>
                  <a:pt x="274" y="56"/>
                </a:moveTo>
                <a:lnTo>
                  <a:pt x="258" y="116"/>
                </a:lnTo>
                <a:lnTo>
                  <a:pt x="258" y="116"/>
                </a:lnTo>
                <a:lnTo>
                  <a:pt x="254" y="120"/>
                </a:lnTo>
                <a:lnTo>
                  <a:pt x="250" y="120"/>
                </a:lnTo>
                <a:lnTo>
                  <a:pt x="190" y="104"/>
                </a:lnTo>
                <a:lnTo>
                  <a:pt x="190" y="104"/>
                </a:lnTo>
                <a:lnTo>
                  <a:pt x="188" y="102"/>
                </a:lnTo>
                <a:lnTo>
                  <a:pt x="186" y="98"/>
                </a:lnTo>
                <a:lnTo>
                  <a:pt x="186" y="98"/>
                </a:lnTo>
                <a:lnTo>
                  <a:pt x="186" y="94"/>
                </a:lnTo>
                <a:lnTo>
                  <a:pt x="190" y="92"/>
                </a:lnTo>
                <a:lnTo>
                  <a:pt x="204" y="82"/>
                </a:lnTo>
                <a:lnTo>
                  <a:pt x="180" y="42"/>
                </a:lnTo>
                <a:lnTo>
                  <a:pt x="180" y="42"/>
                </a:lnTo>
                <a:lnTo>
                  <a:pt x="166" y="18"/>
                </a:lnTo>
                <a:lnTo>
                  <a:pt x="166" y="18"/>
                </a:lnTo>
                <a:lnTo>
                  <a:pt x="164" y="14"/>
                </a:lnTo>
                <a:lnTo>
                  <a:pt x="160" y="12"/>
                </a:lnTo>
                <a:lnTo>
                  <a:pt x="154" y="12"/>
                </a:lnTo>
                <a:lnTo>
                  <a:pt x="150" y="14"/>
                </a:lnTo>
                <a:lnTo>
                  <a:pt x="150" y="14"/>
                </a:lnTo>
                <a:lnTo>
                  <a:pt x="148" y="16"/>
                </a:lnTo>
                <a:lnTo>
                  <a:pt x="146" y="20"/>
                </a:lnTo>
                <a:lnTo>
                  <a:pt x="146" y="26"/>
                </a:lnTo>
                <a:lnTo>
                  <a:pt x="146" y="30"/>
                </a:lnTo>
                <a:lnTo>
                  <a:pt x="168" y="66"/>
                </a:lnTo>
                <a:lnTo>
                  <a:pt x="120" y="146"/>
                </a:lnTo>
                <a:lnTo>
                  <a:pt x="120" y="146"/>
                </a:lnTo>
                <a:lnTo>
                  <a:pt x="116" y="150"/>
                </a:lnTo>
                <a:lnTo>
                  <a:pt x="110" y="150"/>
                </a:lnTo>
                <a:lnTo>
                  <a:pt x="78" y="130"/>
                </a:lnTo>
                <a:lnTo>
                  <a:pt x="78" y="130"/>
                </a:lnTo>
                <a:lnTo>
                  <a:pt x="76" y="126"/>
                </a:lnTo>
                <a:lnTo>
                  <a:pt x="76" y="126"/>
                </a:lnTo>
                <a:lnTo>
                  <a:pt x="76" y="120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0"/>
                </a:lnTo>
                <a:lnTo>
                  <a:pt x="146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50" y="0"/>
                </a:lnTo>
                <a:lnTo>
                  <a:pt x="210" y="0"/>
                </a:lnTo>
                <a:lnTo>
                  <a:pt x="210" y="0"/>
                </a:lnTo>
                <a:lnTo>
                  <a:pt x="214" y="0"/>
                </a:lnTo>
                <a:lnTo>
                  <a:pt x="218" y="4"/>
                </a:lnTo>
                <a:lnTo>
                  <a:pt x="248" y="58"/>
                </a:lnTo>
                <a:lnTo>
                  <a:pt x="264" y="48"/>
                </a:lnTo>
                <a:lnTo>
                  <a:pt x="264" y="48"/>
                </a:lnTo>
                <a:lnTo>
                  <a:pt x="268" y="48"/>
                </a:lnTo>
                <a:lnTo>
                  <a:pt x="272" y="48"/>
                </a:lnTo>
                <a:lnTo>
                  <a:pt x="272" y="48"/>
                </a:lnTo>
                <a:lnTo>
                  <a:pt x="274" y="50"/>
                </a:lnTo>
                <a:lnTo>
                  <a:pt x="274" y="50"/>
                </a:lnTo>
                <a:lnTo>
                  <a:pt x="274" y="56"/>
                </a:lnTo>
                <a:lnTo>
                  <a:pt x="274" y="56"/>
                </a:lnTo>
                <a:close/>
                <a:moveTo>
                  <a:pt x="360" y="254"/>
                </a:moveTo>
                <a:lnTo>
                  <a:pt x="360" y="254"/>
                </a:lnTo>
                <a:lnTo>
                  <a:pt x="360" y="254"/>
                </a:lnTo>
                <a:lnTo>
                  <a:pt x="360" y="254"/>
                </a:lnTo>
                <a:lnTo>
                  <a:pt x="360" y="252"/>
                </a:lnTo>
                <a:lnTo>
                  <a:pt x="360" y="252"/>
                </a:lnTo>
                <a:lnTo>
                  <a:pt x="360" y="252"/>
                </a:lnTo>
                <a:lnTo>
                  <a:pt x="292" y="134"/>
                </a:lnTo>
                <a:lnTo>
                  <a:pt x="292" y="134"/>
                </a:lnTo>
                <a:lnTo>
                  <a:pt x="286" y="132"/>
                </a:lnTo>
                <a:lnTo>
                  <a:pt x="286" y="132"/>
                </a:lnTo>
                <a:lnTo>
                  <a:pt x="282" y="132"/>
                </a:lnTo>
                <a:lnTo>
                  <a:pt x="250" y="150"/>
                </a:lnTo>
                <a:lnTo>
                  <a:pt x="250" y="150"/>
                </a:lnTo>
                <a:lnTo>
                  <a:pt x="246" y="154"/>
                </a:lnTo>
                <a:lnTo>
                  <a:pt x="246" y="160"/>
                </a:lnTo>
                <a:lnTo>
                  <a:pt x="294" y="240"/>
                </a:lnTo>
                <a:lnTo>
                  <a:pt x="336" y="240"/>
                </a:lnTo>
                <a:lnTo>
                  <a:pt x="336" y="240"/>
                </a:lnTo>
                <a:lnTo>
                  <a:pt x="340" y="242"/>
                </a:lnTo>
                <a:lnTo>
                  <a:pt x="344" y="244"/>
                </a:lnTo>
                <a:lnTo>
                  <a:pt x="346" y="248"/>
                </a:lnTo>
                <a:lnTo>
                  <a:pt x="346" y="252"/>
                </a:lnTo>
                <a:lnTo>
                  <a:pt x="346" y="252"/>
                </a:lnTo>
                <a:lnTo>
                  <a:pt x="346" y="256"/>
                </a:lnTo>
                <a:lnTo>
                  <a:pt x="344" y="260"/>
                </a:lnTo>
                <a:lnTo>
                  <a:pt x="340" y="262"/>
                </a:lnTo>
                <a:lnTo>
                  <a:pt x="336" y="264"/>
                </a:lnTo>
                <a:lnTo>
                  <a:pt x="306" y="264"/>
                </a:lnTo>
                <a:lnTo>
                  <a:pt x="306" y="264"/>
                </a:lnTo>
                <a:lnTo>
                  <a:pt x="260" y="264"/>
                </a:lnTo>
                <a:lnTo>
                  <a:pt x="260" y="248"/>
                </a:lnTo>
                <a:lnTo>
                  <a:pt x="260" y="248"/>
                </a:lnTo>
                <a:lnTo>
                  <a:pt x="260" y="242"/>
                </a:lnTo>
                <a:lnTo>
                  <a:pt x="256" y="240"/>
                </a:lnTo>
                <a:lnTo>
                  <a:pt x="256" y="240"/>
                </a:lnTo>
                <a:lnTo>
                  <a:pt x="252" y="240"/>
                </a:lnTo>
                <a:lnTo>
                  <a:pt x="248" y="242"/>
                </a:lnTo>
                <a:lnTo>
                  <a:pt x="206" y="284"/>
                </a:lnTo>
                <a:lnTo>
                  <a:pt x="206" y="284"/>
                </a:lnTo>
                <a:lnTo>
                  <a:pt x="204" y="290"/>
                </a:lnTo>
                <a:lnTo>
                  <a:pt x="206" y="296"/>
                </a:lnTo>
                <a:lnTo>
                  <a:pt x="248" y="338"/>
                </a:lnTo>
                <a:lnTo>
                  <a:pt x="248" y="338"/>
                </a:lnTo>
                <a:lnTo>
                  <a:pt x="254" y="340"/>
                </a:lnTo>
                <a:lnTo>
                  <a:pt x="254" y="340"/>
                </a:lnTo>
                <a:lnTo>
                  <a:pt x="256" y="340"/>
                </a:lnTo>
                <a:lnTo>
                  <a:pt x="256" y="340"/>
                </a:lnTo>
                <a:lnTo>
                  <a:pt x="260" y="336"/>
                </a:lnTo>
                <a:lnTo>
                  <a:pt x="260" y="332"/>
                </a:lnTo>
                <a:lnTo>
                  <a:pt x="260" y="316"/>
                </a:lnTo>
                <a:lnTo>
                  <a:pt x="322" y="316"/>
                </a:lnTo>
                <a:lnTo>
                  <a:pt x="322" y="316"/>
                </a:lnTo>
                <a:lnTo>
                  <a:pt x="326" y="314"/>
                </a:lnTo>
                <a:lnTo>
                  <a:pt x="328" y="312"/>
                </a:lnTo>
                <a:lnTo>
                  <a:pt x="360" y="260"/>
                </a:lnTo>
                <a:lnTo>
                  <a:pt x="360" y="260"/>
                </a:lnTo>
                <a:lnTo>
                  <a:pt x="360" y="258"/>
                </a:lnTo>
                <a:lnTo>
                  <a:pt x="360" y="258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4"/>
                </a:lnTo>
                <a:lnTo>
                  <a:pt x="360" y="254"/>
                </a:lnTo>
                <a:close/>
                <a:moveTo>
                  <a:pt x="172" y="264"/>
                </a:moveTo>
                <a:lnTo>
                  <a:pt x="80" y="264"/>
                </a:lnTo>
                <a:lnTo>
                  <a:pt x="58" y="300"/>
                </a:lnTo>
                <a:lnTo>
                  <a:pt x="58" y="300"/>
                </a:lnTo>
                <a:lnTo>
                  <a:pt x="54" y="304"/>
                </a:lnTo>
                <a:lnTo>
                  <a:pt x="48" y="306"/>
                </a:lnTo>
                <a:lnTo>
                  <a:pt x="48" y="306"/>
                </a:lnTo>
                <a:lnTo>
                  <a:pt x="44" y="304"/>
                </a:lnTo>
                <a:lnTo>
                  <a:pt x="44" y="304"/>
                </a:lnTo>
                <a:lnTo>
                  <a:pt x="40" y="302"/>
                </a:lnTo>
                <a:lnTo>
                  <a:pt x="38" y="298"/>
                </a:lnTo>
                <a:lnTo>
                  <a:pt x="38" y="294"/>
                </a:lnTo>
                <a:lnTo>
                  <a:pt x="38" y="290"/>
                </a:lnTo>
                <a:lnTo>
                  <a:pt x="54" y="264"/>
                </a:lnTo>
                <a:lnTo>
                  <a:pt x="54" y="264"/>
                </a:lnTo>
                <a:lnTo>
                  <a:pt x="76" y="224"/>
                </a:lnTo>
                <a:lnTo>
                  <a:pt x="90" y="234"/>
                </a:lnTo>
                <a:lnTo>
                  <a:pt x="90" y="234"/>
                </a:lnTo>
                <a:lnTo>
                  <a:pt x="94" y="234"/>
                </a:lnTo>
                <a:lnTo>
                  <a:pt x="98" y="232"/>
                </a:lnTo>
                <a:lnTo>
                  <a:pt x="98" y="232"/>
                </a:lnTo>
                <a:lnTo>
                  <a:pt x="102" y="230"/>
                </a:lnTo>
                <a:lnTo>
                  <a:pt x="102" y="224"/>
                </a:lnTo>
                <a:lnTo>
                  <a:pt x="86" y="166"/>
                </a:lnTo>
                <a:lnTo>
                  <a:pt x="86" y="166"/>
                </a:lnTo>
                <a:lnTo>
                  <a:pt x="82" y="162"/>
                </a:lnTo>
                <a:lnTo>
                  <a:pt x="76" y="162"/>
                </a:lnTo>
                <a:lnTo>
                  <a:pt x="18" y="176"/>
                </a:lnTo>
                <a:lnTo>
                  <a:pt x="18" y="176"/>
                </a:lnTo>
                <a:lnTo>
                  <a:pt x="14" y="180"/>
                </a:lnTo>
                <a:lnTo>
                  <a:pt x="14" y="180"/>
                </a:lnTo>
                <a:lnTo>
                  <a:pt x="14" y="184"/>
                </a:lnTo>
                <a:lnTo>
                  <a:pt x="14" y="184"/>
                </a:lnTo>
                <a:lnTo>
                  <a:pt x="14" y="188"/>
                </a:lnTo>
                <a:lnTo>
                  <a:pt x="16" y="190"/>
                </a:lnTo>
                <a:lnTo>
                  <a:pt x="32" y="200"/>
                </a:lnTo>
                <a:lnTo>
                  <a:pt x="0" y="252"/>
                </a:lnTo>
                <a:lnTo>
                  <a:pt x="0" y="252"/>
                </a:lnTo>
                <a:lnTo>
                  <a:pt x="0" y="256"/>
                </a:lnTo>
                <a:lnTo>
                  <a:pt x="0" y="260"/>
                </a:lnTo>
                <a:lnTo>
                  <a:pt x="32" y="312"/>
                </a:lnTo>
                <a:lnTo>
                  <a:pt x="32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4" y="314"/>
                </a:lnTo>
                <a:lnTo>
                  <a:pt x="34" y="314"/>
                </a:lnTo>
                <a:lnTo>
                  <a:pt x="34" y="316"/>
                </a:lnTo>
                <a:lnTo>
                  <a:pt x="34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8" y="316"/>
                </a:lnTo>
                <a:lnTo>
                  <a:pt x="38" y="316"/>
                </a:lnTo>
                <a:lnTo>
                  <a:pt x="38" y="316"/>
                </a:lnTo>
                <a:lnTo>
                  <a:pt x="172" y="316"/>
                </a:lnTo>
                <a:lnTo>
                  <a:pt x="172" y="316"/>
                </a:lnTo>
                <a:lnTo>
                  <a:pt x="178" y="314"/>
                </a:lnTo>
                <a:lnTo>
                  <a:pt x="178" y="314"/>
                </a:lnTo>
                <a:lnTo>
                  <a:pt x="180" y="308"/>
                </a:lnTo>
                <a:lnTo>
                  <a:pt x="180" y="272"/>
                </a:lnTo>
                <a:lnTo>
                  <a:pt x="180" y="272"/>
                </a:lnTo>
                <a:lnTo>
                  <a:pt x="178" y="266"/>
                </a:lnTo>
                <a:lnTo>
                  <a:pt x="172" y="264"/>
                </a:lnTo>
                <a:lnTo>
                  <a:pt x="172" y="2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93" name="Fluxograma: Processo 92">
            <a:extLst>
              <a:ext uri="{FF2B5EF4-FFF2-40B4-BE49-F238E27FC236}">
                <a16:creationId xmlns:a16="http://schemas.microsoft.com/office/drawing/2014/main" id="{F2405361-6C85-4395-97F3-3FC0E2A444AB}"/>
              </a:ext>
            </a:extLst>
          </p:cNvPr>
          <p:cNvSpPr/>
          <p:nvPr/>
        </p:nvSpPr>
        <p:spPr>
          <a:xfrm>
            <a:off x="1335861" y="3518669"/>
            <a:ext cx="367090" cy="232796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&gt;</a:t>
            </a:r>
          </a:p>
        </p:txBody>
      </p:sp>
      <p:grpSp>
        <p:nvGrpSpPr>
          <p:cNvPr id="94" name="Grupo 9">
            <a:extLst>
              <a:ext uri="{FF2B5EF4-FFF2-40B4-BE49-F238E27FC236}">
                <a16:creationId xmlns:a16="http://schemas.microsoft.com/office/drawing/2014/main" id="{2A5886B1-29D3-4EE7-B7B9-D431E937DFE7}"/>
              </a:ext>
            </a:extLst>
          </p:cNvPr>
          <p:cNvGrpSpPr/>
          <p:nvPr/>
        </p:nvGrpSpPr>
        <p:grpSpPr>
          <a:xfrm>
            <a:off x="2564819" y="3339840"/>
            <a:ext cx="665115" cy="400568"/>
            <a:chOff x="4811625" y="669062"/>
            <a:chExt cx="1332592" cy="619729"/>
          </a:xfrm>
        </p:grpSpPr>
        <p:sp>
          <p:nvSpPr>
            <p:cNvPr id="95" name="Trapezoide 94">
              <a:extLst>
                <a:ext uri="{FF2B5EF4-FFF2-40B4-BE49-F238E27FC236}">
                  <a16:creationId xmlns:a16="http://schemas.microsoft.com/office/drawing/2014/main" id="{4D1E4A9D-B26B-4AAB-8E7F-B47D892F6C97}"/>
                </a:ext>
              </a:extLst>
            </p:cNvPr>
            <p:cNvSpPr/>
            <p:nvPr/>
          </p:nvSpPr>
          <p:spPr>
            <a:xfrm>
              <a:off x="4811625" y="1059582"/>
              <a:ext cx="1332592" cy="229209"/>
            </a:xfrm>
            <a:prstGeom prst="trapezoid">
              <a:avLst>
                <a:gd name="adj" fmla="val 12036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96" name="Picture 2" descr="Resultado de imagem para icon landfill dump">
              <a:extLst>
                <a:ext uri="{FF2B5EF4-FFF2-40B4-BE49-F238E27FC236}">
                  <a16:creationId xmlns:a16="http://schemas.microsoft.com/office/drawing/2014/main" id="{96897AAA-57FC-427A-B2A5-F8092EFF6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816" y="669062"/>
              <a:ext cx="451766" cy="451766"/>
            </a:xfrm>
            <a:prstGeom prst="rect">
              <a:avLst/>
            </a:prstGeom>
            <a:noFill/>
          </p:spPr>
        </p:pic>
      </p:grpSp>
      <p:sp>
        <p:nvSpPr>
          <p:cNvPr id="97" name="Fluxograma: Processo 96">
            <a:extLst>
              <a:ext uri="{FF2B5EF4-FFF2-40B4-BE49-F238E27FC236}">
                <a16:creationId xmlns:a16="http://schemas.microsoft.com/office/drawing/2014/main" id="{1AF66EEA-BFAB-41AA-8DBB-E0C943DB1956}"/>
              </a:ext>
            </a:extLst>
          </p:cNvPr>
          <p:cNvSpPr/>
          <p:nvPr/>
        </p:nvSpPr>
        <p:spPr>
          <a:xfrm>
            <a:off x="2430081" y="3794861"/>
            <a:ext cx="874942" cy="36487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Aterro Sanitário</a:t>
            </a:r>
          </a:p>
        </p:txBody>
      </p:sp>
      <p:sp>
        <p:nvSpPr>
          <p:cNvPr id="108" name="Fluxograma: Processo 107">
            <a:extLst>
              <a:ext uri="{FF2B5EF4-FFF2-40B4-BE49-F238E27FC236}">
                <a16:creationId xmlns:a16="http://schemas.microsoft.com/office/drawing/2014/main" id="{A1E5C8FB-1B4A-46D6-BF4B-253AD282531F}"/>
              </a:ext>
            </a:extLst>
          </p:cNvPr>
          <p:cNvSpPr/>
          <p:nvPr/>
        </p:nvSpPr>
        <p:spPr>
          <a:xfrm>
            <a:off x="2217433" y="4317028"/>
            <a:ext cx="367090" cy="232796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09" name="Freeform 4927">
            <a:extLst>
              <a:ext uri="{FF2B5EF4-FFF2-40B4-BE49-F238E27FC236}">
                <a16:creationId xmlns:a16="http://schemas.microsoft.com/office/drawing/2014/main" id="{A61F5626-D1B0-4F89-801E-7E9F7E71A67B}"/>
              </a:ext>
            </a:extLst>
          </p:cNvPr>
          <p:cNvSpPr>
            <a:spLocks noEditPoints="1"/>
          </p:cNvSpPr>
          <p:nvPr/>
        </p:nvSpPr>
        <p:spPr bwMode="auto">
          <a:xfrm>
            <a:off x="2704465" y="4294275"/>
            <a:ext cx="303749" cy="304528"/>
          </a:xfrm>
          <a:custGeom>
            <a:avLst/>
            <a:gdLst>
              <a:gd name="T0" fmla="*/ 254 w 360"/>
              <a:gd name="T1" fmla="*/ 120 h 340"/>
              <a:gd name="T2" fmla="*/ 188 w 360"/>
              <a:gd name="T3" fmla="*/ 102 h 340"/>
              <a:gd name="T4" fmla="*/ 190 w 360"/>
              <a:gd name="T5" fmla="*/ 92 h 340"/>
              <a:gd name="T6" fmla="*/ 166 w 360"/>
              <a:gd name="T7" fmla="*/ 18 h 340"/>
              <a:gd name="T8" fmla="*/ 154 w 360"/>
              <a:gd name="T9" fmla="*/ 12 h 340"/>
              <a:gd name="T10" fmla="*/ 146 w 360"/>
              <a:gd name="T11" fmla="*/ 20 h 340"/>
              <a:gd name="T12" fmla="*/ 120 w 360"/>
              <a:gd name="T13" fmla="*/ 146 h 340"/>
              <a:gd name="T14" fmla="*/ 78 w 360"/>
              <a:gd name="T15" fmla="*/ 130 h 340"/>
              <a:gd name="T16" fmla="*/ 76 w 360"/>
              <a:gd name="T17" fmla="*/ 120 h 340"/>
              <a:gd name="T18" fmla="*/ 144 w 360"/>
              <a:gd name="T19" fmla="*/ 4 h 340"/>
              <a:gd name="T20" fmla="*/ 146 w 360"/>
              <a:gd name="T21" fmla="*/ 2 h 340"/>
              <a:gd name="T22" fmla="*/ 146 w 360"/>
              <a:gd name="T23" fmla="*/ 0 h 340"/>
              <a:gd name="T24" fmla="*/ 148 w 360"/>
              <a:gd name="T25" fmla="*/ 0 h 340"/>
              <a:gd name="T26" fmla="*/ 214 w 360"/>
              <a:gd name="T27" fmla="*/ 0 h 340"/>
              <a:gd name="T28" fmla="*/ 264 w 360"/>
              <a:gd name="T29" fmla="*/ 48 h 340"/>
              <a:gd name="T30" fmla="*/ 274 w 360"/>
              <a:gd name="T31" fmla="*/ 50 h 340"/>
              <a:gd name="T32" fmla="*/ 360 w 360"/>
              <a:gd name="T33" fmla="*/ 254 h 340"/>
              <a:gd name="T34" fmla="*/ 360 w 360"/>
              <a:gd name="T35" fmla="*/ 252 h 340"/>
              <a:gd name="T36" fmla="*/ 292 w 360"/>
              <a:gd name="T37" fmla="*/ 134 h 340"/>
              <a:gd name="T38" fmla="*/ 250 w 360"/>
              <a:gd name="T39" fmla="*/ 150 h 340"/>
              <a:gd name="T40" fmla="*/ 294 w 360"/>
              <a:gd name="T41" fmla="*/ 240 h 340"/>
              <a:gd name="T42" fmla="*/ 344 w 360"/>
              <a:gd name="T43" fmla="*/ 244 h 340"/>
              <a:gd name="T44" fmla="*/ 346 w 360"/>
              <a:gd name="T45" fmla="*/ 256 h 340"/>
              <a:gd name="T46" fmla="*/ 306 w 360"/>
              <a:gd name="T47" fmla="*/ 264 h 340"/>
              <a:gd name="T48" fmla="*/ 260 w 360"/>
              <a:gd name="T49" fmla="*/ 248 h 340"/>
              <a:gd name="T50" fmla="*/ 252 w 360"/>
              <a:gd name="T51" fmla="*/ 240 h 340"/>
              <a:gd name="T52" fmla="*/ 204 w 360"/>
              <a:gd name="T53" fmla="*/ 290 h 340"/>
              <a:gd name="T54" fmla="*/ 254 w 360"/>
              <a:gd name="T55" fmla="*/ 340 h 340"/>
              <a:gd name="T56" fmla="*/ 260 w 360"/>
              <a:gd name="T57" fmla="*/ 336 h 340"/>
              <a:gd name="T58" fmla="*/ 322 w 360"/>
              <a:gd name="T59" fmla="*/ 316 h 340"/>
              <a:gd name="T60" fmla="*/ 360 w 360"/>
              <a:gd name="T61" fmla="*/ 260 h 340"/>
              <a:gd name="T62" fmla="*/ 360 w 360"/>
              <a:gd name="T63" fmla="*/ 256 h 340"/>
              <a:gd name="T64" fmla="*/ 360 w 360"/>
              <a:gd name="T65" fmla="*/ 256 h 340"/>
              <a:gd name="T66" fmla="*/ 80 w 360"/>
              <a:gd name="T67" fmla="*/ 264 h 340"/>
              <a:gd name="T68" fmla="*/ 48 w 360"/>
              <a:gd name="T69" fmla="*/ 306 h 340"/>
              <a:gd name="T70" fmla="*/ 40 w 360"/>
              <a:gd name="T71" fmla="*/ 302 h 340"/>
              <a:gd name="T72" fmla="*/ 54 w 360"/>
              <a:gd name="T73" fmla="*/ 264 h 340"/>
              <a:gd name="T74" fmla="*/ 90 w 360"/>
              <a:gd name="T75" fmla="*/ 234 h 340"/>
              <a:gd name="T76" fmla="*/ 102 w 360"/>
              <a:gd name="T77" fmla="*/ 230 h 340"/>
              <a:gd name="T78" fmla="*/ 82 w 360"/>
              <a:gd name="T79" fmla="*/ 162 h 340"/>
              <a:gd name="T80" fmla="*/ 14 w 360"/>
              <a:gd name="T81" fmla="*/ 180 h 340"/>
              <a:gd name="T82" fmla="*/ 14 w 360"/>
              <a:gd name="T83" fmla="*/ 188 h 340"/>
              <a:gd name="T84" fmla="*/ 0 w 360"/>
              <a:gd name="T85" fmla="*/ 252 h 340"/>
              <a:gd name="T86" fmla="*/ 32 w 360"/>
              <a:gd name="T87" fmla="*/ 312 h 340"/>
              <a:gd name="T88" fmla="*/ 32 w 360"/>
              <a:gd name="T89" fmla="*/ 314 h 340"/>
              <a:gd name="T90" fmla="*/ 34 w 360"/>
              <a:gd name="T91" fmla="*/ 316 h 340"/>
              <a:gd name="T92" fmla="*/ 36 w 360"/>
              <a:gd name="T93" fmla="*/ 316 h 340"/>
              <a:gd name="T94" fmla="*/ 172 w 360"/>
              <a:gd name="T95" fmla="*/ 316 h 340"/>
              <a:gd name="T96" fmla="*/ 180 w 360"/>
              <a:gd name="T97" fmla="*/ 308 h 340"/>
              <a:gd name="T98" fmla="*/ 172 w 360"/>
              <a:gd name="T99" fmla="*/ 264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0" h="340">
                <a:moveTo>
                  <a:pt x="274" y="56"/>
                </a:moveTo>
                <a:lnTo>
                  <a:pt x="258" y="116"/>
                </a:lnTo>
                <a:lnTo>
                  <a:pt x="258" y="116"/>
                </a:lnTo>
                <a:lnTo>
                  <a:pt x="254" y="120"/>
                </a:lnTo>
                <a:lnTo>
                  <a:pt x="250" y="120"/>
                </a:lnTo>
                <a:lnTo>
                  <a:pt x="190" y="104"/>
                </a:lnTo>
                <a:lnTo>
                  <a:pt x="190" y="104"/>
                </a:lnTo>
                <a:lnTo>
                  <a:pt x="188" y="102"/>
                </a:lnTo>
                <a:lnTo>
                  <a:pt x="186" y="98"/>
                </a:lnTo>
                <a:lnTo>
                  <a:pt x="186" y="98"/>
                </a:lnTo>
                <a:lnTo>
                  <a:pt x="186" y="94"/>
                </a:lnTo>
                <a:lnTo>
                  <a:pt x="190" y="92"/>
                </a:lnTo>
                <a:lnTo>
                  <a:pt x="204" y="82"/>
                </a:lnTo>
                <a:lnTo>
                  <a:pt x="180" y="42"/>
                </a:lnTo>
                <a:lnTo>
                  <a:pt x="180" y="42"/>
                </a:lnTo>
                <a:lnTo>
                  <a:pt x="166" y="18"/>
                </a:lnTo>
                <a:lnTo>
                  <a:pt x="166" y="18"/>
                </a:lnTo>
                <a:lnTo>
                  <a:pt x="164" y="14"/>
                </a:lnTo>
                <a:lnTo>
                  <a:pt x="160" y="12"/>
                </a:lnTo>
                <a:lnTo>
                  <a:pt x="154" y="12"/>
                </a:lnTo>
                <a:lnTo>
                  <a:pt x="150" y="14"/>
                </a:lnTo>
                <a:lnTo>
                  <a:pt x="150" y="14"/>
                </a:lnTo>
                <a:lnTo>
                  <a:pt x="148" y="16"/>
                </a:lnTo>
                <a:lnTo>
                  <a:pt x="146" y="20"/>
                </a:lnTo>
                <a:lnTo>
                  <a:pt x="146" y="26"/>
                </a:lnTo>
                <a:lnTo>
                  <a:pt x="146" y="30"/>
                </a:lnTo>
                <a:lnTo>
                  <a:pt x="168" y="66"/>
                </a:lnTo>
                <a:lnTo>
                  <a:pt x="120" y="146"/>
                </a:lnTo>
                <a:lnTo>
                  <a:pt x="120" y="146"/>
                </a:lnTo>
                <a:lnTo>
                  <a:pt x="116" y="150"/>
                </a:lnTo>
                <a:lnTo>
                  <a:pt x="110" y="150"/>
                </a:lnTo>
                <a:lnTo>
                  <a:pt x="78" y="130"/>
                </a:lnTo>
                <a:lnTo>
                  <a:pt x="78" y="130"/>
                </a:lnTo>
                <a:lnTo>
                  <a:pt x="76" y="126"/>
                </a:lnTo>
                <a:lnTo>
                  <a:pt x="76" y="126"/>
                </a:lnTo>
                <a:lnTo>
                  <a:pt x="76" y="120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4" y="4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2"/>
                </a:lnTo>
                <a:lnTo>
                  <a:pt x="146" y="0"/>
                </a:lnTo>
                <a:lnTo>
                  <a:pt x="146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  <a:lnTo>
                  <a:pt x="150" y="0"/>
                </a:lnTo>
                <a:lnTo>
                  <a:pt x="210" y="0"/>
                </a:lnTo>
                <a:lnTo>
                  <a:pt x="210" y="0"/>
                </a:lnTo>
                <a:lnTo>
                  <a:pt x="214" y="0"/>
                </a:lnTo>
                <a:lnTo>
                  <a:pt x="218" y="4"/>
                </a:lnTo>
                <a:lnTo>
                  <a:pt x="248" y="58"/>
                </a:lnTo>
                <a:lnTo>
                  <a:pt x="264" y="48"/>
                </a:lnTo>
                <a:lnTo>
                  <a:pt x="264" y="48"/>
                </a:lnTo>
                <a:lnTo>
                  <a:pt x="268" y="48"/>
                </a:lnTo>
                <a:lnTo>
                  <a:pt x="272" y="48"/>
                </a:lnTo>
                <a:lnTo>
                  <a:pt x="272" y="48"/>
                </a:lnTo>
                <a:lnTo>
                  <a:pt x="274" y="50"/>
                </a:lnTo>
                <a:lnTo>
                  <a:pt x="274" y="50"/>
                </a:lnTo>
                <a:lnTo>
                  <a:pt x="274" y="56"/>
                </a:lnTo>
                <a:lnTo>
                  <a:pt x="274" y="56"/>
                </a:lnTo>
                <a:close/>
                <a:moveTo>
                  <a:pt x="360" y="254"/>
                </a:moveTo>
                <a:lnTo>
                  <a:pt x="360" y="254"/>
                </a:lnTo>
                <a:lnTo>
                  <a:pt x="360" y="254"/>
                </a:lnTo>
                <a:lnTo>
                  <a:pt x="360" y="254"/>
                </a:lnTo>
                <a:lnTo>
                  <a:pt x="360" y="252"/>
                </a:lnTo>
                <a:lnTo>
                  <a:pt x="360" y="252"/>
                </a:lnTo>
                <a:lnTo>
                  <a:pt x="360" y="252"/>
                </a:lnTo>
                <a:lnTo>
                  <a:pt x="292" y="134"/>
                </a:lnTo>
                <a:lnTo>
                  <a:pt x="292" y="134"/>
                </a:lnTo>
                <a:lnTo>
                  <a:pt x="286" y="132"/>
                </a:lnTo>
                <a:lnTo>
                  <a:pt x="286" y="132"/>
                </a:lnTo>
                <a:lnTo>
                  <a:pt x="282" y="132"/>
                </a:lnTo>
                <a:lnTo>
                  <a:pt x="250" y="150"/>
                </a:lnTo>
                <a:lnTo>
                  <a:pt x="250" y="150"/>
                </a:lnTo>
                <a:lnTo>
                  <a:pt x="246" y="154"/>
                </a:lnTo>
                <a:lnTo>
                  <a:pt x="246" y="160"/>
                </a:lnTo>
                <a:lnTo>
                  <a:pt x="294" y="240"/>
                </a:lnTo>
                <a:lnTo>
                  <a:pt x="336" y="240"/>
                </a:lnTo>
                <a:lnTo>
                  <a:pt x="336" y="240"/>
                </a:lnTo>
                <a:lnTo>
                  <a:pt x="340" y="242"/>
                </a:lnTo>
                <a:lnTo>
                  <a:pt x="344" y="244"/>
                </a:lnTo>
                <a:lnTo>
                  <a:pt x="346" y="248"/>
                </a:lnTo>
                <a:lnTo>
                  <a:pt x="346" y="252"/>
                </a:lnTo>
                <a:lnTo>
                  <a:pt x="346" y="252"/>
                </a:lnTo>
                <a:lnTo>
                  <a:pt x="346" y="256"/>
                </a:lnTo>
                <a:lnTo>
                  <a:pt x="344" y="260"/>
                </a:lnTo>
                <a:lnTo>
                  <a:pt x="340" y="262"/>
                </a:lnTo>
                <a:lnTo>
                  <a:pt x="336" y="264"/>
                </a:lnTo>
                <a:lnTo>
                  <a:pt x="306" y="264"/>
                </a:lnTo>
                <a:lnTo>
                  <a:pt x="306" y="264"/>
                </a:lnTo>
                <a:lnTo>
                  <a:pt x="260" y="264"/>
                </a:lnTo>
                <a:lnTo>
                  <a:pt x="260" y="248"/>
                </a:lnTo>
                <a:lnTo>
                  <a:pt x="260" y="248"/>
                </a:lnTo>
                <a:lnTo>
                  <a:pt x="260" y="242"/>
                </a:lnTo>
                <a:lnTo>
                  <a:pt x="256" y="240"/>
                </a:lnTo>
                <a:lnTo>
                  <a:pt x="256" y="240"/>
                </a:lnTo>
                <a:lnTo>
                  <a:pt x="252" y="240"/>
                </a:lnTo>
                <a:lnTo>
                  <a:pt x="248" y="242"/>
                </a:lnTo>
                <a:lnTo>
                  <a:pt x="206" y="284"/>
                </a:lnTo>
                <a:lnTo>
                  <a:pt x="206" y="284"/>
                </a:lnTo>
                <a:lnTo>
                  <a:pt x="204" y="290"/>
                </a:lnTo>
                <a:lnTo>
                  <a:pt x="206" y="296"/>
                </a:lnTo>
                <a:lnTo>
                  <a:pt x="248" y="338"/>
                </a:lnTo>
                <a:lnTo>
                  <a:pt x="248" y="338"/>
                </a:lnTo>
                <a:lnTo>
                  <a:pt x="254" y="340"/>
                </a:lnTo>
                <a:lnTo>
                  <a:pt x="254" y="340"/>
                </a:lnTo>
                <a:lnTo>
                  <a:pt x="256" y="340"/>
                </a:lnTo>
                <a:lnTo>
                  <a:pt x="256" y="340"/>
                </a:lnTo>
                <a:lnTo>
                  <a:pt x="260" y="336"/>
                </a:lnTo>
                <a:lnTo>
                  <a:pt x="260" y="332"/>
                </a:lnTo>
                <a:lnTo>
                  <a:pt x="260" y="316"/>
                </a:lnTo>
                <a:lnTo>
                  <a:pt x="322" y="316"/>
                </a:lnTo>
                <a:lnTo>
                  <a:pt x="322" y="316"/>
                </a:lnTo>
                <a:lnTo>
                  <a:pt x="326" y="314"/>
                </a:lnTo>
                <a:lnTo>
                  <a:pt x="328" y="312"/>
                </a:lnTo>
                <a:lnTo>
                  <a:pt x="360" y="260"/>
                </a:lnTo>
                <a:lnTo>
                  <a:pt x="360" y="260"/>
                </a:lnTo>
                <a:lnTo>
                  <a:pt x="360" y="258"/>
                </a:lnTo>
                <a:lnTo>
                  <a:pt x="360" y="258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6"/>
                </a:lnTo>
                <a:lnTo>
                  <a:pt x="360" y="254"/>
                </a:lnTo>
                <a:lnTo>
                  <a:pt x="360" y="254"/>
                </a:lnTo>
                <a:close/>
                <a:moveTo>
                  <a:pt x="172" y="264"/>
                </a:moveTo>
                <a:lnTo>
                  <a:pt x="80" y="264"/>
                </a:lnTo>
                <a:lnTo>
                  <a:pt x="58" y="300"/>
                </a:lnTo>
                <a:lnTo>
                  <a:pt x="58" y="300"/>
                </a:lnTo>
                <a:lnTo>
                  <a:pt x="54" y="304"/>
                </a:lnTo>
                <a:lnTo>
                  <a:pt x="48" y="306"/>
                </a:lnTo>
                <a:lnTo>
                  <a:pt x="48" y="306"/>
                </a:lnTo>
                <a:lnTo>
                  <a:pt x="44" y="304"/>
                </a:lnTo>
                <a:lnTo>
                  <a:pt x="44" y="304"/>
                </a:lnTo>
                <a:lnTo>
                  <a:pt x="40" y="302"/>
                </a:lnTo>
                <a:lnTo>
                  <a:pt x="38" y="298"/>
                </a:lnTo>
                <a:lnTo>
                  <a:pt x="38" y="294"/>
                </a:lnTo>
                <a:lnTo>
                  <a:pt x="38" y="290"/>
                </a:lnTo>
                <a:lnTo>
                  <a:pt x="54" y="264"/>
                </a:lnTo>
                <a:lnTo>
                  <a:pt x="54" y="264"/>
                </a:lnTo>
                <a:lnTo>
                  <a:pt x="76" y="224"/>
                </a:lnTo>
                <a:lnTo>
                  <a:pt x="90" y="234"/>
                </a:lnTo>
                <a:lnTo>
                  <a:pt x="90" y="234"/>
                </a:lnTo>
                <a:lnTo>
                  <a:pt x="94" y="234"/>
                </a:lnTo>
                <a:lnTo>
                  <a:pt x="98" y="232"/>
                </a:lnTo>
                <a:lnTo>
                  <a:pt x="98" y="232"/>
                </a:lnTo>
                <a:lnTo>
                  <a:pt x="102" y="230"/>
                </a:lnTo>
                <a:lnTo>
                  <a:pt x="102" y="224"/>
                </a:lnTo>
                <a:lnTo>
                  <a:pt x="86" y="166"/>
                </a:lnTo>
                <a:lnTo>
                  <a:pt x="86" y="166"/>
                </a:lnTo>
                <a:lnTo>
                  <a:pt x="82" y="162"/>
                </a:lnTo>
                <a:lnTo>
                  <a:pt x="76" y="162"/>
                </a:lnTo>
                <a:lnTo>
                  <a:pt x="18" y="176"/>
                </a:lnTo>
                <a:lnTo>
                  <a:pt x="18" y="176"/>
                </a:lnTo>
                <a:lnTo>
                  <a:pt x="14" y="180"/>
                </a:lnTo>
                <a:lnTo>
                  <a:pt x="14" y="180"/>
                </a:lnTo>
                <a:lnTo>
                  <a:pt x="14" y="184"/>
                </a:lnTo>
                <a:lnTo>
                  <a:pt x="14" y="184"/>
                </a:lnTo>
                <a:lnTo>
                  <a:pt x="14" y="188"/>
                </a:lnTo>
                <a:lnTo>
                  <a:pt x="16" y="190"/>
                </a:lnTo>
                <a:lnTo>
                  <a:pt x="32" y="200"/>
                </a:lnTo>
                <a:lnTo>
                  <a:pt x="0" y="252"/>
                </a:lnTo>
                <a:lnTo>
                  <a:pt x="0" y="252"/>
                </a:lnTo>
                <a:lnTo>
                  <a:pt x="0" y="256"/>
                </a:lnTo>
                <a:lnTo>
                  <a:pt x="0" y="260"/>
                </a:lnTo>
                <a:lnTo>
                  <a:pt x="32" y="312"/>
                </a:lnTo>
                <a:lnTo>
                  <a:pt x="32" y="312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2" y="314"/>
                </a:lnTo>
                <a:lnTo>
                  <a:pt x="34" y="314"/>
                </a:lnTo>
                <a:lnTo>
                  <a:pt x="34" y="314"/>
                </a:lnTo>
                <a:lnTo>
                  <a:pt x="34" y="316"/>
                </a:lnTo>
                <a:lnTo>
                  <a:pt x="34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6" y="316"/>
                </a:lnTo>
                <a:lnTo>
                  <a:pt x="38" y="316"/>
                </a:lnTo>
                <a:lnTo>
                  <a:pt x="38" y="316"/>
                </a:lnTo>
                <a:lnTo>
                  <a:pt x="38" y="316"/>
                </a:lnTo>
                <a:lnTo>
                  <a:pt x="172" y="316"/>
                </a:lnTo>
                <a:lnTo>
                  <a:pt x="172" y="316"/>
                </a:lnTo>
                <a:lnTo>
                  <a:pt x="178" y="314"/>
                </a:lnTo>
                <a:lnTo>
                  <a:pt x="178" y="314"/>
                </a:lnTo>
                <a:lnTo>
                  <a:pt x="180" y="308"/>
                </a:lnTo>
                <a:lnTo>
                  <a:pt x="180" y="272"/>
                </a:lnTo>
                <a:lnTo>
                  <a:pt x="180" y="272"/>
                </a:lnTo>
                <a:lnTo>
                  <a:pt x="178" y="266"/>
                </a:lnTo>
                <a:lnTo>
                  <a:pt x="172" y="264"/>
                </a:lnTo>
                <a:lnTo>
                  <a:pt x="172" y="2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10" name="Fluxograma: Processo 109">
            <a:extLst>
              <a:ext uri="{FF2B5EF4-FFF2-40B4-BE49-F238E27FC236}">
                <a16:creationId xmlns:a16="http://schemas.microsoft.com/office/drawing/2014/main" id="{9026164F-C70C-4BA0-A693-AA7C144B8CFD}"/>
              </a:ext>
            </a:extLst>
          </p:cNvPr>
          <p:cNvSpPr/>
          <p:nvPr/>
        </p:nvSpPr>
        <p:spPr>
          <a:xfrm>
            <a:off x="2443493" y="4583310"/>
            <a:ext cx="874942" cy="36487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Cadeia Produtiva</a:t>
            </a:r>
          </a:p>
        </p:txBody>
      </p:sp>
      <p:sp>
        <p:nvSpPr>
          <p:cNvPr id="121" name="Fluxograma: Processo 120">
            <a:extLst>
              <a:ext uri="{FF2B5EF4-FFF2-40B4-BE49-F238E27FC236}">
                <a16:creationId xmlns:a16="http://schemas.microsoft.com/office/drawing/2014/main" id="{70DEB4AD-4658-4BF5-8818-4DB71794862A}"/>
              </a:ext>
            </a:extLst>
          </p:cNvPr>
          <p:cNvSpPr/>
          <p:nvPr/>
        </p:nvSpPr>
        <p:spPr>
          <a:xfrm>
            <a:off x="831600" y="5204780"/>
            <a:ext cx="2281440" cy="309526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Opção Inadequada</a:t>
            </a:r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id="{119B4CFB-6650-45D4-A3B9-C0494995FCF2}"/>
              </a:ext>
            </a:extLst>
          </p:cNvPr>
          <p:cNvSpPr/>
          <p:nvPr/>
        </p:nvSpPr>
        <p:spPr>
          <a:xfrm>
            <a:off x="693673" y="2988806"/>
            <a:ext cx="2669562" cy="20953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Fluxograma: Processo 123">
            <a:extLst>
              <a:ext uri="{FF2B5EF4-FFF2-40B4-BE49-F238E27FC236}">
                <a16:creationId xmlns:a16="http://schemas.microsoft.com/office/drawing/2014/main" id="{4E7C0AE4-A89D-4785-B253-ABE7B639C2D8}"/>
              </a:ext>
            </a:extLst>
          </p:cNvPr>
          <p:cNvSpPr/>
          <p:nvPr/>
        </p:nvSpPr>
        <p:spPr>
          <a:xfrm>
            <a:off x="1408276" y="3809033"/>
            <a:ext cx="1046917" cy="30452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Preço das Commodities</a:t>
            </a:r>
          </a:p>
        </p:txBody>
      </p:sp>
      <p:sp>
        <p:nvSpPr>
          <p:cNvPr id="126" name="Fluxograma: Processo 125">
            <a:extLst>
              <a:ext uri="{FF2B5EF4-FFF2-40B4-BE49-F238E27FC236}">
                <a16:creationId xmlns:a16="http://schemas.microsoft.com/office/drawing/2014/main" id="{DC38A8A6-7DBF-4C57-B77C-5CC7566D4ABD}"/>
              </a:ext>
            </a:extLst>
          </p:cNvPr>
          <p:cNvSpPr/>
          <p:nvPr/>
        </p:nvSpPr>
        <p:spPr>
          <a:xfrm>
            <a:off x="641441" y="3798492"/>
            <a:ext cx="874942" cy="36487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Preço dos Recicláveis</a:t>
            </a:r>
          </a:p>
        </p:txBody>
      </p:sp>
      <p:sp>
        <p:nvSpPr>
          <p:cNvPr id="128" name="Fluxograma: Processo 127">
            <a:extLst>
              <a:ext uri="{FF2B5EF4-FFF2-40B4-BE49-F238E27FC236}">
                <a16:creationId xmlns:a16="http://schemas.microsoft.com/office/drawing/2014/main" id="{A271557C-18C5-4FEC-B519-0E7A07BDD4D9}"/>
              </a:ext>
            </a:extLst>
          </p:cNvPr>
          <p:cNvSpPr/>
          <p:nvPr/>
        </p:nvSpPr>
        <p:spPr>
          <a:xfrm>
            <a:off x="1411814" y="4599392"/>
            <a:ext cx="1046917" cy="30452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Preço das Commodities</a:t>
            </a:r>
          </a:p>
        </p:txBody>
      </p:sp>
      <p:sp>
        <p:nvSpPr>
          <p:cNvPr id="129" name="Fluxograma: Processo 128">
            <a:extLst>
              <a:ext uri="{FF2B5EF4-FFF2-40B4-BE49-F238E27FC236}">
                <a16:creationId xmlns:a16="http://schemas.microsoft.com/office/drawing/2014/main" id="{7904F08D-199E-4310-949C-4EE0A085E617}"/>
              </a:ext>
            </a:extLst>
          </p:cNvPr>
          <p:cNvSpPr/>
          <p:nvPr/>
        </p:nvSpPr>
        <p:spPr>
          <a:xfrm>
            <a:off x="644979" y="4578218"/>
            <a:ext cx="874942" cy="364878"/>
          </a:xfrm>
          <a:prstGeom prst="flowChartProcess">
            <a:avLst/>
          </a:prstGeom>
          <a:noFill/>
          <a:ln w="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Preço dos Recicláveis</a:t>
            </a:r>
          </a:p>
        </p:txBody>
      </p:sp>
      <p:sp>
        <p:nvSpPr>
          <p:cNvPr id="73" name="Rectangle 36">
            <a:extLst>
              <a:ext uri="{FF2B5EF4-FFF2-40B4-BE49-F238E27FC236}">
                <a16:creationId xmlns:a16="http://schemas.microsoft.com/office/drawing/2014/main" id="{4D6C03E7-E13E-4346-BBA7-ECCBF1864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469" y="3410626"/>
            <a:ext cx="12008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Ciclo de Vida do Produto</a:t>
            </a:r>
            <a:endParaRPr kumimoji="0" lang="pt-BR" sz="24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55BD950-2C38-4971-B684-577C83BBFDED}"/>
              </a:ext>
            </a:extLst>
          </p:cNvPr>
          <p:cNvSpPr txBox="1"/>
          <p:nvPr/>
        </p:nvSpPr>
        <p:spPr>
          <a:xfrm>
            <a:off x="4767163" y="6375526"/>
            <a:ext cx="2954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Saneamento Sólido</a:t>
            </a:r>
          </a:p>
        </p:txBody>
      </p:sp>
      <p:sp>
        <p:nvSpPr>
          <p:cNvPr id="81" name="Espaço Reservado para Conteúdo 2">
            <a:extLst>
              <a:ext uri="{FF2B5EF4-FFF2-40B4-BE49-F238E27FC236}">
                <a16:creationId xmlns:a16="http://schemas.microsoft.com/office/drawing/2014/main" id="{38A7B9B7-ABBB-4DC8-9E43-F3DD9A2B0F5D}"/>
              </a:ext>
            </a:extLst>
          </p:cNvPr>
          <p:cNvSpPr txBox="1">
            <a:spLocks/>
          </p:cNvSpPr>
          <p:nvPr/>
        </p:nvSpPr>
        <p:spPr>
          <a:xfrm>
            <a:off x="919458" y="568010"/>
            <a:ext cx="1032004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Resíduo = Commodity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2" name="Imagem 81">
            <a:extLst>
              <a:ext uri="{FF2B5EF4-FFF2-40B4-BE49-F238E27FC236}">
                <a16:creationId xmlns:a16="http://schemas.microsoft.com/office/drawing/2014/main" id="{62C6A0E0-5C90-43B0-B663-07E7A58B3C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A23A9750-C33D-46D6-BF61-CA95FE7120F0}"/>
              </a:ext>
            </a:extLst>
          </p:cNvPr>
          <p:cNvGrpSpPr/>
          <p:nvPr/>
        </p:nvGrpSpPr>
        <p:grpSpPr>
          <a:xfrm>
            <a:off x="548653" y="1391478"/>
            <a:ext cx="11205938" cy="5118504"/>
            <a:chOff x="741420" y="1593625"/>
            <a:chExt cx="9381181" cy="4715806"/>
          </a:xfrm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5134E312-8DEE-487F-948E-E7B47F2274C9}"/>
                </a:ext>
              </a:extLst>
            </p:cNvPr>
            <p:cNvSpPr/>
            <p:nvPr/>
          </p:nvSpPr>
          <p:spPr>
            <a:xfrm>
              <a:off x="741420" y="1593625"/>
              <a:ext cx="2122439" cy="478213"/>
            </a:xfrm>
            <a:custGeom>
              <a:avLst/>
              <a:gdLst>
                <a:gd name="connsiteX0" fmla="*/ 0 w 2122439"/>
                <a:gd name="connsiteY0" fmla="*/ 0 h 478213"/>
                <a:gd name="connsiteX1" fmla="*/ 2122439 w 2122439"/>
                <a:gd name="connsiteY1" fmla="*/ 0 h 478213"/>
                <a:gd name="connsiteX2" fmla="*/ 2122439 w 2122439"/>
                <a:gd name="connsiteY2" fmla="*/ 478213 h 478213"/>
                <a:gd name="connsiteX3" fmla="*/ 0 w 2122439"/>
                <a:gd name="connsiteY3" fmla="*/ 478213 h 478213"/>
                <a:gd name="connsiteX4" fmla="*/ 0 w 2122439"/>
                <a:gd name="connsiteY4" fmla="*/ 0 h 4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39" h="478213">
                  <a:moveTo>
                    <a:pt x="0" y="0"/>
                  </a:moveTo>
                  <a:lnTo>
                    <a:pt x="2122439" y="0"/>
                  </a:lnTo>
                  <a:lnTo>
                    <a:pt x="2122439" y="478213"/>
                  </a:lnTo>
                  <a:lnTo>
                    <a:pt x="0" y="4782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kern="1200" dirty="0">
                  <a:solidFill>
                    <a:schemeClr val="bg1"/>
                  </a:solidFill>
                </a:rPr>
                <a:t>Resíduo Sólido Urbano - RSU</a:t>
              </a:r>
              <a:endParaRPr lang="pt-BR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4F889059-ECC4-4D4D-9BAB-946255ADC2BC}"/>
                </a:ext>
              </a:extLst>
            </p:cNvPr>
            <p:cNvSpPr/>
            <p:nvPr/>
          </p:nvSpPr>
          <p:spPr>
            <a:xfrm>
              <a:off x="741420" y="2071838"/>
              <a:ext cx="2122439" cy="4237593"/>
            </a:xfrm>
            <a:custGeom>
              <a:avLst/>
              <a:gdLst>
                <a:gd name="connsiteX0" fmla="*/ 0 w 2122439"/>
                <a:gd name="connsiteY0" fmla="*/ 0 h 4237593"/>
                <a:gd name="connsiteX1" fmla="*/ 2122439 w 2122439"/>
                <a:gd name="connsiteY1" fmla="*/ 0 h 4237593"/>
                <a:gd name="connsiteX2" fmla="*/ 2122439 w 2122439"/>
                <a:gd name="connsiteY2" fmla="*/ 4237593 h 4237593"/>
                <a:gd name="connsiteX3" fmla="*/ 0 w 2122439"/>
                <a:gd name="connsiteY3" fmla="*/ 4237593 h 4237593"/>
                <a:gd name="connsiteX4" fmla="*/ 0 w 2122439"/>
                <a:gd name="connsiteY4" fmla="*/ 0 h 423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39" h="4237593">
                  <a:moveTo>
                    <a:pt x="0" y="0"/>
                  </a:moveTo>
                  <a:lnTo>
                    <a:pt x="2122439" y="0"/>
                  </a:lnTo>
                  <a:lnTo>
                    <a:pt x="2122439" y="4237593"/>
                  </a:lnTo>
                  <a:lnTo>
                    <a:pt x="0" y="42375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1500" dirty="0"/>
                <a:t>E</a:t>
              </a:r>
              <a:r>
                <a:rPr lang="pt-BR" sz="1500" kern="1200" dirty="0"/>
                <a:t>xternalidade de mercado que indiretamente decorre do consumo de produtos e serviços, gerando efeitos sociais, econômicos e ambientais a serem mitigados. A geração e o descarte de RSU demandam coleta, tratamento e destinação final ambientalmente adequada, gerando elevados custos sociais</a:t>
              </a: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485CC665-6082-460F-B266-52A01BEFB0E8}"/>
                </a:ext>
              </a:extLst>
            </p:cNvPr>
            <p:cNvSpPr/>
            <p:nvPr/>
          </p:nvSpPr>
          <p:spPr>
            <a:xfrm>
              <a:off x="3161001" y="1593625"/>
              <a:ext cx="2122439" cy="478213"/>
            </a:xfrm>
            <a:custGeom>
              <a:avLst/>
              <a:gdLst>
                <a:gd name="connsiteX0" fmla="*/ 0 w 2122439"/>
                <a:gd name="connsiteY0" fmla="*/ 0 h 478213"/>
                <a:gd name="connsiteX1" fmla="*/ 2122439 w 2122439"/>
                <a:gd name="connsiteY1" fmla="*/ 0 h 478213"/>
                <a:gd name="connsiteX2" fmla="*/ 2122439 w 2122439"/>
                <a:gd name="connsiteY2" fmla="*/ 478213 h 478213"/>
                <a:gd name="connsiteX3" fmla="*/ 0 w 2122439"/>
                <a:gd name="connsiteY3" fmla="*/ 478213 h 478213"/>
                <a:gd name="connsiteX4" fmla="*/ 0 w 2122439"/>
                <a:gd name="connsiteY4" fmla="*/ 0 h 4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39" h="478213">
                  <a:moveTo>
                    <a:pt x="0" y="0"/>
                  </a:moveTo>
                  <a:lnTo>
                    <a:pt x="2122439" y="0"/>
                  </a:lnTo>
                  <a:lnTo>
                    <a:pt x="2122439" y="478213"/>
                  </a:lnTo>
                  <a:lnTo>
                    <a:pt x="0" y="4782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kern="1200" dirty="0">
                  <a:solidFill>
                    <a:schemeClr val="bg1"/>
                  </a:solidFill>
                </a:rPr>
                <a:t>Danos</a:t>
              </a:r>
              <a:endParaRPr lang="pt-BR" sz="20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09603D9C-D214-47F5-B359-17C238DCC5B7}"/>
                </a:ext>
              </a:extLst>
            </p:cNvPr>
            <p:cNvSpPr/>
            <p:nvPr/>
          </p:nvSpPr>
          <p:spPr>
            <a:xfrm>
              <a:off x="3161001" y="2071838"/>
              <a:ext cx="2122439" cy="4237593"/>
            </a:xfrm>
            <a:custGeom>
              <a:avLst/>
              <a:gdLst>
                <a:gd name="connsiteX0" fmla="*/ 0 w 2122439"/>
                <a:gd name="connsiteY0" fmla="*/ 0 h 4237593"/>
                <a:gd name="connsiteX1" fmla="*/ 2122439 w 2122439"/>
                <a:gd name="connsiteY1" fmla="*/ 0 h 4237593"/>
                <a:gd name="connsiteX2" fmla="*/ 2122439 w 2122439"/>
                <a:gd name="connsiteY2" fmla="*/ 4237593 h 4237593"/>
                <a:gd name="connsiteX3" fmla="*/ 0 w 2122439"/>
                <a:gd name="connsiteY3" fmla="*/ 4237593 h 4237593"/>
                <a:gd name="connsiteX4" fmla="*/ 0 w 2122439"/>
                <a:gd name="connsiteY4" fmla="*/ 0 h 423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39" h="4237593">
                  <a:moveTo>
                    <a:pt x="0" y="0"/>
                  </a:moveTo>
                  <a:lnTo>
                    <a:pt x="2122439" y="0"/>
                  </a:lnTo>
                  <a:lnTo>
                    <a:pt x="2122439" y="4237593"/>
                  </a:lnTo>
                  <a:lnTo>
                    <a:pt x="0" y="42375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1500" dirty="0"/>
                <a:t>C</a:t>
              </a:r>
              <a:r>
                <a:rPr lang="pt-BR" sz="1500" kern="1200" dirty="0"/>
                <a:t>ontaminação do solo e dos corpos hídricos, agressão à atmosfera, alagamentos e enchentes, proliferação de vetores, entre outros problemas crônicos de saúde e ambientais. 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pt-BR" sz="1500" kern="1200" dirty="0"/>
            </a:p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1500" dirty="0"/>
                <a:t>C</a:t>
              </a:r>
              <a:r>
                <a:rPr lang="pt-BR" sz="1500" kern="1200" dirty="0"/>
                <a:t>onjunção das mudanças climáticas com a disposição inadequada dos resíduos, em prejuízo da qualidade de vida e da atividade econômica, principalmente em função dos danos à natureza, às condições de salubridade e a infraestrutura básica das cidades</a:t>
              </a: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3484098-E88D-4D4D-819C-668489D365EA}"/>
                </a:ext>
              </a:extLst>
            </p:cNvPr>
            <p:cNvSpPr/>
            <p:nvPr/>
          </p:nvSpPr>
          <p:spPr>
            <a:xfrm>
              <a:off x="5580582" y="1593625"/>
              <a:ext cx="2122439" cy="478213"/>
            </a:xfrm>
            <a:custGeom>
              <a:avLst/>
              <a:gdLst>
                <a:gd name="connsiteX0" fmla="*/ 0 w 2122439"/>
                <a:gd name="connsiteY0" fmla="*/ 0 h 478213"/>
                <a:gd name="connsiteX1" fmla="*/ 2122439 w 2122439"/>
                <a:gd name="connsiteY1" fmla="*/ 0 h 478213"/>
                <a:gd name="connsiteX2" fmla="*/ 2122439 w 2122439"/>
                <a:gd name="connsiteY2" fmla="*/ 478213 h 478213"/>
                <a:gd name="connsiteX3" fmla="*/ 0 w 2122439"/>
                <a:gd name="connsiteY3" fmla="*/ 478213 h 478213"/>
                <a:gd name="connsiteX4" fmla="*/ 0 w 2122439"/>
                <a:gd name="connsiteY4" fmla="*/ 0 h 4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39" h="478213">
                  <a:moveTo>
                    <a:pt x="0" y="0"/>
                  </a:moveTo>
                  <a:lnTo>
                    <a:pt x="2122439" y="0"/>
                  </a:lnTo>
                  <a:lnTo>
                    <a:pt x="2122439" y="478213"/>
                  </a:lnTo>
                  <a:lnTo>
                    <a:pt x="0" y="4782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kern="1200" dirty="0">
                  <a:solidFill>
                    <a:schemeClr val="bg1"/>
                  </a:solidFill>
                </a:rPr>
                <a:t>Percepção</a:t>
              </a:r>
              <a:endParaRPr lang="pt-BR" sz="20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D6BDC3A4-C627-42C2-A426-D6CC22005E1D}"/>
                </a:ext>
              </a:extLst>
            </p:cNvPr>
            <p:cNvSpPr/>
            <p:nvPr/>
          </p:nvSpPr>
          <p:spPr>
            <a:xfrm>
              <a:off x="5580582" y="2071838"/>
              <a:ext cx="2122439" cy="4237593"/>
            </a:xfrm>
            <a:custGeom>
              <a:avLst/>
              <a:gdLst>
                <a:gd name="connsiteX0" fmla="*/ 0 w 2122439"/>
                <a:gd name="connsiteY0" fmla="*/ 0 h 4237593"/>
                <a:gd name="connsiteX1" fmla="*/ 2122439 w 2122439"/>
                <a:gd name="connsiteY1" fmla="*/ 0 h 4237593"/>
                <a:gd name="connsiteX2" fmla="*/ 2122439 w 2122439"/>
                <a:gd name="connsiteY2" fmla="*/ 4237593 h 4237593"/>
                <a:gd name="connsiteX3" fmla="*/ 0 w 2122439"/>
                <a:gd name="connsiteY3" fmla="*/ 4237593 h 4237593"/>
                <a:gd name="connsiteX4" fmla="*/ 0 w 2122439"/>
                <a:gd name="connsiteY4" fmla="*/ 0 h 423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39" h="4237593">
                  <a:moveTo>
                    <a:pt x="0" y="0"/>
                  </a:moveTo>
                  <a:lnTo>
                    <a:pt x="2122439" y="0"/>
                  </a:lnTo>
                  <a:lnTo>
                    <a:pt x="2122439" y="4237593"/>
                  </a:lnTo>
                  <a:lnTo>
                    <a:pt x="0" y="42375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1500" kern="1200" dirty="0"/>
                <a:t>Custos sociais praticamente ignorados durante muito tempo no país, a ponto de – no caso de situações calamitosas como cheias, deslizamentos de terra e doenças causadas ou agravadas pelo descarte irracional dos resíduos, muito do sofrimento humano e ambiental envolvido ser erroneamente percebido como causas aparentemente naturais, com as perdas individuais e coletivas relativamente negligenciadas por todos os agentes da cadeia de resíduos.</a:t>
              </a: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825E15CE-4CC8-4FE7-91B0-29C55356969A}"/>
                </a:ext>
              </a:extLst>
            </p:cNvPr>
            <p:cNvSpPr/>
            <p:nvPr/>
          </p:nvSpPr>
          <p:spPr>
            <a:xfrm>
              <a:off x="8000162" y="1593625"/>
              <a:ext cx="2122439" cy="478213"/>
            </a:xfrm>
            <a:custGeom>
              <a:avLst/>
              <a:gdLst>
                <a:gd name="connsiteX0" fmla="*/ 0 w 2122439"/>
                <a:gd name="connsiteY0" fmla="*/ 0 h 478213"/>
                <a:gd name="connsiteX1" fmla="*/ 2122439 w 2122439"/>
                <a:gd name="connsiteY1" fmla="*/ 0 h 478213"/>
                <a:gd name="connsiteX2" fmla="*/ 2122439 w 2122439"/>
                <a:gd name="connsiteY2" fmla="*/ 478213 h 478213"/>
                <a:gd name="connsiteX3" fmla="*/ 0 w 2122439"/>
                <a:gd name="connsiteY3" fmla="*/ 478213 h 478213"/>
                <a:gd name="connsiteX4" fmla="*/ 0 w 2122439"/>
                <a:gd name="connsiteY4" fmla="*/ 0 h 4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39" h="478213">
                  <a:moveTo>
                    <a:pt x="0" y="0"/>
                  </a:moveTo>
                  <a:lnTo>
                    <a:pt x="2122439" y="0"/>
                  </a:lnTo>
                  <a:lnTo>
                    <a:pt x="2122439" y="478213"/>
                  </a:lnTo>
                  <a:lnTo>
                    <a:pt x="0" y="4782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kern="1200" dirty="0">
                  <a:solidFill>
                    <a:schemeClr val="bg1"/>
                  </a:solidFill>
                </a:rPr>
                <a:t>Meios Legais </a:t>
              </a:r>
              <a:endParaRPr lang="pt-BR" sz="20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5D49DABC-3FEA-4D3D-BB38-B297EBB78DCC}"/>
                </a:ext>
              </a:extLst>
            </p:cNvPr>
            <p:cNvSpPr/>
            <p:nvPr/>
          </p:nvSpPr>
          <p:spPr>
            <a:xfrm>
              <a:off x="8000162" y="2071838"/>
              <a:ext cx="2122439" cy="4237593"/>
            </a:xfrm>
            <a:custGeom>
              <a:avLst/>
              <a:gdLst>
                <a:gd name="connsiteX0" fmla="*/ 0 w 2122439"/>
                <a:gd name="connsiteY0" fmla="*/ 0 h 4237593"/>
                <a:gd name="connsiteX1" fmla="*/ 2122439 w 2122439"/>
                <a:gd name="connsiteY1" fmla="*/ 0 h 4237593"/>
                <a:gd name="connsiteX2" fmla="*/ 2122439 w 2122439"/>
                <a:gd name="connsiteY2" fmla="*/ 4237593 h 4237593"/>
                <a:gd name="connsiteX3" fmla="*/ 0 w 2122439"/>
                <a:gd name="connsiteY3" fmla="*/ 4237593 h 4237593"/>
                <a:gd name="connsiteX4" fmla="*/ 0 w 2122439"/>
                <a:gd name="connsiteY4" fmla="*/ 0 h 423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39" h="4237593">
                  <a:moveTo>
                    <a:pt x="0" y="0"/>
                  </a:moveTo>
                  <a:lnTo>
                    <a:pt x="2122439" y="0"/>
                  </a:lnTo>
                  <a:lnTo>
                    <a:pt x="2122439" y="4237593"/>
                  </a:lnTo>
                  <a:lnTo>
                    <a:pt x="0" y="42375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1500" kern="1200" dirty="0"/>
                <a:t>Em geral os afetados diretamente pelos impactos ocultos do produção/consumo não tinham o devido nível de consciência e sequer os meios legais e institucionais para agir de forma apropriada no sentido de impedir novos danos e impor medidas para reparação dos recorrentes custos sociais.</a:t>
              </a:r>
            </a:p>
          </p:txBody>
        </p:sp>
      </p:grpSp>
      <p:sp>
        <p:nvSpPr>
          <p:cNvPr id="5" name="Chave esquerda 4"/>
          <p:cNvSpPr/>
          <p:nvPr/>
        </p:nvSpPr>
        <p:spPr>
          <a:xfrm>
            <a:off x="3291191" y="1757398"/>
            <a:ext cx="45719" cy="453206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1292819" y="4975070"/>
            <a:ext cx="1253066" cy="59612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09186" y="5716814"/>
            <a:ext cx="1820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SANEAMENTO SÓLIDO</a:t>
            </a:r>
            <a:endParaRPr lang="pt-BR" dirty="0"/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4871E6CB-CCF8-45D5-AB56-BCF67889AD01}"/>
              </a:ext>
            </a:extLst>
          </p:cNvPr>
          <p:cNvSpPr txBox="1">
            <a:spLocks/>
          </p:cNvSpPr>
          <p:nvPr/>
        </p:nvSpPr>
        <p:spPr>
          <a:xfrm>
            <a:off x="919458" y="568010"/>
            <a:ext cx="9854205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Resíduos sólidos – Externalidade de Mercado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1F06057-97EC-40B6-8283-B8CBF4807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5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26425D9F-42F7-48C2-82F7-D71EFE31A1D8}"/>
              </a:ext>
            </a:extLst>
          </p:cNvPr>
          <p:cNvSpPr/>
          <p:nvPr/>
        </p:nvSpPr>
        <p:spPr>
          <a:xfrm>
            <a:off x="-13282" y="4972050"/>
            <a:ext cx="12191999" cy="1885949"/>
          </a:xfrm>
          <a:prstGeom prst="rect">
            <a:avLst/>
          </a:prstGeom>
          <a:solidFill>
            <a:srgbClr val="1D5394"/>
          </a:solidFill>
          <a:ln>
            <a:solidFill>
              <a:srgbClr val="1D5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6005DF1-D05D-4D17-94D0-1C171B399299}"/>
              </a:ext>
            </a:extLst>
          </p:cNvPr>
          <p:cNvSpPr txBox="1">
            <a:spLocks/>
          </p:cNvSpPr>
          <p:nvPr/>
        </p:nvSpPr>
        <p:spPr>
          <a:xfrm>
            <a:off x="10049" y="4928510"/>
            <a:ext cx="12181951" cy="13607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400" b="1" dirty="0">
                <a:latin typeface="+mn-lt"/>
              </a:rPr>
              <a:t>OBJETIVOS DE DESENVOLVIMENTO SUSTENTÁVEL</a:t>
            </a:r>
          </a:p>
        </p:txBody>
      </p:sp>
      <p:pic>
        <p:nvPicPr>
          <p:cNvPr id="4106" name="Picture 10" descr="Resultado de imagem para 17 objetivos do desenvolvimento sustentÃ¡v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3" b="10616"/>
          <a:stretch/>
        </p:blipFill>
        <p:spPr bwMode="auto">
          <a:xfrm>
            <a:off x="1197545" y="152400"/>
            <a:ext cx="965455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027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904875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21</a:t>
            </a:fld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6750" t="28497" r="22500" b="7334"/>
          <a:stretch/>
        </p:blipFill>
        <p:spPr>
          <a:xfrm>
            <a:off x="1409700" y="1133918"/>
            <a:ext cx="9467850" cy="48303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11125" t="75778" r="10750" b="14444"/>
          <a:stretch/>
        </p:blipFill>
        <p:spPr>
          <a:xfrm>
            <a:off x="1943100" y="5934422"/>
            <a:ext cx="8496300" cy="598140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919458" y="568010"/>
            <a:ext cx="915799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Meta 11.6 – Redução do Impacto Ambiental dos Resíduos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4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9029700" y="6356350"/>
            <a:ext cx="2743200" cy="365125"/>
          </a:xfrm>
        </p:spPr>
        <p:txBody>
          <a:bodyPr/>
          <a:lstStyle/>
          <a:p>
            <a:fld id="{BE4B4551-797E-4A84-A6C5-9D65B7CEA5A0}" type="slidenum">
              <a:rPr lang="pt-BR" smtClean="0"/>
              <a:pPr/>
              <a:t>22</a:t>
            </a:fld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7625" t="29871" r="18625" b="10890"/>
          <a:stretch/>
        </p:blipFill>
        <p:spPr>
          <a:xfrm>
            <a:off x="1755128" y="1534372"/>
            <a:ext cx="8417879" cy="44000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1125" t="75778" r="10750" b="14444"/>
          <a:stretch/>
        </p:blipFill>
        <p:spPr>
          <a:xfrm>
            <a:off x="1943100" y="5934422"/>
            <a:ext cx="8496300" cy="598140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919458" y="568010"/>
            <a:ext cx="915799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Meta 12.5 – Redução da geração de resíduos por meio da prevenção, redução na origem e reciclagem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89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>
            <a:extLst>
              <a:ext uri="{FF2B5EF4-FFF2-40B4-BE49-F238E27FC236}">
                <a16:creationId xmlns:a16="http://schemas.microsoft.com/office/drawing/2014/main" id="{E83B71E1-480E-4ECE-A5CC-9A5435E0530E}"/>
              </a:ext>
            </a:extLst>
          </p:cNvPr>
          <p:cNvSpPr/>
          <p:nvPr/>
        </p:nvSpPr>
        <p:spPr>
          <a:xfrm>
            <a:off x="0" y="0"/>
            <a:ext cx="12192000" cy="5962837"/>
          </a:xfrm>
          <a:prstGeom prst="rect">
            <a:avLst/>
          </a:prstGeom>
          <a:solidFill>
            <a:srgbClr val="1D5394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69664" y="731043"/>
            <a:ext cx="4802975" cy="31700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7" marR="3387"/>
            <a:r>
              <a:rPr lang="pt-BR" sz="5400" spc="200" dirty="0"/>
              <a:t>Obrigado!</a:t>
            </a:r>
            <a:br>
              <a:rPr lang="pt-BR" spc="200" dirty="0"/>
            </a:br>
            <a:br>
              <a:rPr lang="pt-BR" spc="200" dirty="0"/>
            </a:br>
            <a:br>
              <a:rPr lang="pt-BR" spc="200" dirty="0"/>
            </a:br>
            <a:br>
              <a:rPr lang="pt-BR" spc="200" dirty="0"/>
            </a:br>
            <a:endParaRPr sz="3200" spc="18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0F4200D-57FB-4B38-B60A-71EB283F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61" y="6121221"/>
            <a:ext cx="2178685" cy="6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8B350F0-85F0-429E-925A-42B2FD3A5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3" y="6114253"/>
            <a:ext cx="1797885" cy="59233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BFF0CE3-1EE4-4C8D-B8F8-BB9D90CCD9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10" y="6067148"/>
            <a:ext cx="1393718" cy="59606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7666870-A098-4E26-9DC5-4599F352C3E2}"/>
              </a:ext>
            </a:extLst>
          </p:cNvPr>
          <p:cNvSpPr/>
          <p:nvPr/>
        </p:nvSpPr>
        <p:spPr>
          <a:xfrm>
            <a:off x="4738079" y="1826436"/>
            <a:ext cx="2407920" cy="20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3EB591CE-9476-4DAC-A2A8-50BB528E7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7" y="2305853"/>
            <a:ext cx="1906214" cy="1188551"/>
          </a:xfrm>
          <a:prstGeom prst="rect">
            <a:avLst/>
          </a:prstGeom>
        </p:spPr>
      </p:pic>
      <p:sp>
        <p:nvSpPr>
          <p:cNvPr id="10" name="object 16">
            <a:extLst>
              <a:ext uri="{FF2B5EF4-FFF2-40B4-BE49-F238E27FC236}">
                <a16:creationId xmlns:a16="http://schemas.microsoft.com/office/drawing/2014/main" id="{28586869-F457-4AA9-96F5-88AC11F58F76}"/>
              </a:ext>
            </a:extLst>
          </p:cNvPr>
          <p:cNvSpPr txBox="1">
            <a:spLocks/>
          </p:cNvSpPr>
          <p:nvPr/>
        </p:nvSpPr>
        <p:spPr>
          <a:xfrm>
            <a:off x="8425723" y="4495151"/>
            <a:ext cx="3602156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League Spartan"/>
                <a:ea typeface="+mj-ea"/>
                <a:cs typeface="League Spartan"/>
              </a:defRPr>
            </a:lvl1pPr>
          </a:lstStyle>
          <a:p>
            <a:pPr marL="8467" marR="3387"/>
            <a:r>
              <a:rPr lang="pt-BR" sz="3200" kern="0" spc="200" dirty="0"/>
              <a:t>Márcio Matheus</a:t>
            </a:r>
            <a:br>
              <a:rPr lang="pt-BR" sz="3200" kern="0" spc="200" dirty="0"/>
            </a:br>
            <a:r>
              <a:rPr lang="pt-BR" sz="2000" kern="0" spc="200" dirty="0"/>
              <a:t>selurb.org.br</a:t>
            </a:r>
            <a:br>
              <a:rPr lang="pt-BR" sz="3200" kern="0" spc="200" dirty="0"/>
            </a:br>
            <a:endParaRPr lang="pt-BR" sz="2400" kern="0" spc="180" dirty="0"/>
          </a:p>
        </p:txBody>
      </p:sp>
    </p:spTree>
    <p:extLst>
      <p:ext uri="{BB962C8B-B14F-4D97-AF65-F5344CB8AC3E}">
        <p14:creationId xmlns:p14="http://schemas.microsoft.com/office/powerpoint/2010/main" val="234627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5446DE5D-3B40-4544-8CB3-C7F9F6FF5CC7}"/>
              </a:ext>
            </a:extLst>
          </p:cNvPr>
          <p:cNvGrpSpPr/>
          <p:nvPr/>
        </p:nvGrpSpPr>
        <p:grpSpPr>
          <a:xfrm>
            <a:off x="649497" y="1209330"/>
            <a:ext cx="11073930" cy="5496270"/>
            <a:chOff x="649497" y="917096"/>
            <a:chExt cx="9954922" cy="5520267"/>
          </a:xfrm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33AC15E0-00BE-4D00-AEAC-C38DA78259B9}"/>
                </a:ext>
              </a:extLst>
            </p:cNvPr>
            <p:cNvSpPr/>
            <p:nvPr/>
          </p:nvSpPr>
          <p:spPr>
            <a:xfrm>
              <a:off x="649497" y="917096"/>
              <a:ext cx="3137386" cy="5520267"/>
            </a:xfrm>
            <a:custGeom>
              <a:avLst/>
              <a:gdLst>
                <a:gd name="connsiteX0" fmla="*/ 0 w 2619716"/>
                <a:gd name="connsiteY0" fmla="*/ 261972 h 5520267"/>
                <a:gd name="connsiteX1" fmla="*/ 261972 w 2619716"/>
                <a:gd name="connsiteY1" fmla="*/ 0 h 5520267"/>
                <a:gd name="connsiteX2" fmla="*/ 2357744 w 2619716"/>
                <a:gd name="connsiteY2" fmla="*/ 0 h 5520267"/>
                <a:gd name="connsiteX3" fmla="*/ 2619716 w 2619716"/>
                <a:gd name="connsiteY3" fmla="*/ 261972 h 5520267"/>
                <a:gd name="connsiteX4" fmla="*/ 2619716 w 2619716"/>
                <a:gd name="connsiteY4" fmla="*/ 5258295 h 5520267"/>
                <a:gd name="connsiteX5" fmla="*/ 2357744 w 2619716"/>
                <a:gd name="connsiteY5" fmla="*/ 5520267 h 5520267"/>
                <a:gd name="connsiteX6" fmla="*/ 261972 w 2619716"/>
                <a:gd name="connsiteY6" fmla="*/ 5520267 h 5520267"/>
                <a:gd name="connsiteX7" fmla="*/ 0 w 2619716"/>
                <a:gd name="connsiteY7" fmla="*/ 5258295 h 5520267"/>
                <a:gd name="connsiteX8" fmla="*/ 0 w 2619716"/>
                <a:gd name="connsiteY8" fmla="*/ 261972 h 55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9716" h="5520267">
                  <a:moveTo>
                    <a:pt x="0" y="261972"/>
                  </a:moveTo>
                  <a:cubicBezTo>
                    <a:pt x="0" y="117289"/>
                    <a:pt x="117289" y="0"/>
                    <a:pt x="261972" y="0"/>
                  </a:cubicBezTo>
                  <a:lnTo>
                    <a:pt x="2357744" y="0"/>
                  </a:lnTo>
                  <a:cubicBezTo>
                    <a:pt x="2502427" y="0"/>
                    <a:pt x="2619716" y="117289"/>
                    <a:pt x="2619716" y="261972"/>
                  </a:cubicBezTo>
                  <a:lnTo>
                    <a:pt x="2619716" y="5258295"/>
                  </a:lnTo>
                  <a:cubicBezTo>
                    <a:pt x="2619716" y="5402978"/>
                    <a:pt x="2502427" y="5520267"/>
                    <a:pt x="2357744" y="5520267"/>
                  </a:cubicBezTo>
                  <a:lnTo>
                    <a:pt x="261972" y="5520267"/>
                  </a:lnTo>
                  <a:cubicBezTo>
                    <a:pt x="117289" y="5520267"/>
                    <a:pt x="0" y="5402978"/>
                    <a:pt x="0" y="5258295"/>
                  </a:cubicBezTo>
                  <a:lnTo>
                    <a:pt x="0" y="26197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309" tIns="145309" rIns="145309" bIns="145309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kern="1200" dirty="0"/>
                <a:t>As primeiras tentativas de institucionalização de soluções para o conjunto das cidades do país datam da década de 50, quando a Lei Federal nº 2.312 de 1954, que instituiu as Normas Gerais de Defesa e Proteção da Saúde, em seu Artigo 12, proibiu o descarte de resíduos a céu aberto, os chamados lixões, prática medieval de descartar resíduos para áreas afastadas das aglomerações humanas, bem como o seu despejo à vazante nos rios que cortavam e abasteciam as cidades.</a:t>
              </a: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F3DF7002-C9CD-44E4-AAA0-E6AACD0A7A4C}"/>
                </a:ext>
              </a:extLst>
            </p:cNvPr>
            <p:cNvSpPr/>
            <p:nvPr/>
          </p:nvSpPr>
          <p:spPr>
            <a:xfrm>
              <a:off x="3904095" y="3352384"/>
              <a:ext cx="555379" cy="649689"/>
            </a:xfrm>
            <a:custGeom>
              <a:avLst/>
              <a:gdLst>
                <a:gd name="connsiteX0" fmla="*/ 0 w 555379"/>
                <a:gd name="connsiteY0" fmla="*/ 129938 h 649689"/>
                <a:gd name="connsiteX1" fmla="*/ 277690 w 555379"/>
                <a:gd name="connsiteY1" fmla="*/ 129938 h 649689"/>
                <a:gd name="connsiteX2" fmla="*/ 277690 w 555379"/>
                <a:gd name="connsiteY2" fmla="*/ 0 h 649689"/>
                <a:gd name="connsiteX3" fmla="*/ 555379 w 555379"/>
                <a:gd name="connsiteY3" fmla="*/ 324845 h 649689"/>
                <a:gd name="connsiteX4" fmla="*/ 277690 w 555379"/>
                <a:gd name="connsiteY4" fmla="*/ 649689 h 649689"/>
                <a:gd name="connsiteX5" fmla="*/ 277690 w 555379"/>
                <a:gd name="connsiteY5" fmla="*/ 519751 h 649689"/>
                <a:gd name="connsiteX6" fmla="*/ 0 w 555379"/>
                <a:gd name="connsiteY6" fmla="*/ 519751 h 649689"/>
                <a:gd name="connsiteX7" fmla="*/ 0 w 555379"/>
                <a:gd name="connsiteY7" fmla="*/ 129938 h 64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379" h="649689">
                  <a:moveTo>
                    <a:pt x="0" y="129938"/>
                  </a:moveTo>
                  <a:lnTo>
                    <a:pt x="277690" y="129938"/>
                  </a:lnTo>
                  <a:lnTo>
                    <a:pt x="277690" y="0"/>
                  </a:lnTo>
                  <a:lnTo>
                    <a:pt x="555379" y="324845"/>
                  </a:lnTo>
                  <a:lnTo>
                    <a:pt x="277690" y="649689"/>
                  </a:lnTo>
                  <a:lnTo>
                    <a:pt x="277690" y="519751"/>
                  </a:lnTo>
                  <a:lnTo>
                    <a:pt x="0" y="519751"/>
                  </a:lnTo>
                  <a:lnTo>
                    <a:pt x="0" y="129938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9938" rIns="166614" bIns="129938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5400" kern="120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26697D3D-E9B5-48AA-B0A4-3AD0B156CE9A}"/>
                </a:ext>
              </a:extLst>
            </p:cNvPr>
            <p:cNvSpPr/>
            <p:nvPr/>
          </p:nvSpPr>
          <p:spPr>
            <a:xfrm>
              <a:off x="4511590" y="917096"/>
              <a:ext cx="2565838" cy="5520267"/>
            </a:xfrm>
            <a:custGeom>
              <a:avLst/>
              <a:gdLst>
                <a:gd name="connsiteX0" fmla="*/ 0 w 2619716"/>
                <a:gd name="connsiteY0" fmla="*/ 261972 h 5520267"/>
                <a:gd name="connsiteX1" fmla="*/ 261972 w 2619716"/>
                <a:gd name="connsiteY1" fmla="*/ 0 h 5520267"/>
                <a:gd name="connsiteX2" fmla="*/ 2357744 w 2619716"/>
                <a:gd name="connsiteY2" fmla="*/ 0 h 5520267"/>
                <a:gd name="connsiteX3" fmla="*/ 2619716 w 2619716"/>
                <a:gd name="connsiteY3" fmla="*/ 261972 h 5520267"/>
                <a:gd name="connsiteX4" fmla="*/ 2619716 w 2619716"/>
                <a:gd name="connsiteY4" fmla="*/ 5258295 h 5520267"/>
                <a:gd name="connsiteX5" fmla="*/ 2357744 w 2619716"/>
                <a:gd name="connsiteY5" fmla="*/ 5520267 h 5520267"/>
                <a:gd name="connsiteX6" fmla="*/ 261972 w 2619716"/>
                <a:gd name="connsiteY6" fmla="*/ 5520267 h 5520267"/>
                <a:gd name="connsiteX7" fmla="*/ 0 w 2619716"/>
                <a:gd name="connsiteY7" fmla="*/ 5258295 h 5520267"/>
                <a:gd name="connsiteX8" fmla="*/ 0 w 2619716"/>
                <a:gd name="connsiteY8" fmla="*/ 261972 h 55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9716" h="5520267">
                  <a:moveTo>
                    <a:pt x="0" y="261972"/>
                  </a:moveTo>
                  <a:cubicBezTo>
                    <a:pt x="0" y="117289"/>
                    <a:pt x="117289" y="0"/>
                    <a:pt x="261972" y="0"/>
                  </a:cubicBezTo>
                  <a:lnTo>
                    <a:pt x="2357744" y="0"/>
                  </a:lnTo>
                  <a:cubicBezTo>
                    <a:pt x="2502427" y="0"/>
                    <a:pt x="2619716" y="117289"/>
                    <a:pt x="2619716" y="261972"/>
                  </a:cubicBezTo>
                  <a:lnTo>
                    <a:pt x="2619716" y="5258295"/>
                  </a:lnTo>
                  <a:cubicBezTo>
                    <a:pt x="2619716" y="5402978"/>
                    <a:pt x="2502427" y="5520267"/>
                    <a:pt x="2357744" y="5520267"/>
                  </a:cubicBezTo>
                  <a:lnTo>
                    <a:pt x="261972" y="5520267"/>
                  </a:lnTo>
                  <a:cubicBezTo>
                    <a:pt x="117289" y="5520267"/>
                    <a:pt x="0" y="5402978"/>
                    <a:pt x="0" y="5258295"/>
                  </a:cubicBezTo>
                  <a:lnTo>
                    <a:pt x="0" y="26197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309" tIns="145309" rIns="145309" bIns="14530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/>
                <a:t>Por se tratar de matéria de ordem pública, nos aspectos de salubridade e tranquilidade pública, os serviços de limpeza urbana, coleta e destinação do lixo são de titularidade dos municípios.</a:t>
              </a: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83D432BD-37E7-410C-863C-05CD129793D5}"/>
                </a:ext>
              </a:extLst>
            </p:cNvPr>
            <p:cNvSpPr/>
            <p:nvPr/>
          </p:nvSpPr>
          <p:spPr>
            <a:xfrm>
              <a:off x="7190070" y="3352384"/>
              <a:ext cx="555379" cy="649689"/>
            </a:xfrm>
            <a:custGeom>
              <a:avLst/>
              <a:gdLst>
                <a:gd name="connsiteX0" fmla="*/ 0 w 555379"/>
                <a:gd name="connsiteY0" fmla="*/ 129938 h 649689"/>
                <a:gd name="connsiteX1" fmla="*/ 277690 w 555379"/>
                <a:gd name="connsiteY1" fmla="*/ 129938 h 649689"/>
                <a:gd name="connsiteX2" fmla="*/ 277690 w 555379"/>
                <a:gd name="connsiteY2" fmla="*/ 0 h 649689"/>
                <a:gd name="connsiteX3" fmla="*/ 555379 w 555379"/>
                <a:gd name="connsiteY3" fmla="*/ 324845 h 649689"/>
                <a:gd name="connsiteX4" fmla="*/ 277690 w 555379"/>
                <a:gd name="connsiteY4" fmla="*/ 649689 h 649689"/>
                <a:gd name="connsiteX5" fmla="*/ 277690 w 555379"/>
                <a:gd name="connsiteY5" fmla="*/ 519751 h 649689"/>
                <a:gd name="connsiteX6" fmla="*/ 0 w 555379"/>
                <a:gd name="connsiteY6" fmla="*/ 519751 h 649689"/>
                <a:gd name="connsiteX7" fmla="*/ 0 w 555379"/>
                <a:gd name="connsiteY7" fmla="*/ 129938 h 64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379" h="649689">
                  <a:moveTo>
                    <a:pt x="0" y="129938"/>
                  </a:moveTo>
                  <a:lnTo>
                    <a:pt x="277690" y="129938"/>
                  </a:lnTo>
                  <a:lnTo>
                    <a:pt x="277690" y="0"/>
                  </a:lnTo>
                  <a:lnTo>
                    <a:pt x="555379" y="324845"/>
                  </a:lnTo>
                  <a:lnTo>
                    <a:pt x="277690" y="649689"/>
                  </a:lnTo>
                  <a:lnTo>
                    <a:pt x="277690" y="519751"/>
                  </a:lnTo>
                  <a:lnTo>
                    <a:pt x="0" y="519751"/>
                  </a:lnTo>
                  <a:lnTo>
                    <a:pt x="0" y="129938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90000"/>
                <a:hueOff val="-574681"/>
                <a:satOff val="409"/>
                <a:lumOff val="32114"/>
                <a:alphaOff val="0"/>
              </a:schemeClr>
            </a:lnRef>
            <a:fillRef idx="1">
              <a:schemeClr val="accent2">
                <a:shade val="90000"/>
                <a:hueOff val="-574681"/>
                <a:satOff val="409"/>
                <a:lumOff val="32114"/>
                <a:alphaOff val="0"/>
              </a:schemeClr>
            </a:fillRef>
            <a:effectRef idx="0">
              <a:schemeClr val="accent2">
                <a:shade val="90000"/>
                <a:hueOff val="-574681"/>
                <a:satOff val="409"/>
                <a:lumOff val="321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9938" rIns="166614" bIns="129938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5400" kern="120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58A240E9-FC12-42AC-9329-E7AED08B88FD}"/>
                </a:ext>
              </a:extLst>
            </p:cNvPr>
            <p:cNvSpPr/>
            <p:nvPr/>
          </p:nvSpPr>
          <p:spPr>
            <a:xfrm>
              <a:off x="7802134" y="917096"/>
              <a:ext cx="2802285" cy="5520267"/>
            </a:xfrm>
            <a:custGeom>
              <a:avLst/>
              <a:gdLst>
                <a:gd name="connsiteX0" fmla="*/ 0 w 2619716"/>
                <a:gd name="connsiteY0" fmla="*/ 261972 h 5520267"/>
                <a:gd name="connsiteX1" fmla="*/ 261972 w 2619716"/>
                <a:gd name="connsiteY1" fmla="*/ 0 h 5520267"/>
                <a:gd name="connsiteX2" fmla="*/ 2357744 w 2619716"/>
                <a:gd name="connsiteY2" fmla="*/ 0 h 5520267"/>
                <a:gd name="connsiteX3" fmla="*/ 2619716 w 2619716"/>
                <a:gd name="connsiteY3" fmla="*/ 261972 h 5520267"/>
                <a:gd name="connsiteX4" fmla="*/ 2619716 w 2619716"/>
                <a:gd name="connsiteY4" fmla="*/ 5258295 h 5520267"/>
                <a:gd name="connsiteX5" fmla="*/ 2357744 w 2619716"/>
                <a:gd name="connsiteY5" fmla="*/ 5520267 h 5520267"/>
                <a:gd name="connsiteX6" fmla="*/ 261972 w 2619716"/>
                <a:gd name="connsiteY6" fmla="*/ 5520267 h 5520267"/>
                <a:gd name="connsiteX7" fmla="*/ 0 w 2619716"/>
                <a:gd name="connsiteY7" fmla="*/ 5258295 h 5520267"/>
                <a:gd name="connsiteX8" fmla="*/ 0 w 2619716"/>
                <a:gd name="connsiteY8" fmla="*/ 261972 h 552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9716" h="5520267">
                  <a:moveTo>
                    <a:pt x="0" y="261972"/>
                  </a:moveTo>
                  <a:cubicBezTo>
                    <a:pt x="0" y="117289"/>
                    <a:pt x="117289" y="0"/>
                    <a:pt x="261972" y="0"/>
                  </a:cubicBezTo>
                  <a:lnTo>
                    <a:pt x="2357744" y="0"/>
                  </a:lnTo>
                  <a:cubicBezTo>
                    <a:pt x="2502427" y="0"/>
                    <a:pt x="2619716" y="117289"/>
                    <a:pt x="2619716" y="261972"/>
                  </a:cubicBezTo>
                  <a:lnTo>
                    <a:pt x="2619716" y="5258295"/>
                  </a:lnTo>
                  <a:cubicBezTo>
                    <a:pt x="2619716" y="5402978"/>
                    <a:pt x="2502427" y="5520267"/>
                    <a:pt x="2357744" y="5520267"/>
                  </a:cubicBezTo>
                  <a:lnTo>
                    <a:pt x="261972" y="5520267"/>
                  </a:lnTo>
                  <a:cubicBezTo>
                    <a:pt x="117289" y="5520267"/>
                    <a:pt x="0" y="5402978"/>
                    <a:pt x="0" y="5258295"/>
                  </a:cubicBezTo>
                  <a:lnTo>
                    <a:pt x="0" y="26197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394115"/>
                <a:satOff val="5189"/>
                <a:lumOff val="31078"/>
                <a:alphaOff val="0"/>
              </a:schemeClr>
            </a:fillRef>
            <a:effectRef idx="0">
              <a:schemeClr val="accent2">
                <a:shade val="50000"/>
                <a:hueOff val="-394115"/>
                <a:satOff val="5189"/>
                <a:lumOff val="3107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929" tIns="152929" rIns="152929" bIns="152929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kern="1200" dirty="0"/>
                <a:t>Com a chegada da “</a:t>
              </a:r>
              <a:r>
                <a:rPr lang="pt-BR" sz="2000" kern="1200" dirty="0" err="1"/>
                <a:t>urban</a:t>
              </a:r>
              <a:r>
                <a:rPr lang="pt-BR" sz="2000" kern="1200" dirty="0"/>
                <a:t> age” e de novos padrões de consumo ao final da década de 60, e paralelamente do aumento de nível de consciência e exigências ambientais na década de 70, as prefeituras brasileiras buscaram apoio da iniciativa privada para dar conta da tarefa, passando a terceirizar os serviços.</a:t>
              </a:r>
            </a:p>
          </p:txBody>
        </p:sp>
      </p:grp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E97D6E7-89F4-4AE5-B435-31DFB7A36C0D}"/>
              </a:ext>
            </a:extLst>
          </p:cNvPr>
          <p:cNvSpPr txBox="1">
            <a:spLocks/>
          </p:cNvSpPr>
          <p:nvPr/>
        </p:nvSpPr>
        <p:spPr>
          <a:xfrm>
            <a:off x="919458" y="568010"/>
            <a:ext cx="9854205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Institucionalização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8876DE9-F2A6-4E77-83BD-C323C0E8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DB15CB8-34F3-42C7-A368-37FF19BF18F4}"/>
              </a:ext>
            </a:extLst>
          </p:cNvPr>
          <p:cNvGrpSpPr/>
          <p:nvPr/>
        </p:nvGrpSpPr>
        <p:grpSpPr>
          <a:xfrm>
            <a:off x="739617" y="1444488"/>
            <a:ext cx="10888275" cy="5109602"/>
            <a:chOff x="739618" y="1567124"/>
            <a:chExt cx="8834454" cy="4175660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3036D3E3-41F7-4171-B859-161395038752}"/>
                </a:ext>
              </a:extLst>
            </p:cNvPr>
            <p:cNvSpPr/>
            <p:nvPr/>
          </p:nvSpPr>
          <p:spPr>
            <a:xfrm>
              <a:off x="739618" y="1567124"/>
              <a:ext cx="3807119" cy="4175660"/>
            </a:xfrm>
            <a:custGeom>
              <a:avLst/>
              <a:gdLst>
                <a:gd name="connsiteX0" fmla="*/ 0 w 3681022"/>
                <a:gd name="connsiteY0" fmla="*/ 368102 h 4175660"/>
                <a:gd name="connsiteX1" fmla="*/ 368102 w 3681022"/>
                <a:gd name="connsiteY1" fmla="*/ 0 h 4175660"/>
                <a:gd name="connsiteX2" fmla="*/ 3312920 w 3681022"/>
                <a:gd name="connsiteY2" fmla="*/ 0 h 4175660"/>
                <a:gd name="connsiteX3" fmla="*/ 3681022 w 3681022"/>
                <a:gd name="connsiteY3" fmla="*/ 368102 h 4175660"/>
                <a:gd name="connsiteX4" fmla="*/ 3681022 w 3681022"/>
                <a:gd name="connsiteY4" fmla="*/ 3807558 h 4175660"/>
                <a:gd name="connsiteX5" fmla="*/ 3312920 w 3681022"/>
                <a:gd name="connsiteY5" fmla="*/ 4175660 h 4175660"/>
                <a:gd name="connsiteX6" fmla="*/ 368102 w 3681022"/>
                <a:gd name="connsiteY6" fmla="*/ 4175660 h 4175660"/>
                <a:gd name="connsiteX7" fmla="*/ 0 w 3681022"/>
                <a:gd name="connsiteY7" fmla="*/ 3807558 h 4175660"/>
                <a:gd name="connsiteX8" fmla="*/ 0 w 3681022"/>
                <a:gd name="connsiteY8" fmla="*/ 368102 h 417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1022" h="4175660">
                  <a:moveTo>
                    <a:pt x="0" y="368102"/>
                  </a:moveTo>
                  <a:cubicBezTo>
                    <a:pt x="0" y="164805"/>
                    <a:pt x="164805" y="0"/>
                    <a:pt x="368102" y="0"/>
                  </a:cubicBezTo>
                  <a:lnTo>
                    <a:pt x="3312920" y="0"/>
                  </a:lnTo>
                  <a:cubicBezTo>
                    <a:pt x="3516217" y="0"/>
                    <a:pt x="3681022" y="164805"/>
                    <a:pt x="3681022" y="368102"/>
                  </a:cubicBezTo>
                  <a:lnTo>
                    <a:pt x="3681022" y="3807558"/>
                  </a:lnTo>
                  <a:cubicBezTo>
                    <a:pt x="3681022" y="4010855"/>
                    <a:pt x="3516217" y="4175660"/>
                    <a:pt x="3312920" y="4175660"/>
                  </a:cubicBezTo>
                  <a:lnTo>
                    <a:pt x="368102" y="4175660"/>
                  </a:lnTo>
                  <a:cubicBezTo>
                    <a:pt x="164805" y="4175660"/>
                    <a:pt x="0" y="4010855"/>
                    <a:pt x="0" y="3807558"/>
                  </a:cubicBezTo>
                  <a:lnTo>
                    <a:pt x="0" y="368102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68773" tIns="168773" rIns="168773" bIns="16877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kern="1200" dirty="0"/>
                <a:t>Somente a partir de 2007, com a edição da Lei Federal 11.445, que estabeleceu as Diretrizes Nacionais para o Saneamento Básico e com a entrada em vigor da Lei 12.305 de 2010, que institui a Política Nacional de Resíduos Sólidos (PNRS), entre outros marcos regulatórios afins, o País se dispôs efetivamente a enfrentar o desafio da implementação planejada de sistemas de coleta, seleção, tratamento e disposição adequada de RSU domiciliares, comerciais e industriais, em paralelo com outras ações destinadas à mitigação dos efeitos das mudanças climáticas que ora se verificam.</a:t>
              </a: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6314C76E-22F2-4BB3-B0A6-272D5FBAEA8E}"/>
                </a:ext>
              </a:extLst>
            </p:cNvPr>
            <p:cNvSpPr/>
            <p:nvPr/>
          </p:nvSpPr>
          <p:spPr>
            <a:xfrm>
              <a:off x="4877332" y="3198507"/>
              <a:ext cx="780376" cy="912893"/>
            </a:xfrm>
            <a:custGeom>
              <a:avLst/>
              <a:gdLst>
                <a:gd name="connsiteX0" fmla="*/ 0 w 780376"/>
                <a:gd name="connsiteY0" fmla="*/ 182579 h 912893"/>
                <a:gd name="connsiteX1" fmla="*/ 390188 w 780376"/>
                <a:gd name="connsiteY1" fmla="*/ 182579 h 912893"/>
                <a:gd name="connsiteX2" fmla="*/ 390188 w 780376"/>
                <a:gd name="connsiteY2" fmla="*/ 0 h 912893"/>
                <a:gd name="connsiteX3" fmla="*/ 780376 w 780376"/>
                <a:gd name="connsiteY3" fmla="*/ 456447 h 912893"/>
                <a:gd name="connsiteX4" fmla="*/ 390188 w 780376"/>
                <a:gd name="connsiteY4" fmla="*/ 912893 h 912893"/>
                <a:gd name="connsiteX5" fmla="*/ 390188 w 780376"/>
                <a:gd name="connsiteY5" fmla="*/ 730314 h 912893"/>
                <a:gd name="connsiteX6" fmla="*/ 0 w 780376"/>
                <a:gd name="connsiteY6" fmla="*/ 730314 h 912893"/>
                <a:gd name="connsiteX7" fmla="*/ 0 w 780376"/>
                <a:gd name="connsiteY7" fmla="*/ 182579 h 91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0376" h="912893">
                  <a:moveTo>
                    <a:pt x="0" y="182579"/>
                  </a:moveTo>
                  <a:lnTo>
                    <a:pt x="390188" y="182579"/>
                  </a:lnTo>
                  <a:lnTo>
                    <a:pt x="390188" y="0"/>
                  </a:lnTo>
                  <a:lnTo>
                    <a:pt x="780376" y="456447"/>
                  </a:lnTo>
                  <a:lnTo>
                    <a:pt x="390188" y="912893"/>
                  </a:lnTo>
                  <a:lnTo>
                    <a:pt x="390188" y="730314"/>
                  </a:lnTo>
                  <a:lnTo>
                    <a:pt x="0" y="730314"/>
                  </a:lnTo>
                  <a:lnTo>
                    <a:pt x="0" y="182579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82579" rIns="234113" bIns="182579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400" kern="120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2F738779-8316-41BA-AD43-4D5D2AD60F3A}"/>
                </a:ext>
              </a:extLst>
            </p:cNvPr>
            <p:cNvSpPr/>
            <p:nvPr/>
          </p:nvSpPr>
          <p:spPr>
            <a:xfrm>
              <a:off x="5893050" y="1567124"/>
              <a:ext cx="3681022" cy="4175660"/>
            </a:xfrm>
            <a:custGeom>
              <a:avLst/>
              <a:gdLst>
                <a:gd name="connsiteX0" fmla="*/ 0 w 3681022"/>
                <a:gd name="connsiteY0" fmla="*/ 368102 h 4175660"/>
                <a:gd name="connsiteX1" fmla="*/ 368102 w 3681022"/>
                <a:gd name="connsiteY1" fmla="*/ 0 h 4175660"/>
                <a:gd name="connsiteX2" fmla="*/ 3312920 w 3681022"/>
                <a:gd name="connsiteY2" fmla="*/ 0 h 4175660"/>
                <a:gd name="connsiteX3" fmla="*/ 3681022 w 3681022"/>
                <a:gd name="connsiteY3" fmla="*/ 368102 h 4175660"/>
                <a:gd name="connsiteX4" fmla="*/ 3681022 w 3681022"/>
                <a:gd name="connsiteY4" fmla="*/ 3807558 h 4175660"/>
                <a:gd name="connsiteX5" fmla="*/ 3312920 w 3681022"/>
                <a:gd name="connsiteY5" fmla="*/ 4175660 h 4175660"/>
                <a:gd name="connsiteX6" fmla="*/ 368102 w 3681022"/>
                <a:gd name="connsiteY6" fmla="*/ 4175660 h 4175660"/>
                <a:gd name="connsiteX7" fmla="*/ 0 w 3681022"/>
                <a:gd name="connsiteY7" fmla="*/ 3807558 h 4175660"/>
                <a:gd name="connsiteX8" fmla="*/ 0 w 3681022"/>
                <a:gd name="connsiteY8" fmla="*/ 368102 h 417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1022" h="4175660">
                  <a:moveTo>
                    <a:pt x="0" y="368102"/>
                  </a:moveTo>
                  <a:cubicBezTo>
                    <a:pt x="0" y="164805"/>
                    <a:pt x="164805" y="0"/>
                    <a:pt x="368102" y="0"/>
                  </a:cubicBezTo>
                  <a:lnTo>
                    <a:pt x="3312920" y="0"/>
                  </a:lnTo>
                  <a:cubicBezTo>
                    <a:pt x="3516217" y="0"/>
                    <a:pt x="3681022" y="164805"/>
                    <a:pt x="3681022" y="368102"/>
                  </a:cubicBezTo>
                  <a:lnTo>
                    <a:pt x="3681022" y="3807558"/>
                  </a:lnTo>
                  <a:cubicBezTo>
                    <a:pt x="3681022" y="4010855"/>
                    <a:pt x="3516217" y="4175660"/>
                    <a:pt x="3312920" y="4175660"/>
                  </a:cubicBezTo>
                  <a:lnTo>
                    <a:pt x="368102" y="4175660"/>
                  </a:lnTo>
                  <a:cubicBezTo>
                    <a:pt x="164805" y="4175660"/>
                    <a:pt x="0" y="4010855"/>
                    <a:pt x="0" y="3807558"/>
                  </a:cubicBezTo>
                  <a:lnTo>
                    <a:pt x="0" y="3681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8773" tIns="168773" rIns="168773" bIns="16877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kern="1200" dirty="0"/>
                <a:t>Eis porque um dos pilares da PNRS é a responsabilidade compartilhada entre consumidores, comerciantes e distribuidores, fabricantes, importadores e o Poder Público na Proteção Humana (Saúde Pública), Proteção Ambiental (Destinação </a:t>
              </a:r>
              <a:r>
                <a:rPr lang="pt-BR" sz="2000" dirty="0"/>
                <a:t>Ambientalmente Adequada) </a:t>
              </a:r>
              <a:r>
                <a:rPr lang="pt-BR" sz="2000" kern="1200" dirty="0"/>
                <a:t>e Preservação de Recursos Naturais (economia circular).</a:t>
              </a:r>
            </a:p>
          </p:txBody>
        </p:sp>
      </p:grp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AEF8DB60-079B-4577-8B4D-CD1288AD4175}"/>
              </a:ext>
            </a:extLst>
          </p:cNvPr>
          <p:cNvSpPr txBox="1">
            <a:spLocks/>
          </p:cNvSpPr>
          <p:nvPr/>
        </p:nvSpPr>
        <p:spPr>
          <a:xfrm>
            <a:off x="919458" y="568010"/>
            <a:ext cx="9854205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Marcos Legais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7F1BC47-4C55-477E-93A8-2B495F7A7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20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0445" y="4876423"/>
            <a:ext cx="2972855" cy="103305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238">
              <a:spcAft>
                <a:spcPts val="900"/>
              </a:spcAft>
            </a:pPr>
            <a:r>
              <a:rPr lang="pt-BR" dirty="0">
                <a:solidFill>
                  <a:srgbClr val="003E6B"/>
                </a:solidFill>
                <a:latin typeface="+mj-lt"/>
              </a:rPr>
              <a:t>PNRS - formaliza os desafios da cadeia de resíduos sólidos no país e preceitua as ações para superá-los.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045" y="4876423"/>
            <a:ext cx="3810596" cy="1447423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238">
              <a:spcAft>
                <a:spcPts val="900"/>
              </a:spcAft>
            </a:pPr>
            <a:r>
              <a:rPr lang="pt-BR" dirty="0">
                <a:solidFill>
                  <a:srgbClr val="003E6B"/>
                </a:solidFill>
                <a:latin typeface="+mj-lt"/>
              </a:rPr>
              <a:t>Permitir planejamento e execução de ações específicas para o setor (ex. políticas públicas, financiamentos, monitoramento da qualidade dos serviços prestados e definição de prioridades). </a:t>
            </a:r>
          </a:p>
        </p:txBody>
      </p:sp>
      <p:sp>
        <p:nvSpPr>
          <p:cNvPr id="3" name="Rectangle 2"/>
          <p:cNvSpPr/>
          <p:nvPr/>
        </p:nvSpPr>
        <p:spPr bwMode="ltGray">
          <a:xfrm>
            <a:off x="1" y="3809901"/>
            <a:ext cx="12191999" cy="748964"/>
          </a:xfrm>
          <a:prstGeom prst="rect">
            <a:avLst/>
          </a:prstGeom>
          <a:solidFill>
            <a:srgbClr val="84A8C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 dirty="0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3896853" y="3633725"/>
            <a:ext cx="4179832" cy="116651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 dirty="0" err="1">
              <a:solidFill>
                <a:schemeClr val="bg1"/>
              </a:solidFill>
              <a:latin typeface="Georgia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896854" y="3581362"/>
            <a:ext cx="0" cy="12188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76685" y="3592823"/>
            <a:ext cx="1" cy="120742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9448802" y="2667199"/>
            <a:ext cx="966527" cy="966527"/>
            <a:chOff x="2342233" y="5907019"/>
            <a:chExt cx="612000" cy="612000"/>
          </a:xfrm>
          <a:solidFill>
            <a:schemeClr val="tx2"/>
          </a:solidFill>
        </p:grpSpPr>
        <p:sp>
          <p:nvSpPr>
            <p:cNvPr id="19" name="Oval 18"/>
            <p:cNvSpPr/>
            <p:nvPr/>
          </p:nvSpPr>
          <p:spPr bwMode="ltGray">
            <a:xfrm>
              <a:off x="2342233" y="5907019"/>
              <a:ext cx="612000" cy="612000"/>
            </a:xfrm>
            <a:prstGeom prst="ellipse">
              <a:avLst/>
            </a:prstGeom>
            <a:solidFill>
              <a:srgbClr val="83A8C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20" name="Freeform 4838"/>
            <p:cNvSpPr>
              <a:spLocks noEditPoints="1"/>
            </p:cNvSpPr>
            <p:nvPr/>
          </p:nvSpPr>
          <p:spPr bwMode="auto">
            <a:xfrm>
              <a:off x="2437122" y="5974991"/>
              <a:ext cx="422222" cy="419738"/>
            </a:xfrm>
            <a:custGeom>
              <a:avLst/>
              <a:gdLst>
                <a:gd name="T0" fmla="*/ 24 w 340"/>
                <a:gd name="T1" fmla="*/ 266 h 338"/>
                <a:gd name="T2" fmla="*/ 18 w 340"/>
                <a:gd name="T3" fmla="*/ 270 h 338"/>
                <a:gd name="T4" fmla="*/ 14 w 340"/>
                <a:gd name="T5" fmla="*/ 276 h 338"/>
                <a:gd name="T6" fmla="*/ 16 w 340"/>
                <a:gd name="T7" fmla="*/ 280 h 338"/>
                <a:gd name="T8" fmla="*/ 20 w 340"/>
                <a:gd name="T9" fmla="*/ 286 h 338"/>
                <a:gd name="T10" fmla="*/ 316 w 340"/>
                <a:gd name="T11" fmla="*/ 286 h 338"/>
                <a:gd name="T12" fmla="*/ 320 w 340"/>
                <a:gd name="T13" fmla="*/ 286 h 338"/>
                <a:gd name="T14" fmla="*/ 324 w 340"/>
                <a:gd name="T15" fmla="*/ 280 h 338"/>
                <a:gd name="T16" fmla="*/ 326 w 340"/>
                <a:gd name="T17" fmla="*/ 276 h 338"/>
                <a:gd name="T18" fmla="*/ 322 w 340"/>
                <a:gd name="T19" fmla="*/ 270 h 338"/>
                <a:gd name="T20" fmla="*/ 316 w 340"/>
                <a:gd name="T21" fmla="*/ 266 h 338"/>
                <a:gd name="T22" fmla="*/ 298 w 340"/>
                <a:gd name="T23" fmla="*/ 192 h 338"/>
                <a:gd name="T24" fmla="*/ 316 w 340"/>
                <a:gd name="T25" fmla="*/ 192 h 338"/>
                <a:gd name="T26" fmla="*/ 322 w 340"/>
                <a:gd name="T27" fmla="*/ 190 h 338"/>
                <a:gd name="T28" fmla="*/ 326 w 340"/>
                <a:gd name="T29" fmla="*/ 182 h 338"/>
                <a:gd name="T30" fmla="*/ 324 w 340"/>
                <a:gd name="T31" fmla="*/ 178 h 338"/>
                <a:gd name="T32" fmla="*/ 320 w 340"/>
                <a:gd name="T33" fmla="*/ 172 h 338"/>
                <a:gd name="T34" fmla="*/ 24 w 340"/>
                <a:gd name="T35" fmla="*/ 172 h 338"/>
                <a:gd name="T36" fmla="*/ 20 w 340"/>
                <a:gd name="T37" fmla="*/ 172 h 338"/>
                <a:gd name="T38" fmla="*/ 16 w 340"/>
                <a:gd name="T39" fmla="*/ 178 h 338"/>
                <a:gd name="T40" fmla="*/ 14 w 340"/>
                <a:gd name="T41" fmla="*/ 182 h 338"/>
                <a:gd name="T42" fmla="*/ 18 w 340"/>
                <a:gd name="T43" fmla="*/ 190 h 338"/>
                <a:gd name="T44" fmla="*/ 24 w 340"/>
                <a:gd name="T45" fmla="*/ 192 h 338"/>
                <a:gd name="T46" fmla="*/ 42 w 340"/>
                <a:gd name="T47" fmla="*/ 266 h 338"/>
                <a:gd name="T48" fmla="*/ 248 w 340"/>
                <a:gd name="T49" fmla="*/ 266 h 338"/>
                <a:gd name="T50" fmla="*/ 230 w 340"/>
                <a:gd name="T51" fmla="*/ 192 h 338"/>
                <a:gd name="T52" fmla="*/ 248 w 340"/>
                <a:gd name="T53" fmla="*/ 266 h 338"/>
                <a:gd name="T54" fmla="*/ 162 w 340"/>
                <a:gd name="T55" fmla="*/ 266 h 338"/>
                <a:gd name="T56" fmla="*/ 178 w 340"/>
                <a:gd name="T57" fmla="*/ 192 h 338"/>
                <a:gd name="T58" fmla="*/ 110 w 340"/>
                <a:gd name="T59" fmla="*/ 266 h 338"/>
                <a:gd name="T60" fmla="*/ 92 w 340"/>
                <a:gd name="T61" fmla="*/ 192 h 338"/>
                <a:gd name="T62" fmla="*/ 110 w 340"/>
                <a:gd name="T63" fmla="*/ 266 h 338"/>
                <a:gd name="T64" fmla="*/ 340 w 340"/>
                <a:gd name="T65" fmla="*/ 322 h 338"/>
                <a:gd name="T66" fmla="*/ 334 w 340"/>
                <a:gd name="T67" fmla="*/ 334 h 338"/>
                <a:gd name="T68" fmla="*/ 324 w 340"/>
                <a:gd name="T69" fmla="*/ 338 h 338"/>
                <a:gd name="T70" fmla="*/ 16 w 340"/>
                <a:gd name="T71" fmla="*/ 338 h 338"/>
                <a:gd name="T72" fmla="*/ 6 w 340"/>
                <a:gd name="T73" fmla="*/ 334 h 338"/>
                <a:gd name="T74" fmla="*/ 0 w 340"/>
                <a:gd name="T75" fmla="*/ 322 h 338"/>
                <a:gd name="T76" fmla="*/ 2 w 340"/>
                <a:gd name="T77" fmla="*/ 316 h 338"/>
                <a:gd name="T78" fmla="*/ 10 w 340"/>
                <a:gd name="T79" fmla="*/ 308 h 338"/>
                <a:gd name="T80" fmla="*/ 324 w 340"/>
                <a:gd name="T81" fmla="*/ 306 h 338"/>
                <a:gd name="T82" fmla="*/ 330 w 340"/>
                <a:gd name="T83" fmla="*/ 308 h 338"/>
                <a:gd name="T84" fmla="*/ 338 w 340"/>
                <a:gd name="T85" fmla="*/ 316 h 338"/>
                <a:gd name="T86" fmla="*/ 340 w 340"/>
                <a:gd name="T87" fmla="*/ 322 h 338"/>
                <a:gd name="T88" fmla="*/ 82 w 340"/>
                <a:gd name="T89" fmla="*/ 154 h 338"/>
                <a:gd name="T90" fmla="*/ 84 w 340"/>
                <a:gd name="T91" fmla="*/ 136 h 338"/>
                <a:gd name="T92" fmla="*/ 98 w 340"/>
                <a:gd name="T93" fmla="*/ 104 h 338"/>
                <a:gd name="T94" fmla="*/ 120 w 340"/>
                <a:gd name="T95" fmla="*/ 80 h 338"/>
                <a:gd name="T96" fmla="*/ 152 w 340"/>
                <a:gd name="T97" fmla="*/ 68 h 338"/>
                <a:gd name="T98" fmla="*/ 170 w 340"/>
                <a:gd name="T99" fmla="*/ 66 h 338"/>
                <a:gd name="T100" fmla="*/ 204 w 340"/>
                <a:gd name="T101" fmla="*/ 72 h 338"/>
                <a:gd name="T102" fmla="*/ 232 w 340"/>
                <a:gd name="T103" fmla="*/ 92 h 338"/>
                <a:gd name="T104" fmla="*/ 250 w 340"/>
                <a:gd name="T105" fmla="*/ 118 h 338"/>
                <a:gd name="T106" fmla="*/ 258 w 340"/>
                <a:gd name="T107" fmla="*/ 154 h 338"/>
                <a:gd name="T108" fmla="*/ 192 w 340"/>
                <a:gd name="T109" fmla="*/ 54 h 338"/>
                <a:gd name="T110" fmla="*/ 148 w 340"/>
                <a:gd name="T111" fmla="*/ 26 h 338"/>
                <a:gd name="T112" fmla="*/ 192 w 340"/>
                <a:gd name="T113" fmla="*/ 26 h 338"/>
                <a:gd name="T114" fmla="*/ 192 w 340"/>
                <a:gd name="T115" fmla="*/ 5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0" h="338">
                  <a:moveTo>
                    <a:pt x="24" y="266"/>
                  </a:moveTo>
                  <a:lnTo>
                    <a:pt x="24" y="266"/>
                  </a:lnTo>
                  <a:lnTo>
                    <a:pt x="20" y="268"/>
                  </a:lnTo>
                  <a:lnTo>
                    <a:pt x="18" y="270"/>
                  </a:lnTo>
                  <a:lnTo>
                    <a:pt x="16" y="272"/>
                  </a:lnTo>
                  <a:lnTo>
                    <a:pt x="14" y="276"/>
                  </a:lnTo>
                  <a:lnTo>
                    <a:pt x="14" y="276"/>
                  </a:lnTo>
                  <a:lnTo>
                    <a:pt x="16" y="280"/>
                  </a:lnTo>
                  <a:lnTo>
                    <a:pt x="18" y="284"/>
                  </a:lnTo>
                  <a:lnTo>
                    <a:pt x="20" y="286"/>
                  </a:lnTo>
                  <a:lnTo>
                    <a:pt x="24" y="286"/>
                  </a:lnTo>
                  <a:lnTo>
                    <a:pt x="316" y="286"/>
                  </a:lnTo>
                  <a:lnTo>
                    <a:pt x="316" y="286"/>
                  </a:lnTo>
                  <a:lnTo>
                    <a:pt x="320" y="286"/>
                  </a:lnTo>
                  <a:lnTo>
                    <a:pt x="322" y="284"/>
                  </a:lnTo>
                  <a:lnTo>
                    <a:pt x="324" y="280"/>
                  </a:lnTo>
                  <a:lnTo>
                    <a:pt x="326" y="276"/>
                  </a:lnTo>
                  <a:lnTo>
                    <a:pt x="326" y="276"/>
                  </a:lnTo>
                  <a:lnTo>
                    <a:pt x="324" y="272"/>
                  </a:lnTo>
                  <a:lnTo>
                    <a:pt x="322" y="270"/>
                  </a:lnTo>
                  <a:lnTo>
                    <a:pt x="320" y="268"/>
                  </a:lnTo>
                  <a:lnTo>
                    <a:pt x="316" y="266"/>
                  </a:lnTo>
                  <a:lnTo>
                    <a:pt x="298" y="266"/>
                  </a:lnTo>
                  <a:lnTo>
                    <a:pt x="298" y="192"/>
                  </a:lnTo>
                  <a:lnTo>
                    <a:pt x="316" y="192"/>
                  </a:lnTo>
                  <a:lnTo>
                    <a:pt x="316" y="192"/>
                  </a:lnTo>
                  <a:lnTo>
                    <a:pt x="320" y="192"/>
                  </a:lnTo>
                  <a:lnTo>
                    <a:pt x="322" y="190"/>
                  </a:lnTo>
                  <a:lnTo>
                    <a:pt x="324" y="186"/>
                  </a:lnTo>
                  <a:lnTo>
                    <a:pt x="326" y="182"/>
                  </a:lnTo>
                  <a:lnTo>
                    <a:pt x="326" y="182"/>
                  </a:lnTo>
                  <a:lnTo>
                    <a:pt x="324" y="178"/>
                  </a:lnTo>
                  <a:lnTo>
                    <a:pt x="322" y="176"/>
                  </a:lnTo>
                  <a:lnTo>
                    <a:pt x="320" y="172"/>
                  </a:lnTo>
                  <a:lnTo>
                    <a:pt x="316" y="172"/>
                  </a:lnTo>
                  <a:lnTo>
                    <a:pt x="24" y="172"/>
                  </a:lnTo>
                  <a:lnTo>
                    <a:pt x="24" y="172"/>
                  </a:lnTo>
                  <a:lnTo>
                    <a:pt x="20" y="172"/>
                  </a:lnTo>
                  <a:lnTo>
                    <a:pt x="18" y="176"/>
                  </a:lnTo>
                  <a:lnTo>
                    <a:pt x="16" y="178"/>
                  </a:lnTo>
                  <a:lnTo>
                    <a:pt x="14" y="182"/>
                  </a:lnTo>
                  <a:lnTo>
                    <a:pt x="14" y="182"/>
                  </a:lnTo>
                  <a:lnTo>
                    <a:pt x="16" y="186"/>
                  </a:lnTo>
                  <a:lnTo>
                    <a:pt x="18" y="190"/>
                  </a:lnTo>
                  <a:lnTo>
                    <a:pt x="20" y="192"/>
                  </a:lnTo>
                  <a:lnTo>
                    <a:pt x="24" y="192"/>
                  </a:lnTo>
                  <a:lnTo>
                    <a:pt x="42" y="192"/>
                  </a:lnTo>
                  <a:lnTo>
                    <a:pt x="42" y="266"/>
                  </a:lnTo>
                  <a:lnTo>
                    <a:pt x="24" y="266"/>
                  </a:lnTo>
                  <a:close/>
                  <a:moveTo>
                    <a:pt x="248" y="266"/>
                  </a:moveTo>
                  <a:lnTo>
                    <a:pt x="230" y="266"/>
                  </a:lnTo>
                  <a:lnTo>
                    <a:pt x="230" y="192"/>
                  </a:lnTo>
                  <a:lnTo>
                    <a:pt x="248" y="192"/>
                  </a:lnTo>
                  <a:lnTo>
                    <a:pt x="248" y="266"/>
                  </a:lnTo>
                  <a:close/>
                  <a:moveTo>
                    <a:pt x="178" y="266"/>
                  </a:moveTo>
                  <a:lnTo>
                    <a:pt x="162" y="266"/>
                  </a:lnTo>
                  <a:lnTo>
                    <a:pt x="162" y="192"/>
                  </a:lnTo>
                  <a:lnTo>
                    <a:pt x="178" y="192"/>
                  </a:lnTo>
                  <a:lnTo>
                    <a:pt x="178" y="266"/>
                  </a:lnTo>
                  <a:close/>
                  <a:moveTo>
                    <a:pt x="110" y="266"/>
                  </a:moveTo>
                  <a:lnTo>
                    <a:pt x="92" y="266"/>
                  </a:lnTo>
                  <a:lnTo>
                    <a:pt x="92" y="192"/>
                  </a:lnTo>
                  <a:lnTo>
                    <a:pt x="110" y="192"/>
                  </a:lnTo>
                  <a:lnTo>
                    <a:pt x="110" y="266"/>
                  </a:lnTo>
                  <a:close/>
                  <a:moveTo>
                    <a:pt x="340" y="322"/>
                  </a:moveTo>
                  <a:lnTo>
                    <a:pt x="340" y="322"/>
                  </a:lnTo>
                  <a:lnTo>
                    <a:pt x="338" y="328"/>
                  </a:lnTo>
                  <a:lnTo>
                    <a:pt x="334" y="334"/>
                  </a:lnTo>
                  <a:lnTo>
                    <a:pt x="330" y="336"/>
                  </a:lnTo>
                  <a:lnTo>
                    <a:pt x="324" y="338"/>
                  </a:lnTo>
                  <a:lnTo>
                    <a:pt x="16" y="338"/>
                  </a:lnTo>
                  <a:lnTo>
                    <a:pt x="16" y="338"/>
                  </a:lnTo>
                  <a:lnTo>
                    <a:pt x="10" y="336"/>
                  </a:lnTo>
                  <a:lnTo>
                    <a:pt x="6" y="334"/>
                  </a:lnTo>
                  <a:lnTo>
                    <a:pt x="2" y="328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16"/>
                  </a:lnTo>
                  <a:lnTo>
                    <a:pt x="6" y="310"/>
                  </a:lnTo>
                  <a:lnTo>
                    <a:pt x="10" y="308"/>
                  </a:lnTo>
                  <a:lnTo>
                    <a:pt x="16" y="306"/>
                  </a:lnTo>
                  <a:lnTo>
                    <a:pt x="324" y="306"/>
                  </a:lnTo>
                  <a:lnTo>
                    <a:pt x="324" y="306"/>
                  </a:lnTo>
                  <a:lnTo>
                    <a:pt x="330" y="308"/>
                  </a:lnTo>
                  <a:lnTo>
                    <a:pt x="334" y="310"/>
                  </a:lnTo>
                  <a:lnTo>
                    <a:pt x="338" y="316"/>
                  </a:lnTo>
                  <a:lnTo>
                    <a:pt x="340" y="322"/>
                  </a:lnTo>
                  <a:lnTo>
                    <a:pt x="340" y="322"/>
                  </a:lnTo>
                  <a:close/>
                  <a:moveTo>
                    <a:pt x="258" y="154"/>
                  </a:moveTo>
                  <a:lnTo>
                    <a:pt x="82" y="154"/>
                  </a:lnTo>
                  <a:lnTo>
                    <a:pt x="82" y="154"/>
                  </a:lnTo>
                  <a:lnTo>
                    <a:pt x="84" y="136"/>
                  </a:lnTo>
                  <a:lnTo>
                    <a:pt x="90" y="118"/>
                  </a:lnTo>
                  <a:lnTo>
                    <a:pt x="98" y="104"/>
                  </a:lnTo>
                  <a:lnTo>
                    <a:pt x="108" y="92"/>
                  </a:lnTo>
                  <a:lnTo>
                    <a:pt x="120" y="80"/>
                  </a:lnTo>
                  <a:lnTo>
                    <a:pt x="136" y="72"/>
                  </a:lnTo>
                  <a:lnTo>
                    <a:pt x="152" y="68"/>
                  </a:lnTo>
                  <a:lnTo>
                    <a:pt x="170" y="66"/>
                  </a:lnTo>
                  <a:lnTo>
                    <a:pt x="170" y="66"/>
                  </a:lnTo>
                  <a:lnTo>
                    <a:pt x="188" y="68"/>
                  </a:lnTo>
                  <a:lnTo>
                    <a:pt x="204" y="72"/>
                  </a:lnTo>
                  <a:lnTo>
                    <a:pt x="220" y="80"/>
                  </a:lnTo>
                  <a:lnTo>
                    <a:pt x="232" y="92"/>
                  </a:lnTo>
                  <a:lnTo>
                    <a:pt x="242" y="104"/>
                  </a:lnTo>
                  <a:lnTo>
                    <a:pt x="250" y="118"/>
                  </a:lnTo>
                  <a:lnTo>
                    <a:pt x="256" y="136"/>
                  </a:lnTo>
                  <a:lnTo>
                    <a:pt x="258" y="154"/>
                  </a:lnTo>
                  <a:lnTo>
                    <a:pt x="258" y="154"/>
                  </a:lnTo>
                  <a:close/>
                  <a:moveTo>
                    <a:pt x="192" y="54"/>
                  </a:moveTo>
                  <a:lnTo>
                    <a:pt x="148" y="54"/>
                  </a:lnTo>
                  <a:lnTo>
                    <a:pt x="148" y="26"/>
                  </a:lnTo>
                  <a:lnTo>
                    <a:pt x="170" y="0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92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GB" sz="1799"/>
            </a:p>
          </p:txBody>
        </p:sp>
      </p:grpSp>
      <p:sp>
        <p:nvSpPr>
          <p:cNvPr id="22" name="Oval 21"/>
          <p:cNvSpPr/>
          <p:nvPr/>
        </p:nvSpPr>
        <p:spPr bwMode="ltGray">
          <a:xfrm>
            <a:off x="1558211" y="2667199"/>
            <a:ext cx="966527" cy="966527"/>
          </a:xfrm>
          <a:prstGeom prst="ellipse">
            <a:avLst/>
          </a:prstGeom>
          <a:solidFill>
            <a:srgbClr val="84A9C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3730" y="4871656"/>
            <a:ext cx="3810596" cy="1447423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238">
              <a:spcAft>
                <a:spcPts val="900"/>
              </a:spcAft>
            </a:pPr>
            <a:r>
              <a:rPr lang="pt-BR" dirty="0">
                <a:latin typeface="+mj-lt"/>
              </a:rPr>
              <a:t>Dificuldade/lacuna: não há referências quantitativas capazes de sintetizar as metas e sua consecução em um cenário de vinte anos (com revisões a cada quatro) para os municípios brasileiros</a:t>
            </a:r>
          </a:p>
        </p:txBody>
      </p:sp>
      <p:sp>
        <p:nvSpPr>
          <p:cNvPr id="17" name="Freeform 76"/>
          <p:cNvSpPr>
            <a:spLocks/>
          </p:cNvSpPr>
          <p:nvPr/>
        </p:nvSpPr>
        <p:spPr bwMode="auto">
          <a:xfrm>
            <a:off x="1641492" y="2776691"/>
            <a:ext cx="721681" cy="818378"/>
          </a:xfrm>
          <a:custGeom>
            <a:avLst/>
            <a:gdLst/>
            <a:ahLst/>
            <a:cxnLst>
              <a:cxn ang="0">
                <a:pos x="263" y="578"/>
              </a:cxn>
              <a:cxn ang="0">
                <a:pos x="244" y="559"/>
              </a:cxn>
              <a:cxn ang="0">
                <a:pos x="224" y="541"/>
              </a:cxn>
              <a:cxn ang="0">
                <a:pos x="216" y="533"/>
              </a:cxn>
              <a:cxn ang="0">
                <a:pos x="252" y="494"/>
              </a:cxn>
              <a:cxn ang="0">
                <a:pos x="246" y="467"/>
              </a:cxn>
              <a:cxn ang="0">
                <a:pos x="239" y="442"/>
              </a:cxn>
              <a:cxn ang="0">
                <a:pos x="222" y="413"/>
              </a:cxn>
              <a:cxn ang="0">
                <a:pos x="207" y="400"/>
              </a:cxn>
              <a:cxn ang="0">
                <a:pos x="205" y="376"/>
              </a:cxn>
              <a:cxn ang="0">
                <a:pos x="204" y="341"/>
              </a:cxn>
              <a:cxn ang="0">
                <a:pos x="182" y="323"/>
              </a:cxn>
              <a:cxn ang="0">
                <a:pos x="156" y="279"/>
              </a:cxn>
              <a:cxn ang="0">
                <a:pos x="121" y="260"/>
              </a:cxn>
              <a:cxn ang="0">
                <a:pos x="88" y="234"/>
              </a:cxn>
              <a:cxn ang="0">
                <a:pos x="51" y="244"/>
              </a:cxn>
              <a:cxn ang="0">
                <a:pos x="29" y="225"/>
              </a:cxn>
              <a:cxn ang="0">
                <a:pos x="14" y="179"/>
              </a:cxn>
              <a:cxn ang="0">
                <a:pos x="46" y="142"/>
              </a:cxn>
              <a:cxn ang="0">
                <a:pos x="64" y="105"/>
              </a:cxn>
              <a:cxn ang="0">
                <a:pos x="56" y="74"/>
              </a:cxn>
              <a:cxn ang="0">
                <a:pos x="67" y="70"/>
              </a:cxn>
              <a:cxn ang="0">
                <a:pos x="59" y="64"/>
              </a:cxn>
              <a:cxn ang="0">
                <a:pos x="79" y="53"/>
              </a:cxn>
              <a:cxn ang="0">
                <a:pos x="88" y="47"/>
              </a:cxn>
              <a:cxn ang="0">
                <a:pos x="111" y="68"/>
              </a:cxn>
              <a:cxn ang="0">
                <a:pos x="134" y="48"/>
              </a:cxn>
              <a:cxn ang="0">
                <a:pos x="124" y="20"/>
              </a:cxn>
              <a:cxn ang="0">
                <a:pos x="150" y="17"/>
              </a:cxn>
              <a:cxn ang="0">
                <a:pos x="176" y="1"/>
              </a:cxn>
              <a:cxn ang="0">
                <a:pos x="185" y="23"/>
              </a:cxn>
              <a:cxn ang="0">
                <a:pos x="183" y="49"/>
              </a:cxn>
              <a:cxn ang="0">
                <a:pos x="203" y="57"/>
              </a:cxn>
              <a:cxn ang="0">
                <a:pos x="224" y="50"/>
              </a:cxn>
              <a:cxn ang="0">
                <a:pos x="233" y="43"/>
              </a:cxn>
              <a:cxn ang="0">
                <a:pos x="247" y="45"/>
              </a:cxn>
              <a:cxn ang="0">
                <a:pos x="261" y="45"/>
              </a:cxn>
              <a:cxn ang="0">
                <a:pos x="277" y="29"/>
              </a:cxn>
              <a:cxn ang="0">
                <a:pos x="285" y="14"/>
              </a:cxn>
              <a:cxn ang="0">
                <a:pos x="291" y="23"/>
              </a:cxn>
              <a:cxn ang="0">
                <a:pos x="293" y="41"/>
              </a:cxn>
              <a:cxn ang="0">
                <a:pos x="297" y="49"/>
              </a:cxn>
              <a:cxn ang="0">
                <a:pos x="304" y="64"/>
              </a:cxn>
              <a:cxn ang="0">
                <a:pos x="285" y="89"/>
              </a:cxn>
              <a:cxn ang="0">
                <a:pos x="294" y="96"/>
              </a:cxn>
              <a:cxn ang="0">
                <a:pos x="320" y="83"/>
              </a:cxn>
              <a:cxn ang="0">
                <a:pos x="334" y="89"/>
              </a:cxn>
              <a:cxn ang="0">
                <a:pos x="363" y="100"/>
              </a:cxn>
              <a:cxn ang="0">
                <a:pos x="371" y="124"/>
              </a:cxn>
              <a:cxn ang="0">
                <a:pos x="417" y="121"/>
              </a:cxn>
              <a:cxn ang="0">
                <a:pos x="461" y="150"/>
              </a:cxn>
              <a:cxn ang="0">
                <a:pos x="491" y="187"/>
              </a:cxn>
              <a:cxn ang="0">
                <a:pos x="459" y="254"/>
              </a:cxn>
              <a:cxn ang="0">
                <a:pos x="439" y="299"/>
              </a:cxn>
              <a:cxn ang="0">
                <a:pos x="434" y="351"/>
              </a:cxn>
              <a:cxn ang="0">
                <a:pos x="415" y="406"/>
              </a:cxn>
              <a:cxn ang="0">
                <a:pos x="386" y="427"/>
              </a:cxn>
              <a:cxn ang="0">
                <a:pos x="346" y="446"/>
              </a:cxn>
              <a:cxn ang="0">
                <a:pos x="320" y="510"/>
              </a:cxn>
              <a:cxn ang="0">
                <a:pos x="288" y="563"/>
              </a:cxn>
              <a:cxn ang="0">
                <a:pos x="261" y="596"/>
              </a:cxn>
            </a:cxnLst>
            <a:rect l="0" t="0" r="r" b="b"/>
            <a:pathLst>
              <a:path w="493" h="596">
                <a:moveTo>
                  <a:pt x="261" y="596"/>
                </a:moveTo>
                <a:cubicBezTo>
                  <a:pt x="257" y="584"/>
                  <a:pt x="268" y="586"/>
                  <a:pt x="263" y="578"/>
                </a:cubicBezTo>
                <a:cubicBezTo>
                  <a:pt x="257" y="570"/>
                  <a:pt x="258" y="570"/>
                  <a:pt x="253" y="567"/>
                </a:cubicBezTo>
                <a:cubicBezTo>
                  <a:pt x="248" y="564"/>
                  <a:pt x="250" y="562"/>
                  <a:pt x="244" y="559"/>
                </a:cubicBezTo>
                <a:cubicBezTo>
                  <a:pt x="237" y="556"/>
                  <a:pt x="238" y="548"/>
                  <a:pt x="232" y="552"/>
                </a:cubicBezTo>
                <a:cubicBezTo>
                  <a:pt x="226" y="557"/>
                  <a:pt x="232" y="548"/>
                  <a:pt x="224" y="541"/>
                </a:cubicBezTo>
                <a:cubicBezTo>
                  <a:pt x="216" y="535"/>
                  <a:pt x="214" y="546"/>
                  <a:pt x="210" y="539"/>
                </a:cubicBezTo>
                <a:cubicBezTo>
                  <a:pt x="213" y="536"/>
                  <a:pt x="211" y="534"/>
                  <a:pt x="216" y="533"/>
                </a:cubicBezTo>
                <a:cubicBezTo>
                  <a:pt x="220" y="531"/>
                  <a:pt x="219" y="527"/>
                  <a:pt x="228" y="515"/>
                </a:cubicBezTo>
                <a:cubicBezTo>
                  <a:pt x="237" y="503"/>
                  <a:pt x="245" y="498"/>
                  <a:pt x="252" y="494"/>
                </a:cubicBezTo>
                <a:cubicBezTo>
                  <a:pt x="259" y="490"/>
                  <a:pt x="261" y="481"/>
                  <a:pt x="256" y="470"/>
                </a:cubicBezTo>
                <a:cubicBezTo>
                  <a:pt x="252" y="460"/>
                  <a:pt x="251" y="469"/>
                  <a:pt x="246" y="467"/>
                </a:cubicBezTo>
                <a:cubicBezTo>
                  <a:pt x="250" y="463"/>
                  <a:pt x="253" y="445"/>
                  <a:pt x="249" y="440"/>
                </a:cubicBezTo>
                <a:cubicBezTo>
                  <a:pt x="245" y="436"/>
                  <a:pt x="244" y="442"/>
                  <a:pt x="239" y="442"/>
                </a:cubicBezTo>
                <a:cubicBezTo>
                  <a:pt x="234" y="443"/>
                  <a:pt x="238" y="438"/>
                  <a:pt x="233" y="419"/>
                </a:cubicBezTo>
                <a:cubicBezTo>
                  <a:pt x="231" y="413"/>
                  <a:pt x="224" y="411"/>
                  <a:pt x="222" y="413"/>
                </a:cubicBezTo>
                <a:cubicBezTo>
                  <a:pt x="221" y="416"/>
                  <a:pt x="204" y="414"/>
                  <a:pt x="206" y="411"/>
                </a:cubicBezTo>
                <a:cubicBezTo>
                  <a:pt x="207" y="407"/>
                  <a:pt x="204" y="407"/>
                  <a:pt x="207" y="400"/>
                </a:cubicBezTo>
                <a:cubicBezTo>
                  <a:pt x="209" y="394"/>
                  <a:pt x="204" y="386"/>
                  <a:pt x="203" y="383"/>
                </a:cubicBezTo>
                <a:cubicBezTo>
                  <a:pt x="207" y="380"/>
                  <a:pt x="206" y="380"/>
                  <a:pt x="205" y="376"/>
                </a:cubicBezTo>
                <a:cubicBezTo>
                  <a:pt x="204" y="373"/>
                  <a:pt x="209" y="369"/>
                  <a:pt x="208" y="364"/>
                </a:cubicBezTo>
                <a:cubicBezTo>
                  <a:pt x="208" y="362"/>
                  <a:pt x="216" y="345"/>
                  <a:pt x="204" y="341"/>
                </a:cubicBezTo>
                <a:cubicBezTo>
                  <a:pt x="197" y="338"/>
                  <a:pt x="199" y="331"/>
                  <a:pt x="201" y="326"/>
                </a:cubicBezTo>
                <a:cubicBezTo>
                  <a:pt x="202" y="320"/>
                  <a:pt x="190" y="324"/>
                  <a:pt x="182" y="323"/>
                </a:cubicBezTo>
                <a:cubicBezTo>
                  <a:pt x="174" y="322"/>
                  <a:pt x="178" y="290"/>
                  <a:pt x="171" y="283"/>
                </a:cubicBezTo>
                <a:cubicBezTo>
                  <a:pt x="164" y="277"/>
                  <a:pt x="162" y="284"/>
                  <a:pt x="156" y="279"/>
                </a:cubicBezTo>
                <a:cubicBezTo>
                  <a:pt x="150" y="273"/>
                  <a:pt x="153" y="280"/>
                  <a:pt x="145" y="272"/>
                </a:cubicBezTo>
                <a:cubicBezTo>
                  <a:pt x="136" y="265"/>
                  <a:pt x="131" y="269"/>
                  <a:pt x="121" y="260"/>
                </a:cubicBezTo>
                <a:cubicBezTo>
                  <a:pt x="112" y="251"/>
                  <a:pt x="112" y="239"/>
                  <a:pt x="115" y="229"/>
                </a:cubicBezTo>
                <a:cubicBezTo>
                  <a:pt x="119" y="219"/>
                  <a:pt x="102" y="224"/>
                  <a:pt x="88" y="234"/>
                </a:cubicBezTo>
                <a:cubicBezTo>
                  <a:pt x="74" y="245"/>
                  <a:pt x="78" y="248"/>
                  <a:pt x="62" y="242"/>
                </a:cubicBezTo>
                <a:cubicBezTo>
                  <a:pt x="56" y="241"/>
                  <a:pt x="57" y="245"/>
                  <a:pt x="51" y="244"/>
                </a:cubicBezTo>
                <a:cubicBezTo>
                  <a:pt x="46" y="242"/>
                  <a:pt x="51" y="218"/>
                  <a:pt x="47" y="223"/>
                </a:cubicBezTo>
                <a:cubicBezTo>
                  <a:pt x="44" y="228"/>
                  <a:pt x="28" y="235"/>
                  <a:pt x="29" y="225"/>
                </a:cubicBezTo>
                <a:cubicBezTo>
                  <a:pt x="29" y="215"/>
                  <a:pt x="16" y="223"/>
                  <a:pt x="19" y="216"/>
                </a:cubicBezTo>
                <a:cubicBezTo>
                  <a:pt x="21" y="209"/>
                  <a:pt x="0" y="190"/>
                  <a:pt x="14" y="179"/>
                </a:cubicBezTo>
                <a:cubicBezTo>
                  <a:pt x="21" y="173"/>
                  <a:pt x="17" y="161"/>
                  <a:pt x="26" y="153"/>
                </a:cubicBezTo>
                <a:cubicBezTo>
                  <a:pt x="35" y="145"/>
                  <a:pt x="38" y="149"/>
                  <a:pt x="46" y="142"/>
                </a:cubicBezTo>
                <a:cubicBezTo>
                  <a:pt x="55" y="136"/>
                  <a:pt x="51" y="146"/>
                  <a:pt x="58" y="142"/>
                </a:cubicBezTo>
                <a:cubicBezTo>
                  <a:pt x="59" y="138"/>
                  <a:pt x="61" y="115"/>
                  <a:pt x="64" y="105"/>
                </a:cubicBezTo>
                <a:cubicBezTo>
                  <a:pt x="66" y="95"/>
                  <a:pt x="61" y="94"/>
                  <a:pt x="62" y="89"/>
                </a:cubicBezTo>
                <a:cubicBezTo>
                  <a:pt x="63" y="84"/>
                  <a:pt x="58" y="90"/>
                  <a:pt x="56" y="74"/>
                </a:cubicBezTo>
                <a:cubicBezTo>
                  <a:pt x="55" y="68"/>
                  <a:pt x="61" y="70"/>
                  <a:pt x="62" y="69"/>
                </a:cubicBezTo>
                <a:cubicBezTo>
                  <a:pt x="63" y="67"/>
                  <a:pt x="65" y="69"/>
                  <a:pt x="67" y="70"/>
                </a:cubicBezTo>
                <a:cubicBezTo>
                  <a:pt x="68" y="71"/>
                  <a:pt x="67" y="63"/>
                  <a:pt x="64" y="63"/>
                </a:cubicBezTo>
                <a:cubicBezTo>
                  <a:pt x="61" y="63"/>
                  <a:pt x="59" y="64"/>
                  <a:pt x="59" y="64"/>
                </a:cubicBezTo>
                <a:cubicBezTo>
                  <a:pt x="58" y="53"/>
                  <a:pt x="58" y="53"/>
                  <a:pt x="58" y="53"/>
                </a:cubicBezTo>
                <a:cubicBezTo>
                  <a:pt x="79" y="53"/>
                  <a:pt x="79" y="53"/>
                  <a:pt x="79" y="53"/>
                </a:cubicBezTo>
                <a:cubicBezTo>
                  <a:pt x="78" y="51"/>
                  <a:pt x="78" y="47"/>
                  <a:pt x="81" y="52"/>
                </a:cubicBezTo>
                <a:cubicBezTo>
                  <a:pt x="84" y="57"/>
                  <a:pt x="87" y="46"/>
                  <a:pt x="88" y="47"/>
                </a:cubicBezTo>
                <a:cubicBezTo>
                  <a:pt x="96" y="56"/>
                  <a:pt x="89" y="64"/>
                  <a:pt x="96" y="61"/>
                </a:cubicBezTo>
                <a:cubicBezTo>
                  <a:pt x="100" y="69"/>
                  <a:pt x="105" y="66"/>
                  <a:pt x="111" y="68"/>
                </a:cubicBezTo>
                <a:cubicBezTo>
                  <a:pt x="117" y="70"/>
                  <a:pt x="116" y="61"/>
                  <a:pt x="125" y="59"/>
                </a:cubicBezTo>
                <a:cubicBezTo>
                  <a:pt x="135" y="57"/>
                  <a:pt x="127" y="52"/>
                  <a:pt x="134" y="48"/>
                </a:cubicBezTo>
                <a:cubicBezTo>
                  <a:pt x="141" y="45"/>
                  <a:pt x="140" y="40"/>
                  <a:pt x="134" y="42"/>
                </a:cubicBezTo>
                <a:cubicBezTo>
                  <a:pt x="129" y="44"/>
                  <a:pt x="129" y="27"/>
                  <a:pt x="124" y="20"/>
                </a:cubicBezTo>
                <a:cubicBezTo>
                  <a:pt x="119" y="14"/>
                  <a:pt x="132" y="18"/>
                  <a:pt x="142" y="24"/>
                </a:cubicBezTo>
                <a:cubicBezTo>
                  <a:pt x="152" y="29"/>
                  <a:pt x="144" y="16"/>
                  <a:pt x="150" y="17"/>
                </a:cubicBezTo>
                <a:cubicBezTo>
                  <a:pt x="157" y="18"/>
                  <a:pt x="175" y="10"/>
                  <a:pt x="172" y="2"/>
                </a:cubicBezTo>
                <a:cubicBezTo>
                  <a:pt x="173" y="2"/>
                  <a:pt x="174" y="2"/>
                  <a:pt x="176" y="1"/>
                </a:cubicBezTo>
                <a:cubicBezTo>
                  <a:pt x="180" y="0"/>
                  <a:pt x="182" y="4"/>
                  <a:pt x="180" y="9"/>
                </a:cubicBezTo>
                <a:cubicBezTo>
                  <a:pt x="177" y="15"/>
                  <a:pt x="189" y="13"/>
                  <a:pt x="185" y="23"/>
                </a:cubicBezTo>
                <a:cubicBezTo>
                  <a:pt x="183" y="27"/>
                  <a:pt x="183" y="27"/>
                  <a:pt x="181" y="37"/>
                </a:cubicBezTo>
                <a:cubicBezTo>
                  <a:pt x="179" y="47"/>
                  <a:pt x="184" y="41"/>
                  <a:pt x="183" y="49"/>
                </a:cubicBezTo>
                <a:cubicBezTo>
                  <a:pt x="183" y="55"/>
                  <a:pt x="193" y="62"/>
                  <a:pt x="197" y="61"/>
                </a:cubicBezTo>
                <a:cubicBezTo>
                  <a:pt x="200" y="59"/>
                  <a:pt x="198" y="56"/>
                  <a:pt x="203" y="57"/>
                </a:cubicBezTo>
                <a:cubicBezTo>
                  <a:pt x="208" y="57"/>
                  <a:pt x="210" y="51"/>
                  <a:pt x="214" y="50"/>
                </a:cubicBezTo>
                <a:cubicBezTo>
                  <a:pt x="218" y="48"/>
                  <a:pt x="216" y="52"/>
                  <a:pt x="224" y="50"/>
                </a:cubicBezTo>
                <a:cubicBezTo>
                  <a:pt x="225" y="50"/>
                  <a:pt x="234" y="55"/>
                  <a:pt x="230" y="49"/>
                </a:cubicBezTo>
                <a:cubicBezTo>
                  <a:pt x="228" y="45"/>
                  <a:pt x="228" y="41"/>
                  <a:pt x="233" y="43"/>
                </a:cubicBezTo>
                <a:cubicBezTo>
                  <a:pt x="237" y="46"/>
                  <a:pt x="242" y="38"/>
                  <a:pt x="243" y="41"/>
                </a:cubicBezTo>
                <a:cubicBezTo>
                  <a:pt x="244" y="44"/>
                  <a:pt x="245" y="41"/>
                  <a:pt x="247" y="45"/>
                </a:cubicBezTo>
                <a:cubicBezTo>
                  <a:pt x="251" y="48"/>
                  <a:pt x="253" y="48"/>
                  <a:pt x="255" y="46"/>
                </a:cubicBezTo>
                <a:cubicBezTo>
                  <a:pt x="258" y="41"/>
                  <a:pt x="258" y="48"/>
                  <a:pt x="261" y="45"/>
                </a:cubicBezTo>
                <a:cubicBezTo>
                  <a:pt x="264" y="42"/>
                  <a:pt x="262" y="47"/>
                  <a:pt x="267" y="47"/>
                </a:cubicBezTo>
                <a:cubicBezTo>
                  <a:pt x="272" y="46"/>
                  <a:pt x="273" y="35"/>
                  <a:pt x="277" y="29"/>
                </a:cubicBezTo>
                <a:cubicBezTo>
                  <a:pt x="280" y="22"/>
                  <a:pt x="281" y="21"/>
                  <a:pt x="283" y="19"/>
                </a:cubicBezTo>
                <a:cubicBezTo>
                  <a:pt x="285" y="15"/>
                  <a:pt x="284" y="14"/>
                  <a:pt x="285" y="14"/>
                </a:cubicBezTo>
                <a:cubicBezTo>
                  <a:pt x="286" y="13"/>
                  <a:pt x="288" y="17"/>
                  <a:pt x="289" y="20"/>
                </a:cubicBezTo>
                <a:cubicBezTo>
                  <a:pt x="290" y="22"/>
                  <a:pt x="291" y="20"/>
                  <a:pt x="291" y="23"/>
                </a:cubicBezTo>
                <a:cubicBezTo>
                  <a:pt x="290" y="26"/>
                  <a:pt x="291" y="33"/>
                  <a:pt x="292" y="36"/>
                </a:cubicBezTo>
                <a:cubicBezTo>
                  <a:pt x="292" y="37"/>
                  <a:pt x="294" y="39"/>
                  <a:pt x="293" y="41"/>
                </a:cubicBezTo>
                <a:cubicBezTo>
                  <a:pt x="293" y="43"/>
                  <a:pt x="295" y="43"/>
                  <a:pt x="295" y="45"/>
                </a:cubicBezTo>
                <a:cubicBezTo>
                  <a:pt x="295" y="48"/>
                  <a:pt x="296" y="47"/>
                  <a:pt x="297" y="49"/>
                </a:cubicBezTo>
                <a:cubicBezTo>
                  <a:pt x="297" y="52"/>
                  <a:pt x="297" y="53"/>
                  <a:pt x="301" y="52"/>
                </a:cubicBezTo>
                <a:cubicBezTo>
                  <a:pt x="305" y="52"/>
                  <a:pt x="308" y="63"/>
                  <a:pt x="304" y="64"/>
                </a:cubicBezTo>
                <a:cubicBezTo>
                  <a:pt x="298" y="66"/>
                  <a:pt x="297" y="77"/>
                  <a:pt x="290" y="80"/>
                </a:cubicBezTo>
                <a:cubicBezTo>
                  <a:pt x="284" y="82"/>
                  <a:pt x="288" y="84"/>
                  <a:pt x="285" y="89"/>
                </a:cubicBezTo>
                <a:cubicBezTo>
                  <a:pt x="282" y="93"/>
                  <a:pt x="292" y="84"/>
                  <a:pt x="289" y="93"/>
                </a:cubicBezTo>
                <a:cubicBezTo>
                  <a:pt x="286" y="102"/>
                  <a:pt x="293" y="88"/>
                  <a:pt x="294" y="96"/>
                </a:cubicBezTo>
                <a:cubicBezTo>
                  <a:pt x="295" y="103"/>
                  <a:pt x="289" y="78"/>
                  <a:pt x="302" y="81"/>
                </a:cubicBezTo>
                <a:cubicBezTo>
                  <a:pt x="315" y="84"/>
                  <a:pt x="309" y="79"/>
                  <a:pt x="320" y="83"/>
                </a:cubicBezTo>
                <a:cubicBezTo>
                  <a:pt x="330" y="86"/>
                  <a:pt x="317" y="94"/>
                  <a:pt x="319" y="100"/>
                </a:cubicBezTo>
                <a:cubicBezTo>
                  <a:pt x="322" y="106"/>
                  <a:pt x="323" y="88"/>
                  <a:pt x="334" y="89"/>
                </a:cubicBezTo>
                <a:cubicBezTo>
                  <a:pt x="345" y="90"/>
                  <a:pt x="344" y="93"/>
                  <a:pt x="349" y="93"/>
                </a:cubicBezTo>
                <a:cubicBezTo>
                  <a:pt x="355" y="93"/>
                  <a:pt x="354" y="98"/>
                  <a:pt x="363" y="100"/>
                </a:cubicBezTo>
                <a:cubicBezTo>
                  <a:pt x="372" y="103"/>
                  <a:pt x="369" y="106"/>
                  <a:pt x="373" y="111"/>
                </a:cubicBezTo>
                <a:cubicBezTo>
                  <a:pt x="375" y="113"/>
                  <a:pt x="369" y="121"/>
                  <a:pt x="371" y="124"/>
                </a:cubicBezTo>
                <a:cubicBezTo>
                  <a:pt x="373" y="127"/>
                  <a:pt x="380" y="112"/>
                  <a:pt x="388" y="115"/>
                </a:cubicBezTo>
                <a:cubicBezTo>
                  <a:pt x="395" y="118"/>
                  <a:pt x="405" y="123"/>
                  <a:pt x="417" y="121"/>
                </a:cubicBezTo>
                <a:cubicBezTo>
                  <a:pt x="430" y="118"/>
                  <a:pt x="434" y="124"/>
                  <a:pt x="444" y="132"/>
                </a:cubicBezTo>
                <a:cubicBezTo>
                  <a:pt x="453" y="140"/>
                  <a:pt x="447" y="142"/>
                  <a:pt x="461" y="150"/>
                </a:cubicBezTo>
                <a:cubicBezTo>
                  <a:pt x="475" y="159"/>
                  <a:pt x="475" y="150"/>
                  <a:pt x="482" y="157"/>
                </a:cubicBezTo>
                <a:cubicBezTo>
                  <a:pt x="490" y="163"/>
                  <a:pt x="489" y="173"/>
                  <a:pt x="491" y="187"/>
                </a:cubicBezTo>
                <a:cubicBezTo>
                  <a:pt x="493" y="201"/>
                  <a:pt x="488" y="208"/>
                  <a:pt x="478" y="225"/>
                </a:cubicBezTo>
                <a:cubicBezTo>
                  <a:pt x="468" y="242"/>
                  <a:pt x="465" y="236"/>
                  <a:pt x="459" y="254"/>
                </a:cubicBezTo>
                <a:cubicBezTo>
                  <a:pt x="452" y="271"/>
                  <a:pt x="449" y="278"/>
                  <a:pt x="444" y="269"/>
                </a:cubicBezTo>
                <a:cubicBezTo>
                  <a:pt x="439" y="260"/>
                  <a:pt x="440" y="289"/>
                  <a:pt x="439" y="299"/>
                </a:cubicBezTo>
                <a:cubicBezTo>
                  <a:pt x="438" y="308"/>
                  <a:pt x="443" y="311"/>
                  <a:pt x="440" y="323"/>
                </a:cubicBezTo>
                <a:cubicBezTo>
                  <a:pt x="436" y="336"/>
                  <a:pt x="441" y="348"/>
                  <a:pt x="434" y="351"/>
                </a:cubicBezTo>
                <a:cubicBezTo>
                  <a:pt x="428" y="355"/>
                  <a:pt x="436" y="364"/>
                  <a:pt x="428" y="378"/>
                </a:cubicBezTo>
                <a:cubicBezTo>
                  <a:pt x="421" y="392"/>
                  <a:pt x="412" y="398"/>
                  <a:pt x="415" y="406"/>
                </a:cubicBezTo>
                <a:cubicBezTo>
                  <a:pt x="418" y="414"/>
                  <a:pt x="403" y="417"/>
                  <a:pt x="405" y="423"/>
                </a:cubicBezTo>
                <a:cubicBezTo>
                  <a:pt x="407" y="428"/>
                  <a:pt x="397" y="424"/>
                  <a:pt x="386" y="427"/>
                </a:cubicBezTo>
                <a:cubicBezTo>
                  <a:pt x="376" y="429"/>
                  <a:pt x="382" y="424"/>
                  <a:pt x="374" y="427"/>
                </a:cubicBezTo>
                <a:cubicBezTo>
                  <a:pt x="366" y="429"/>
                  <a:pt x="367" y="437"/>
                  <a:pt x="346" y="446"/>
                </a:cubicBezTo>
                <a:cubicBezTo>
                  <a:pt x="338" y="449"/>
                  <a:pt x="324" y="460"/>
                  <a:pt x="322" y="474"/>
                </a:cubicBezTo>
                <a:cubicBezTo>
                  <a:pt x="321" y="487"/>
                  <a:pt x="325" y="499"/>
                  <a:pt x="320" y="510"/>
                </a:cubicBezTo>
                <a:cubicBezTo>
                  <a:pt x="315" y="521"/>
                  <a:pt x="314" y="514"/>
                  <a:pt x="306" y="529"/>
                </a:cubicBezTo>
                <a:cubicBezTo>
                  <a:pt x="299" y="544"/>
                  <a:pt x="296" y="555"/>
                  <a:pt x="288" y="563"/>
                </a:cubicBezTo>
                <a:cubicBezTo>
                  <a:pt x="277" y="573"/>
                  <a:pt x="275" y="572"/>
                  <a:pt x="272" y="585"/>
                </a:cubicBezTo>
                <a:cubicBezTo>
                  <a:pt x="270" y="592"/>
                  <a:pt x="264" y="590"/>
                  <a:pt x="261" y="596"/>
                </a:cubicBezTo>
                <a:close/>
              </a:path>
            </a:pathLst>
          </a:custGeom>
          <a:solidFill>
            <a:schemeClr val="bg1"/>
          </a:solidFill>
          <a:ln w="317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799"/>
          </a:p>
        </p:txBody>
      </p:sp>
      <p:sp>
        <p:nvSpPr>
          <p:cNvPr id="2" name="Rectangle 1"/>
          <p:cNvSpPr/>
          <p:nvPr/>
        </p:nvSpPr>
        <p:spPr>
          <a:xfrm>
            <a:off x="532811" y="1522002"/>
            <a:ext cx="11126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+mj-lt"/>
              </a:rPr>
              <a:t>A PNRS foi criada para se tornar o marco legal destinado à superação sistêmica dos desafios da cadeia de resíduos sólidos no país. </a:t>
            </a:r>
          </a:p>
        </p:txBody>
      </p:sp>
      <p:sp>
        <p:nvSpPr>
          <p:cNvPr id="21" name="Espaço Reservado para Conteúdo 2"/>
          <p:cNvSpPr txBox="1">
            <a:spLocks/>
          </p:cNvSpPr>
          <p:nvPr/>
        </p:nvSpPr>
        <p:spPr>
          <a:xfrm>
            <a:off x="919458" y="568010"/>
            <a:ext cx="9854205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PNRS – Política Nacional de Resíduos Sólidos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7F39514-26F9-48E3-B199-8BAFD3736203}" type="slidenum">
              <a:rPr lang="pt-BR" smtClean="0"/>
              <a:pPr/>
              <a:t>5</a:t>
            </a:fld>
            <a:endParaRPr lang="pt-BR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A674FA5-C89F-41E8-82B4-09EF74254377}"/>
              </a:ext>
            </a:extLst>
          </p:cNvPr>
          <p:cNvCxnSpPr>
            <a:cxnSpLocks/>
          </p:cNvCxnSpPr>
          <p:nvPr/>
        </p:nvCxnSpPr>
        <p:spPr>
          <a:xfrm>
            <a:off x="4739443" y="4234857"/>
            <a:ext cx="514946" cy="0"/>
          </a:xfrm>
          <a:prstGeom prst="line">
            <a:avLst/>
          </a:prstGeom>
          <a:ln w="28575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1E5D2D7-7EBD-416A-BAB2-8AF0B8E90933}"/>
              </a:ext>
            </a:extLst>
          </p:cNvPr>
          <p:cNvCxnSpPr>
            <a:cxnSpLocks/>
          </p:cNvCxnSpPr>
          <p:nvPr/>
        </p:nvCxnSpPr>
        <p:spPr>
          <a:xfrm>
            <a:off x="5492347" y="4237129"/>
            <a:ext cx="514946" cy="0"/>
          </a:xfrm>
          <a:prstGeom prst="line">
            <a:avLst/>
          </a:prstGeom>
          <a:ln w="28575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982AAC2-4B76-47E3-8B45-627C52EA4BEB}"/>
              </a:ext>
            </a:extLst>
          </p:cNvPr>
          <p:cNvCxnSpPr>
            <a:cxnSpLocks/>
          </p:cNvCxnSpPr>
          <p:nvPr/>
        </p:nvCxnSpPr>
        <p:spPr>
          <a:xfrm>
            <a:off x="6204310" y="4225754"/>
            <a:ext cx="514946" cy="0"/>
          </a:xfrm>
          <a:prstGeom prst="line">
            <a:avLst/>
          </a:prstGeom>
          <a:ln w="28575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E6554B6-C0B1-44A1-9FEA-7AAA143C5E92}"/>
              </a:ext>
            </a:extLst>
          </p:cNvPr>
          <p:cNvCxnSpPr>
            <a:cxnSpLocks/>
          </p:cNvCxnSpPr>
          <p:nvPr/>
        </p:nvCxnSpPr>
        <p:spPr>
          <a:xfrm>
            <a:off x="6888982" y="4232077"/>
            <a:ext cx="514946" cy="0"/>
          </a:xfrm>
          <a:prstGeom prst="line">
            <a:avLst/>
          </a:prstGeom>
          <a:ln w="28575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lchete Duplo 28">
            <a:extLst>
              <a:ext uri="{FF2B5EF4-FFF2-40B4-BE49-F238E27FC236}">
                <a16:creationId xmlns:a16="http://schemas.microsoft.com/office/drawing/2014/main" id="{8169C5C3-AB8B-4150-880D-7AC4D82CAC01}"/>
              </a:ext>
            </a:extLst>
          </p:cNvPr>
          <p:cNvSpPr/>
          <p:nvPr/>
        </p:nvSpPr>
        <p:spPr>
          <a:xfrm>
            <a:off x="4546736" y="4017609"/>
            <a:ext cx="3041420" cy="466690"/>
          </a:xfrm>
          <a:prstGeom prst="bracketPair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40150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Conteúdo 2"/>
          <p:cNvSpPr txBox="1">
            <a:spLocks/>
          </p:cNvSpPr>
          <p:nvPr/>
        </p:nvSpPr>
        <p:spPr>
          <a:xfrm>
            <a:off x="919458" y="568010"/>
            <a:ext cx="9854205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Para gerir é preciso medir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7F39514-26F9-48E3-B199-8BAFD3736203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8FD95086-D96F-4910-A1F2-2A61CB8AF212}"/>
              </a:ext>
            </a:extLst>
          </p:cNvPr>
          <p:cNvSpPr txBox="1"/>
          <p:nvPr/>
        </p:nvSpPr>
        <p:spPr>
          <a:xfrm>
            <a:off x="1215785" y="2084439"/>
            <a:ext cx="8969224" cy="219520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238">
              <a:spcAft>
                <a:spcPts val="900"/>
              </a:spcAft>
            </a:pPr>
            <a:r>
              <a:rPr lang="pt-BR" sz="4000" b="1" i="1" dirty="0">
                <a:latin typeface="+mj-lt"/>
              </a:rPr>
              <a:t>“Não se gerencia o que não se mede, não se mede o que não se define, não se define o que não se entende, e não há sucesso no que não se gerencia”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F3A7AD8-4ABA-42D3-8A01-9A7915F24D29}"/>
              </a:ext>
            </a:extLst>
          </p:cNvPr>
          <p:cNvSpPr/>
          <p:nvPr/>
        </p:nvSpPr>
        <p:spPr>
          <a:xfrm>
            <a:off x="5404143" y="4956067"/>
            <a:ext cx="5139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pt-BR" i="1" dirty="0">
                <a:ea typeface="Times New Roman" panose="02020603050405020304" pitchFamily="18" charset="0"/>
              </a:rPr>
              <a:t>William Edwards Deming, engenheiro e estatístico, professor da Universidade de Yale, norte-americano que ajudou na reconstrução do Japão, pós segunda guerra mundial.</a:t>
            </a:r>
            <a:endParaRPr lang="pt-BR" sz="2400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6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/>
          <p:nvPr/>
        </p:nvSpPr>
        <p:spPr bwMode="ltGray">
          <a:xfrm>
            <a:off x="1" y="3809901"/>
            <a:ext cx="12191999" cy="748964"/>
          </a:xfrm>
          <a:prstGeom prst="rect">
            <a:avLst/>
          </a:prstGeom>
          <a:solidFill>
            <a:srgbClr val="83A8C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 dirty="0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3896853" y="3493875"/>
            <a:ext cx="4179832" cy="86299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 dirty="0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ltGray">
          <a:xfrm>
            <a:off x="3894168" y="3809901"/>
            <a:ext cx="4182517" cy="748964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Georgia" pitchFamily="18" charset="0"/>
              </a:rPr>
              <a:t>ISLU – índice de sustentabilidade </a:t>
            </a:r>
            <a:br>
              <a:rPr lang="pt-BR" sz="16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Georgia" pitchFamily="18" charset="0"/>
              </a:rPr>
              <a:t>da limpeza urbana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196" y="4995165"/>
            <a:ext cx="11185597" cy="121888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238">
              <a:spcAft>
                <a:spcPts val="900"/>
              </a:spcAft>
            </a:pPr>
            <a:r>
              <a:rPr lang="pt-BR" dirty="0">
                <a:latin typeface="+mj-lt"/>
              </a:rPr>
              <a:t>Trata-se de uma inteligência estatística aplicada às bases de dados disponibilizadas pelas seguintes fontes públicas: Sistema Nacional de Informações sobre Saneamento (SNIS), Ministério do Meio Ambiente (MMA), Sistema de Informações Contábeis e Fiscais do Setor Público Brasileiro (SICONFI), Instituto Brasileiro de Geografia e Estatística (IBGE) e Programa das Nações Unidas para o Desenvolvimento (PNUD/ONU). </a:t>
            </a:r>
          </a:p>
        </p:txBody>
      </p:sp>
      <p:sp>
        <p:nvSpPr>
          <p:cNvPr id="2" name="Rectangle 1"/>
          <p:cNvSpPr/>
          <p:nvPr/>
        </p:nvSpPr>
        <p:spPr>
          <a:xfrm>
            <a:off x="617196" y="1455517"/>
            <a:ext cx="10867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+mj-lt"/>
              </a:rPr>
              <a:t>Com o objetivo de suprir esta lacuna, o </a:t>
            </a:r>
            <a:r>
              <a:rPr lang="pt-BR" b="1" dirty="0">
                <a:latin typeface="+mj-lt"/>
              </a:rPr>
              <a:t>SELUR </a:t>
            </a:r>
            <a:r>
              <a:rPr lang="pt-BR" dirty="0">
                <a:latin typeface="+mj-lt"/>
              </a:rPr>
              <a:t>e a </a:t>
            </a:r>
            <a:r>
              <a:rPr lang="pt-BR" b="1" dirty="0" err="1">
                <a:latin typeface="+mj-lt"/>
              </a:rPr>
              <a:t>PwC</a:t>
            </a:r>
            <a:r>
              <a:rPr lang="pt-BR" b="1" dirty="0">
                <a:latin typeface="+mj-lt"/>
              </a:rPr>
              <a:t> Brasil </a:t>
            </a:r>
            <a:r>
              <a:rPr lang="pt-BR" dirty="0">
                <a:latin typeface="+mj-lt"/>
              </a:rPr>
              <a:t>desenvolveram </a:t>
            </a:r>
            <a:r>
              <a:rPr lang="pt-BR" b="1" dirty="0">
                <a:latin typeface="+mj-lt"/>
              </a:rPr>
              <a:t>o Índice de Sustentabilidade da Limpeza Urbana (ISLU)</a:t>
            </a:r>
            <a:r>
              <a:rPr lang="pt-BR" dirty="0">
                <a:latin typeface="+mj-lt"/>
              </a:rPr>
              <a:t>, cuja metodologia de cálculo possibilita analisa os serviços de limpeza urbana dos municípios brasileiros sob a ótica da PNRS. </a:t>
            </a:r>
          </a:p>
        </p:txBody>
      </p:sp>
      <p:cxnSp>
        <p:nvCxnSpPr>
          <p:cNvPr id="30" name="Straight Connector 12"/>
          <p:cNvCxnSpPr/>
          <p:nvPr/>
        </p:nvCxnSpPr>
        <p:spPr>
          <a:xfrm>
            <a:off x="3896854" y="3581362"/>
            <a:ext cx="0" cy="12188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3"/>
          <p:cNvCxnSpPr/>
          <p:nvPr/>
        </p:nvCxnSpPr>
        <p:spPr>
          <a:xfrm>
            <a:off x="8076685" y="3592823"/>
            <a:ext cx="1" cy="120742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18"/>
          <p:cNvSpPr/>
          <p:nvPr/>
        </p:nvSpPr>
        <p:spPr bwMode="ltGray">
          <a:xfrm>
            <a:off x="9448802" y="2667199"/>
            <a:ext cx="966527" cy="966527"/>
          </a:xfrm>
          <a:prstGeom prst="ellipse">
            <a:avLst/>
          </a:prstGeom>
          <a:solidFill>
            <a:srgbClr val="84A8C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4" name="Freeform 4838"/>
          <p:cNvSpPr>
            <a:spLocks noEditPoints="1"/>
          </p:cNvSpPr>
          <p:nvPr/>
        </p:nvSpPr>
        <p:spPr bwMode="auto">
          <a:xfrm>
            <a:off x="9598659" y="2774547"/>
            <a:ext cx="666812" cy="662889"/>
          </a:xfrm>
          <a:custGeom>
            <a:avLst/>
            <a:gdLst>
              <a:gd name="T0" fmla="*/ 24 w 340"/>
              <a:gd name="T1" fmla="*/ 266 h 338"/>
              <a:gd name="T2" fmla="*/ 18 w 340"/>
              <a:gd name="T3" fmla="*/ 270 h 338"/>
              <a:gd name="T4" fmla="*/ 14 w 340"/>
              <a:gd name="T5" fmla="*/ 276 h 338"/>
              <a:gd name="T6" fmla="*/ 16 w 340"/>
              <a:gd name="T7" fmla="*/ 280 h 338"/>
              <a:gd name="T8" fmla="*/ 20 w 340"/>
              <a:gd name="T9" fmla="*/ 286 h 338"/>
              <a:gd name="T10" fmla="*/ 316 w 340"/>
              <a:gd name="T11" fmla="*/ 286 h 338"/>
              <a:gd name="T12" fmla="*/ 320 w 340"/>
              <a:gd name="T13" fmla="*/ 286 h 338"/>
              <a:gd name="T14" fmla="*/ 324 w 340"/>
              <a:gd name="T15" fmla="*/ 280 h 338"/>
              <a:gd name="T16" fmla="*/ 326 w 340"/>
              <a:gd name="T17" fmla="*/ 276 h 338"/>
              <a:gd name="T18" fmla="*/ 322 w 340"/>
              <a:gd name="T19" fmla="*/ 270 h 338"/>
              <a:gd name="T20" fmla="*/ 316 w 340"/>
              <a:gd name="T21" fmla="*/ 266 h 338"/>
              <a:gd name="T22" fmla="*/ 298 w 340"/>
              <a:gd name="T23" fmla="*/ 192 h 338"/>
              <a:gd name="T24" fmla="*/ 316 w 340"/>
              <a:gd name="T25" fmla="*/ 192 h 338"/>
              <a:gd name="T26" fmla="*/ 322 w 340"/>
              <a:gd name="T27" fmla="*/ 190 h 338"/>
              <a:gd name="T28" fmla="*/ 326 w 340"/>
              <a:gd name="T29" fmla="*/ 182 h 338"/>
              <a:gd name="T30" fmla="*/ 324 w 340"/>
              <a:gd name="T31" fmla="*/ 178 h 338"/>
              <a:gd name="T32" fmla="*/ 320 w 340"/>
              <a:gd name="T33" fmla="*/ 172 h 338"/>
              <a:gd name="T34" fmla="*/ 24 w 340"/>
              <a:gd name="T35" fmla="*/ 172 h 338"/>
              <a:gd name="T36" fmla="*/ 20 w 340"/>
              <a:gd name="T37" fmla="*/ 172 h 338"/>
              <a:gd name="T38" fmla="*/ 16 w 340"/>
              <a:gd name="T39" fmla="*/ 178 h 338"/>
              <a:gd name="T40" fmla="*/ 14 w 340"/>
              <a:gd name="T41" fmla="*/ 182 h 338"/>
              <a:gd name="T42" fmla="*/ 18 w 340"/>
              <a:gd name="T43" fmla="*/ 190 h 338"/>
              <a:gd name="T44" fmla="*/ 24 w 340"/>
              <a:gd name="T45" fmla="*/ 192 h 338"/>
              <a:gd name="T46" fmla="*/ 42 w 340"/>
              <a:gd name="T47" fmla="*/ 266 h 338"/>
              <a:gd name="T48" fmla="*/ 248 w 340"/>
              <a:gd name="T49" fmla="*/ 266 h 338"/>
              <a:gd name="T50" fmla="*/ 230 w 340"/>
              <a:gd name="T51" fmla="*/ 192 h 338"/>
              <a:gd name="T52" fmla="*/ 248 w 340"/>
              <a:gd name="T53" fmla="*/ 266 h 338"/>
              <a:gd name="T54" fmla="*/ 162 w 340"/>
              <a:gd name="T55" fmla="*/ 266 h 338"/>
              <a:gd name="T56" fmla="*/ 178 w 340"/>
              <a:gd name="T57" fmla="*/ 192 h 338"/>
              <a:gd name="T58" fmla="*/ 110 w 340"/>
              <a:gd name="T59" fmla="*/ 266 h 338"/>
              <a:gd name="T60" fmla="*/ 92 w 340"/>
              <a:gd name="T61" fmla="*/ 192 h 338"/>
              <a:gd name="T62" fmla="*/ 110 w 340"/>
              <a:gd name="T63" fmla="*/ 266 h 338"/>
              <a:gd name="T64" fmla="*/ 340 w 340"/>
              <a:gd name="T65" fmla="*/ 322 h 338"/>
              <a:gd name="T66" fmla="*/ 334 w 340"/>
              <a:gd name="T67" fmla="*/ 334 h 338"/>
              <a:gd name="T68" fmla="*/ 324 w 340"/>
              <a:gd name="T69" fmla="*/ 338 h 338"/>
              <a:gd name="T70" fmla="*/ 16 w 340"/>
              <a:gd name="T71" fmla="*/ 338 h 338"/>
              <a:gd name="T72" fmla="*/ 6 w 340"/>
              <a:gd name="T73" fmla="*/ 334 h 338"/>
              <a:gd name="T74" fmla="*/ 0 w 340"/>
              <a:gd name="T75" fmla="*/ 322 h 338"/>
              <a:gd name="T76" fmla="*/ 2 w 340"/>
              <a:gd name="T77" fmla="*/ 316 h 338"/>
              <a:gd name="T78" fmla="*/ 10 w 340"/>
              <a:gd name="T79" fmla="*/ 308 h 338"/>
              <a:gd name="T80" fmla="*/ 324 w 340"/>
              <a:gd name="T81" fmla="*/ 306 h 338"/>
              <a:gd name="T82" fmla="*/ 330 w 340"/>
              <a:gd name="T83" fmla="*/ 308 h 338"/>
              <a:gd name="T84" fmla="*/ 338 w 340"/>
              <a:gd name="T85" fmla="*/ 316 h 338"/>
              <a:gd name="T86" fmla="*/ 340 w 340"/>
              <a:gd name="T87" fmla="*/ 322 h 338"/>
              <a:gd name="T88" fmla="*/ 82 w 340"/>
              <a:gd name="T89" fmla="*/ 154 h 338"/>
              <a:gd name="T90" fmla="*/ 84 w 340"/>
              <a:gd name="T91" fmla="*/ 136 h 338"/>
              <a:gd name="T92" fmla="*/ 98 w 340"/>
              <a:gd name="T93" fmla="*/ 104 h 338"/>
              <a:gd name="T94" fmla="*/ 120 w 340"/>
              <a:gd name="T95" fmla="*/ 80 h 338"/>
              <a:gd name="T96" fmla="*/ 152 w 340"/>
              <a:gd name="T97" fmla="*/ 68 h 338"/>
              <a:gd name="T98" fmla="*/ 170 w 340"/>
              <a:gd name="T99" fmla="*/ 66 h 338"/>
              <a:gd name="T100" fmla="*/ 204 w 340"/>
              <a:gd name="T101" fmla="*/ 72 h 338"/>
              <a:gd name="T102" fmla="*/ 232 w 340"/>
              <a:gd name="T103" fmla="*/ 92 h 338"/>
              <a:gd name="T104" fmla="*/ 250 w 340"/>
              <a:gd name="T105" fmla="*/ 118 h 338"/>
              <a:gd name="T106" fmla="*/ 258 w 340"/>
              <a:gd name="T107" fmla="*/ 154 h 338"/>
              <a:gd name="T108" fmla="*/ 192 w 340"/>
              <a:gd name="T109" fmla="*/ 54 h 338"/>
              <a:gd name="T110" fmla="*/ 148 w 340"/>
              <a:gd name="T111" fmla="*/ 26 h 338"/>
              <a:gd name="T112" fmla="*/ 192 w 340"/>
              <a:gd name="T113" fmla="*/ 26 h 338"/>
              <a:gd name="T114" fmla="*/ 192 w 340"/>
              <a:gd name="T115" fmla="*/ 54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" h="338">
                <a:moveTo>
                  <a:pt x="24" y="266"/>
                </a:moveTo>
                <a:lnTo>
                  <a:pt x="24" y="266"/>
                </a:lnTo>
                <a:lnTo>
                  <a:pt x="20" y="268"/>
                </a:lnTo>
                <a:lnTo>
                  <a:pt x="18" y="270"/>
                </a:lnTo>
                <a:lnTo>
                  <a:pt x="16" y="272"/>
                </a:lnTo>
                <a:lnTo>
                  <a:pt x="14" y="276"/>
                </a:lnTo>
                <a:lnTo>
                  <a:pt x="14" y="276"/>
                </a:lnTo>
                <a:lnTo>
                  <a:pt x="16" y="280"/>
                </a:lnTo>
                <a:lnTo>
                  <a:pt x="18" y="284"/>
                </a:lnTo>
                <a:lnTo>
                  <a:pt x="20" y="286"/>
                </a:lnTo>
                <a:lnTo>
                  <a:pt x="24" y="286"/>
                </a:lnTo>
                <a:lnTo>
                  <a:pt x="316" y="286"/>
                </a:lnTo>
                <a:lnTo>
                  <a:pt x="316" y="286"/>
                </a:lnTo>
                <a:lnTo>
                  <a:pt x="320" y="286"/>
                </a:lnTo>
                <a:lnTo>
                  <a:pt x="322" y="284"/>
                </a:lnTo>
                <a:lnTo>
                  <a:pt x="324" y="280"/>
                </a:lnTo>
                <a:lnTo>
                  <a:pt x="326" y="276"/>
                </a:lnTo>
                <a:lnTo>
                  <a:pt x="326" y="276"/>
                </a:lnTo>
                <a:lnTo>
                  <a:pt x="324" y="272"/>
                </a:lnTo>
                <a:lnTo>
                  <a:pt x="322" y="270"/>
                </a:lnTo>
                <a:lnTo>
                  <a:pt x="320" y="268"/>
                </a:lnTo>
                <a:lnTo>
                  <a:pt x="316" y="266"/>
                </a:lnTo>
                <a:lnTo>
                  <a:pt x="298" y="266"/>
                </a:lnTo>
                <a:lnTo>
                  <a:pt x="298" y="192"/>
                </a:lnTo>
                <a:lnTo>
                  <a:pt x="316" y="192"/>
                </a:lnTo>
                <a:lnTo>
                  <a:pt x="316" y="192"/>
                </a:lnTo>
                <a:lnTo>
                  <a:pt x="320" y="192"/>
                </a:lnTo>
                <a:lnTo>
                  <a:pt x="322" y="190"/>
                </a:lnTo>
                <a:lnTo>
                  <a:pt x="324" y="186"/>
                </a:lnTo>
                <a:lnTo>
                  <a:pt x="326" y="182"/>
                </a:lnTo>
                <a:lnTo>
                  <a:pt x="326" y="182"/>
                </a:lnTo>
                <a:lnTo>
                  <a:pt x="324" y="178"/>
                </a:lnTo>
                <a:lnTo>
                  <a:pt x="322" y="176"/>
                </a:lnTo>
                <a:lnTo>
                  <a:pt x="320" y="172"/>
                </a:lnTo>
                <a:lnTo>
                  <a:pt x="316" y="172"/>
                </a:lnTo>
                <a:lnTo>
                  <a:pt x="24" y="172"/>
                </a:lnTo>
                <a:lnTo>
                  <a:pt x="24" y="172"/>
                </a:lnTo>
                <a:lnTo>
                  <a:pt x="20" y="172"/>
                </a:lnTo>
                <a:lnTo>
                  <a:pt x="18" y="176"/>
                </a:lnTo>
                <a:lnTo>
                  <a:pt x="16" y="178"/>
                </a:lnTo>
                <a:lnTo>
                  <a:pt x="14" y="182"/>
                </a:lnTo>
                <a:lnTo>
                  <a:pt x="14" y="182"/>
                </a:lnTo>
                <a:lnTo>
                  <a:pt x="16" y="186"/>
                </a:lnTo>
                <a:lnTo>
                  <a:pt x="18" y="190"/>
                </a:lnTo>
                <a:lnTo>
                  <a:pt x="20" y="192"/>
                </a:lnTo>
                <a:lnTo>
                  <a:pt x="24" y="192"/>
                </a:lnTo>
                <a:lnTo>
                  <a:pt x="42" y="192"/>
                </a:lnTo>
                <a:lnTo>
                  <a:pt x="42" y="266"/>
                </a:lnTo>
                <a:lnTo>
                  <a:pt x="24" y="266"/>
                </a:lnTo>
                <a:close/>
                <a:moveTo>
                  <a:pt x="248" y="266"/>
                </a:moveTo>
                <a:lnTo>
                  <a:pt x="230" y="266"/>
                </a:lnTo>
                <a:lnTo>
                  <a:pt x="230" y="192"/>
                </a:lnTo>
                <a:lnTo>
                  <a:pt x="248" y="192"/>
                </a:lnTo>
                <a:lnTo>
                  <a:pt x="248" y="266"/>
                </a:lnTo>
                <a:close/>
                <a:moveTo>
                  <a:pt x="178" y="266"/>
                </a:moveTo>
                <a:lnTo>
                  <a:pt x="162" y="266"/>
                </a:lnTo>
                <a:lnTo>
                  <a:pt x="162" y="192"/>
                </a:lnTo>
                <a:lnTo>
                  <a:pt x="178" y="192"/>
                </a:lnTo>
                <a:lnTo>
                  <a:pt x="178" y="266"/>
                </a:lnTo>
                <a:close/>
                <a:moveTo>
                  <a:pt x="110" y="266"/>
                </a:moveTo>
                <a:lnTo>
                  <a:pt x="92" y="266"/>
                </a:lnTo>
                <a:lnTo>
                  <a:pt x="92" y="192"/>
                </a:lnTo>
                <a:lnTo>
                  <a:pt x="110" y="192"/>
                </a:lnTo>
                <a:lnTo>
                  <a:pt x="110" y="266"/>
                </a:lnTo>
                <a:close/>
                <a:moveTo>
                  <a:pt x="340" y="322"/>
                </a:moveTo>
                <a:lnTo>
                  <a:pt x="340" y="322"/>
                </a:lnTo>
                <a:lnTo>
                  <a:pt x="338" y="328"/>
                </a:lnTo>
                <a:lnTo>
                  <a:pt x="334" y="334"/>
                </a:lnTo>
                <a:lnTo>
                  <a:pt x="330" y="336"/>
                </a:lnTo>
                <a:lnTo>
                  <a:pt x="324" y="338"/>
                </a:lnTo>
                <a:lnTo>
                  <a:pt x="16" y="338"/>
                </a:lnTo>
                <a:lnTo>
                  <a:pt x="16" y="338"/>
                </a:lnTo>
                <a:lnTo>
                  <a:pt x="10" y="336"/>
                </a:lnTo>
                <a:lnTo>
                  <a:pt x="6" y="334"/>
                </a:lnTo>
                <a:lnTo>
                  <a:pt x="2" y="328"/>
                </a:lnTo>
                <a:lnTo>
                  <a:pt x="0" y="322"/>
                </a:lnTo>
                <a:lnTo>
                  <a:pt x="0" y="322"/>
                </a:lnTo>
                <a:lnTo>
                  <a:pt x="2" y="316"/>
                </a:lnTo>
                <a:lnTo>
                  <a:pt x="6" y="310"/>
                </a:lnTo>
                <a:lnTo>
                  <a:pt x="10" y="308"/>
                </a:lnTo>
                <a:lnTo>
                  <a:pt x="16" y="306"/>
                </a:lnTo>
                <a:lnTo>
                  <a:pt x="324" y="306"/>
                </a:lnTo>
                <a:lnTo>
                  <a:pt x="324" y="306"/>
                </a:lnTo>
                <a:lnTo>
                  <a:pt x="330" y="308"/>
                </a:lnTo>
                <a:lnTo>
                  <a:pt x="334" y="310"/>
                </a:lnTo>
                <a:lnTo>
                  <a:pt x="338" y="316"/>
                </a:lnTo>
                <a:lnTo>
                  <a:pt x="340" y="322"/>
                </a:lnTo>
                <a:lnTo>
                  <a:pt x="340" y="322"/>
                </a:lnTo>
                <a:close/>
                <a:moveTo>
                  <a:pt x="258" y="154"/>
                </a:moveTo>
                <a:lnTo>
                  <a:pt x="82" y="154"/>
                </a:lnTo>
                <a:lnTo>
                  <a:pt x="82" y="154"/>
                </a:lnTo>
                <a:lnTo>
                  <a:pt x="84" y="136"/>
                </a:lnTo>
                <a:lnTo>
                  <a:pt x="90" y="118"/>
                </a:lnTo>
                <a:lnTo>
                  <a:pt x="98" y="104"/>
                </a:lnTo>
                <a:lnTo>
                  <a:pt x="108" y="92"/>
                </a:lnTo>
                <a:lnTo>
                  <a:pt x="120" y="80"/>
                </a:lnTo>
                <a:lnTo>
                  <a:pt x="136" y="72"/>
                </a:lnTo>
                <a:lnTo>
                  <a:pt x="152" y="68"/>
                </a:lnTo>
                <a:lnTo>
                  <a:pt x="170" y="66"/>
                </a:lnTo>
                <a:lnTo>
                  <a:pt x="170" y="66"/>
                </a:lnTo>
                <a:lnTo>
                  <a:pt x="188" y="68"/>
                </a:lnTo>
                <a:lnTo>
                  <a:pt x="204" y="72"/>
                </a:lnTo>
                <a:lnTo>
                  <a:pt x="220" y="80"/>
                </a:lnTo>
                <a:lnTo>
                  <a:pt x="232" y="92"/>
                </a:lnTo>
                <a:lnTo>
                  <a:pt x="242" y="104"/>
                </a:lnTo>
                <a:lnTo>
                  <a:pt x="250" y="118"/>
                </a:lnTo>
                <a:lnTo>
                  <a:pt x="256" y="136"/>
                </a:lnTo>
                <a:lnTo>
                  <a:pt x="258" y="154"/>
                </a:lnTo>
                <a:lnTo>
                  <a:pt x="258" y="154"/>
                </a:lnTo>
                <a:close/>
                <a:moveTo>
                  <a:pt x="192" y="54"/>
                </a:moveTo>
                <a:lnTo>
                  <a:pt x="148" y="54"/>
                </a:lnTo>
                <a:lnTo>
                  <a:pt x="148" y="26"/>
                </a:lnTo>
                <a:lnTo>
                  <a:pt x="170" y="0"/>
                </a:lnTo>
                <a:lnTo>
                  <a:pt x="192" y="26"/>
                </a:lnTo>
                <a:lnTo>
                  <a:pt x="192" y="26"/>
                </a:lnTo>
                <a:lnTo>
                  <a:pt x="192" y="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  <p:sp>
        <p:nvSpPr>
          <p:cNvPr id="35" name="Oval 21"/>
          <p:cNvSpPr/>
          <p:nvPr/>
        </p:nvSpPr>
        <p:spPr bwMode="ltGray">
          <a:xfrm>
            <a:off x="1558209" y="2667199"/>
            <a:ext cx="966527" cy="966527"/>
          </a:xfrm>
          <a:prstGeom prst="ellipse">
            <a:avLst/>
          </a:prstGeom>
          <a:solidFill>
            <a:srgbClr val="84A9C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6" name="Freeform 76"/>
          <p:cNvSpPr>
            <a:spLocks/>
          </p:cNvSpPr>
          <p:nvPr/>
        </p:nvSpPr>
        <p:spPr bwMode="auto">
          <a:xfrm>
            <a:off x="1641492" y="2776691"/>
            <a:ext cx="721681" cy="818378"/>
          </a:xfrm>
          <a:custGeom>
            <a:avLst/>
            <a:gdLst/>
            <a:ahLst/>
            <a:cxnLst>
              <a:cxn ang="0">
                <a:pos x="263" y="578"/>
              </a:cxn>
              <a:cxn ang="0">
                <a:pos x="244" y="559"/>
              </a:cxn>
              <a:cxn ang="0">
                <a:pos x="224" y="541"/>
              </a:cxn>
              <a:cxn ang="0">
                <a:pos x="216" y="533"/>
              </a:cxn>
              <a:cxn ang="0">
                <a:pos x="252" y="494"/>
              </a:cxn>
              <a:cxn ang="0">
                <a:pos x="246" y="467"/>
              </a:cxn>
              <a:cxn ang="0">
                <a:pos x="239" y="442"/>
              </a:cxn>
              <a:cxn ang="0">
                <a:pos x="222" y="413"/>
              </a:cxn>
              <a:cxn ang="0">
                <a:pos x="207" y="400"/>
              </a:cxn>
              <a:cxn ang="0">
                <a:pos x="205" y="376"/>
              </a:cxn>
              <a:cxn ang="0">
                <a:pos x="204" y="341"/>
              </a:cxn>
              <a:cxn ang="0">
                <a:pos x="182" y="323"/>
              </a:cxn>
              <a:cxn ang="0">
                <a:pos x="156" y="279"/>
              </a:cxn>
              <a:cxn ang="0">
                <a:pos x="121" y="260"/>
              </a:cxn>
              <a:cxn ang="0">
                <a:pos x="88" y="234"/>
              </a:cxn>
              <a:cxn ang="0">
                <a:pos x="51" y="244"/>
              </a:cxn>
              <a:cxn ang="0">
                <a:pos x="29" y="225"/>
              </a:cxn>
              <a:cxn ang="0">
                <a:pos x="14" y="179"/>
              </a:cxn>
              <a:cxn ang="0">
                <a:pos x="46" y="142"/>
              </a:cxn>
              <a:cxn ang="0">
                <a:pos x="64" y="105"/>
              </a:cxn>
              <a:cxn ang="0">
                <a:pos x="56" y="74"/>
              </a:cxn>
              <a:cxn ang="0">
                <a:pos x="67" y="70"/>
              </a:cxn>
              <a:cxn ang="0">
                <a:pos x="59" y="64"/>
              </a:cxn>
              <a:cxn ang="0">
                <a:pos x="79" y="53"/>
              </a:cxn>
              <a:cxn ang="0">
                <a:pos x="88" y="47"/>
              </a:cxn>
              <a:cxn ang="0">
                <a:pos x="111" y="68"/>
              </a:cxn>
              <a:cxn ang="0">
                <a:pos x="134" y="48"/>
              </a:cxn>
              <a:cxn ang="0">
                <a:pos x="124" y="20"/>
              </a:cxn>
              <a:cxn ang="0">
                <a:pos x="150" y="17"/>
              </a:cxn>
              <a:cxn ang="0">
                <a:pos x="176" y="1"/>
              </a:cxn>
              <a:cxn ang="0">
                <a:pos x="185" y="23"/>
              </a:cxn>
              <a:cxn ang="0">
                <a:pos x="183" y="49"/>
              </a:cxn>
              <a:cxn ang="0">
                <a:pos x="203" y="57"/>
              </a:cxn>
              <a:cxn ang="0">
                <a:pos x="224" y="50"/>
              </a:cxn>
              <a:cxn ang="0">
                <a:pos x="233" y="43"/>
              </a:cxn>
              <a:cxn ang="0">
                <a:pos x="247" y="45"/>
              </a:cxn>
              <a:cxn ang="0">
                <a:pos x="261" y="45"/>
              </a:cxn>
              <a:cxn ang="0">
                <a:pos x="277" y="29"/>
              </a:cxn>
              <a:cxn ang="0">
                <a:pos x="285" y="14"/>
              </a:cxn>
              <a:cxn ang="0">
                <a:pos x="291" y="23"/>
              </a:cxn>
              <a:cxn ang="0">
                <a:pos x="293" y="41"/>
              </a:cxn>
              <a:cxn ang="0">
                <a:pos x="297" y="49"/>
              </a:cxn>
              <a:cxn ang="0">
                <a:pos x="304" y="64"/>
              </a:cxn>
              <a:cxn ang="0">
                <a:pos x="285" y="89"/>
              </a:cxn>
              <a:cxn ang="0">
                <a:pos x="294" y="96"/>
              </a:cxn>
              <a:cxn ang="0">
                <a:pos x="320" y="83"/>
              </a:cxn>
              <a:cxn ang="0">
                <a:pos x="334" y="89"/>
              </a:cxn>
              <a:cxn ang="0">
                <a:pos x="363" y="100"/>
              </a:cxn>
              <a:cxn ang="0">
                <a:pos x="371" y="124"/>
              </a:cxn>
              <a:cxn ang="0">
                <a:pos x="417" y="121"/>
              </a:cxn>
              <a:cxn ang="0">
                <a:pos x="461" y="150"/>
              </a:cxn>
              <a:cxn ang="0">
                <a:pos x="491" y="187"/>
              </a:cxn>
              <a:cxn ang="0">
                <a:pos x="459" y="254"/>
              </a:cxn>
              <a:cxn ang="0">
                <a:pos x="439" y="299"/>
              </a:cxn>
              <a:cxn ang="0">
                <a:pos x="434" y="351"/>
              </a:cxn>
              <a:cxn ang="0">
                <a:pos x="415" y="406"/>
              </a:cxn>
              <a:cxn ang="0">
                <a:pos x="386" y="427"/>
              </a:cxn>
              <a:cxn ang="0">
                <a:pos x="346" y="446"/>
              </a:cxn>
              <a:cxn ang="0">
                <a:pos x="320" y="510"/>
              </a:cxn>
              <a:cxn ang="0">
                <a:pos x="288" y="563"/>
              </a:cxn>
              <a:cxn ang="0">
                <a:pos x="261" y="596"/>
              </a:cxn>
            </a:cxnLst>
            <a:rect l="0" t="0" r="r" b="b"/>
            <a:pathLst>
              <a:path w="493" h="596">
                <a:moveTo>
                  <a:pt x="261" y="596"/>
                </a:moveTo>
                <a:cubicBezTo>
                  <a:pt x="257" y="584"/>
                  <a:pt x="268" y="586"/>
                  <a:pt x="263" y="578"/>
                </a:cubicBezTo>
                <a:cubicBezTo>
                  <a:pt x="257" y="570"/>
                  <a:pt x="258" y="570"/>
                  <a:pt x="253" y="567"/>
                </a:cubicBezTo>
                <a:cubicBezTo>
                  <a:pt x="248" y="564"/>
                  <a:pt x="250" y="562"/>
                  <a:pt x="244" y="559"/>
                </a:cubicBezTo>
                <a:cubicBezTo>
                  <a:pt x="237" y="556"/>
                  <a:pt x="238" y="548"/>
                  <a:pt x="232" y="552"/>
                </a:cubicBezTo>
                <a:cubicBezTo>
                  <a:pt x="226" y="557"/>
                  <a:pt x="232" y="548"/>
                  <a:pt x="224" y="541"/>
                </a:cubicBezTo>
                <a:cubicBezTo>
                  <a:pt x="216" y="535"/>
                  <a:pt x="214" y="546"/>
                  <a:pt x="210" y="539"/>
                </a:cubicBezTo>
                <a:cubicBezTo>
                  <a:pt x="213" y="536"/>
                  <a:pt x="211" y="534"/>
                  <a:pt x="216" y="533"/>
                </a:cubicBezTo>
                <a:cubicBezTo>
                  <a:pt x="220" y="531"/>
                  <a:pt x="219" y="527"/>
                  <a:pt x="228" y="515"/>
                </a:cubicBezTo>
                <a:cubicBezTo>
                  <a:pt x="237" y="503"/>
                  <a:pt x="245" y="498"/>
                  <a:pt x="252" y="494"/>
                </a:cubicBezTo>
                <a:cubicBezTo>
                  <a:pt x="259" y="490"/>
                  <a:pt x="261" y="481"/>
                  <a:pt x="256" y="470"/>
                </a:cubicBezTo>
                <a:cubicBezTo>
                  <a:pt x="252" y="460"/>
                  <a:pt x="251" y="469"/>
                  <a:pt x="246" y="467"/>
                </a:cubicBezTo>
                <a:cubicBezTo>
                  <a:pt x="250" y="463"/>
                  <a:pt x="253" y="445"/>
                  <a:pt x="249" y="440"/>
                </a:cubicBezTo>
                <a:cubicBezTo>
                  <a:pt x="245" y="436"/>
                  <a:pt x="244" y="442"/>
                  <a:pt x="239" y="442"/>
                </a:cubicBezTo>
                <a:cubicBezTo>
                  <a:pt x="234" y="443"/>
                  <a:pt x="238" y="438"/>
                  <a:pt x="233" y="419"/>
                </a:cubicBezTo>
                <a:cubicBezTo>
                  <a:pt x="231" y="413"/>
                  <a:pt x="224" y="411"/>
                  <a:pt x="222" y="413"/>
                </a:cubicBezTo>
                <a:cubicBezTo>
                  <a:pt x="221" y="416"/>
                  <a:pt x="204" y="414"/>
                  <a:pt x="206" y="411"/>
                </a:cubicBezTo>
                <a:cubicBezTo>
                  <a:pt x="207" y="407"/>
                  <a:pt x="204" y="407"/>
                  <a:pt x="207" y="400"/>
                </a:cubicBezTo>
                <a:cubicBezTo>
                  <a:pt x="209" y="394"/>
                  <a:pt x="204" y="386"/>
                  <a:pt x="203" y="383"/>
                </a:cubicBezTo>
                <a:cubicBezTo>
                  <a:pt x="207" y="380"/>
                  <a:pt x="206" y="380"/>
                  <a:pt x="205" y="376"/>
                </a:cubicBezTo>
                <a:cubicBezTo>
                  <a:pt x="204" y="373"/>
                  <a:pt x="209" y="369"/>
                  <a:pt x="208" y="364"/>
                </a:cubicBezTo>
                <a:cubicBezTo>
                  <a:pt x="208" y="362"/>
                  <a:pt x="216" y="345"/>
                  <a:pt x="204" y="341"/>
                </a:cubicBezTo>
                <a:cubicBezTo>
                  <a:pt x="197" y="338"/>
                  <a:pt x="199" y="331"/>
                  <a:pt x="201" y="326"/>
                </a:cubicBezTo>
                <a:cubicBezTo>
                  <a:pt x="202" y="320"/>
                  <a:pt x="190" y="324"/>
                  <a:pt x="182" y="323"/>
                </a:cubicBezTo>
                <a:cubicBezTo>
                  <a:pt x="174" y="322"/>
                  <a:pt x="178" y="290"/>
                  <a:pt x="171" y="283"/>
                </a:cubicBezTo>
                <a:cubicBezTo>
                  <a:pt x="164" y="277"/>
                  <a:pt x="162" y="284"/>
                  <a:pt x="156" y="279"/>
                </a:cubicBezTo>
                <a:cubicBezTo>
                  <a:pt x="150" y="273"/>
                  <a:pt x="153" y="280"/>
                  <a:pt x="145" y="272"/>
                </a:cubicBezTo>
                <a:cubicBezTo>
                  <a:pt x="136" y="265"/>
                  <a:pt x="131" y="269"/>
                  <a:pt x="121" y="260"/>
                </a:cubicBezTo>
                <a:cubicBezTo>
                  <a:pt x="112" y="251"/>
                  <a:pt x="112" y="239"/>
                  <a:pt x="115" y="229"/>
                </a:cubicBezTo>
                <a:cubicBezTo>
                  <a:pt x="119" y="219"/>
                  <a:pt x="102" y="224"/>
                  <a:pt x="88" y="234"/>
                </a:cubicBezTo>
                <a:cubicBezTo>
                  <a:pt x="74" y="245"/>
                  <a:pt x="78" y="248"/>
                  <a:pt x="62" y="242"/>
                </a:cubicBezTo>
                <a:cubicBezTo>
                  <a:pt x="56" y="241"/>
                  <a:pt x="57" y="245"/>
                  <a:pt x="51" y="244"/>
                </a:cubicBezTo>
                <a:cubicBezTo>
                  <a:pt x="46" y="242"/>
                  <a:pt x="51" y="218"/>
                  <a:pt x="47" y="223"/>
                </a:cubicBezTo>
                <a:cubicBezTo>
                  <a:pt x="44" y="228"/>
                  <a:pt x="28" y="235"/>
                  <a:pt x="29" y="225"/>
                </a:cubicBezTo>
                <a:cubicBezTo>
                  <a:pt x="29" y="215"/>
                  <a:pt x="16" y="223"/>
                  <a:pt x="19" y="216"/>
                </a:cubicBezTo>
                <a:cubicBezTo>
                  <a:pt x="21" y="209"/>
                  <a:pt x="0" y="190"/>
                  <a:pt x="14" y="179"/>
                </a:cubicBezTo>
                <a:cubicBezTo>
                  <a:pt x="21" y="173"/>
                  <a:pt x="17" y="161"/>
                  <a:pt x="26" y="153"/>
                </a:cubicBezTo>
                <a:cubicBezTo>
                  <a:pt x="35" y="145"/>
                  <a:pt x="38" y="149"/>
                  <a:pt x="46" y="142"/>
                </a:cubicBezTo>
                <a:cubicBezTo>
                  <a:pt x="55" y="136"/>
                  <a:pt x="51" y="146"/>
                  <a:pt x="58" y="142"/>
                </a:cubicBezTo>
                <a:cubicBezTo>
                  <a:pt x="59" y="138"/>
                  <a:pt x="61" y="115"/>
                  <a:pt x="64" y="105"/>
                </a:cubicBezTo>
                <a:cubicBezTo>
                  <a:pt x="66" y="95"/>
                  <a:pt x="61" y="94"/>
                  <a:pt x="62" y="89"/>
                </a:cubicBezTo>
                <a:cubicBezTo>
                  <a:pt x="63" y="84"/>
                  <a:pt x="58" y="90"/>
                  <a:pt x="56" y="74"/>
                </a:cubicBezTo>
                <a:cubicBezTo>
                  <a:pt x="55" y="68"/>
                  <a:pt x="61" y="70"/>
                  <a:pt x="62" y="69"/>
                </a:cubicBezTo>
                <a:cubicBezTo>
                  <a:pt x="63" y="67"/>
                  <a:pt x="65" y="69"/>
                  <a:pt x="67" y="70"/>
                </a:cubicBezTo>
                <a:cubicBezTo>
                  <a:pt x="68" y="71"/>
                  <a:pt x="67" y="63"/>
                  <a:pt x="64" y="63"/>
                </a:cubicBezTo>
                <a:cubicBezTo>
                  <a:pt x="61" y="63"/>
                  <a:pt x="59" y="64"/>
                  <a:pt x="59" y="64"/>
                </a:cubicBezTo>
                <a:cubicBezTo>
                  <a:pt x="58" y="53"/>
                  <a:pt x="58" y="53"/>
                  <a:pt x="58" y="53"/>
                </a:cubicBezTo>
                <a:cubicBezTo>
                  <a:pt x="79" y="53"/>
                  <a:pt x="79" y="53"/>
                  <a:pt x="79" y="53"/>
                </a:cubicBezTo>
                <a:cubicBezTo>
                  <a:pt x="78" y="51"/>
                  <a:pt x="78" y="47"/>
                  <a:pt x="81" y="52"/>
                </a:cubicBezTo>
                <a:cubicBezTo>
                  <a:pt x="84" y="57"/>
                  <a:pt x="87" y="46"/>
                  <a:pt x="88" y="47"/>
                </a:cubicBezTo>
                <a:cubicBezTo>
                  <a:pt x="96" y="56"/>
                  <a:pt x="89" y="64"/>
                  <a:pt x="96" y="61"/>
                </a:cubicBezTo>
                <a:cubicBezTo>
                  <a:pt x="100" y="69"/>
                  <a:pt x="105" y="66"/>
                  <a:pt x="111" y="68"/>
                </a:cubicBezTo>
                <a:cubicBezTo>
                  <a:pt x="117" y="70"/>
                  <a:pt x="116" y="61"/>
                  <a:pt x="125" y="59"/>
                </a:cubicBezTo>
                <a:cubicBezTo>
                  <a:pt x="135" y="57"/>
                  <a:pt x="127" y="52"/>
                  <a:pt x="134" y="48"/>
                </a:cubicBezTo>
                <a:cubicBezTo>
                  <a:pt x="141" y="45"/>
                  <a:pt x="140" y="40"/>
                  <a:pt x="134" y="42"/>
                </a:cubicBezTo>
                <a:cubicBezTo>
                  <a:pt x="129" y="44"/>
                  <a:pt x="129" y="27"/>
                  <a:pt x="124" y="20"/>
                </a:cubicBezTo>
                <a:cubicBezTo>
                  <a:pt x="119" y="14"/>
                  <a:pt x="132" y="18"/>
                  <a:pt x="142" y="24"/>
                </a:cubicBezTo>
                <a:cubicBezTo>
                  <a:pt x="152" y="29"/>
                  <a:pt x="144" y="16"/>
                  <a:pt x="150" y="17"/>
                </a:cubicBezTo>
                <a:cubicBezTo>
                  <a:pt x="157" y="18"/>
                  <a:pt x="175" y="10"/>
                  <a:pt x="172" y="2"/>
                </a:cubicBezTo>
                <a:cubicBezTo>
                  <a:pt x="173" y="2"/>
                  <a:pt x="174" y="2"/>
                  <a:pt x="176" y="1"/>
                </a:cubicBezTo>
                <a:cubicBezTo>
                  <a:pt x="180" y="0"/>
                  <a:pt x="182" y="4"/>
                  <a:pt x="180" y="9"/>
                </a:cubicBezTo>
                <a:cubicBezTo>
                  <a:pt x="177" y="15"/>
                  <a:pt x="189" y="13"/>
                  <a:pt x="185" y="23"/>
                </a:cubicBezTo>
                <a:cubicBezTo>
                  <a:pt x="183" y="27"/>
                  <a:pt x="183" y="27"/>
                  <a:pt x="181" y="37"/>
                </a:cubicBezTo>
                <a:cubicBezTo>
                  <a:pt x="179" y="47"/>
                  <a:pt x="184" y="41"/>
                  <a:pt x="183" y="49"/>
                </a:cubicBezTo>
                <a:cubicBezTo>
                  <a:pt x="183" y="55"/>
                  <a:pt x="193" y="62"/>
                  <a:pt x="197" y="61"/>
                </a:cubicBezTo>
                <a:cubicBezTo>
                  <a:pt x="200" y="59"/>
                  <a:pt x="198" y="56"/>
                  <a:pt x="203" y="57"/>
                </a:cubicBezTo>
                <a:cubicBezTo>
                  <a:pt x="208" y="57"/>
                  <a:pt x="210" y="51"/>
                  <a:pt x="214" y="50"/>
                </a:cubicBezTo>
                <a:cubicBezTo>
                  <a:pt x="218" y="48"/>
                  <a:pt x="216" y="52"/>
                  <a:pt x="224" y="50"/>
                </a:cubicBezTo>
                <a:cubicBezTo>
                  <a:pt x="225" y="50"/>
                  <a:pt x="234" y="55"/>
                  <a:pt x="230" y="49"/>
                </a:cubicBezTo>
                <a:cubicBezTo>
                  <a:pt x="228" y="45"/>
                  <a:pt x="228" y="41"/>
                  <a:pt x="233" y="43"/>
                </a:cubicBezTo>
                <a:cubicBezTo>
                  <a:pt x="237" y="46"/>
                  <a:pt x="242" y="38"/>
                  <a:pt x="243" y="41"/>
                </a:cubicBezTo>
                <a:cubicBezTo>
                  <a:pt x="244" y="44"/>
                  <a:pt x="245" y="41"/>
                  <a:pt x="247" y="45"/>
                </a:cubicBezTo>
                <a:cubicBezTo>
                  <a:pt x="251" y="48"/>
                  <a:pt x="253" y="48"/>
                  <a:pt x="255" y="46"/>
                </a:cubicBezTo>
                <a:cubicBezTo>
                  <a:pt x="258" y="41"/>
                  <a:pt x="258" y="48"/>
                  <a:pt x="261" y="45"/>
                </a:cubicBezTo>
                <a:cubicBezTo>
                  <a:pt x="264" y="42"/>
                  <a:pt x="262" y="47"/>
                  <a:pt x="267" y="47"/>
                </a:cubicBezTo>
                <a:cubicBezTo>
                  <a:pt x="272" y="46"/>
                  <a:pt x="273" y="35"/>
                  <a:pt x="277" y="29"/>
                </a:cubicBezTo>
                <a:cubicBezTo>
                  <a:pt x="280" y="22"/>
                  <a:pt x="281" y="21"/>
                  <a:pt x="283" y="19"/>
                </a:cubicBezTo>
                <a:cubicBezTo>
                  <a:pt x="285" y="15"/>
                  <a:pt x="284" y="14"/>
                  <a:pt x="285" y="14"/>
                </a:cubicBezTo>
                <a:cubicBezTo>
                  <a:pt x="286" y="13"/>
                  <a:pt x="288" y="17"/>
                  <a:pt x="289" y="20"/>
                </a:cubicBezTo>
                <a:cubicBezTo>
                  <a:pt x="290" y="22"/>
                  <a:pt x="291" y="20"/>
                  <a:pt x="291" y="23"/>
                </a:cubicBezTo>
                <a:cubicBezTo>
                  <a:pt x="290" y="26"/>
                  <a:pt x="291" y="33"/>
                  <a:pt x="292" y="36"/>
                </a:cubicBezTo>
                <a:cubicBezTo>
                  <a:pt x="292" y="37"/>
                  <a:pt x="294" y="39"/>
                  <a:pt x="293" y="41"/>
                </a:cubicBezTo>
                <a:cubicBezTo>
                  <a:pt x="293" y="43"/>
                  <a:pt x="295" y="43"/>
                  <a:pt x="295" y="45"/>
                </a:cubicBezTo>
                <a:cubicBezTo>
                  <a:pt x="295" y="48"/>
                  <a:pt x="296" y="47"/>
                  <a:pt x="297" y="49"/>
                </a:cubicBezTo>
                <a:cubicBezTo>
                  <a:pt x="297" y="52"/>
                  <a:pt x="297" y="53"/>
                  <a:pt x="301" y="52"/>
                </a:cubicBezTo>
                <a:cubicBezTo>
                  <a:pt x="305" y="52"/>
                  <a:pt x="308" y="63"/>
                  <a:pt x="304" y="64"/>
                </a:cubicBezTo>
                <a:cubicBezTo>
                  <a:pt x="298" y="66"/>
                  <a:pt x="297" y="77"/>
                  <a:pt x="290" y="80"/>
                </a:cubicBezTo>
                <a:cubicBezTo>
                  <a:pt x="284" y="82"/>
                  <a:pt x="288" y="84"/>
                  <a:pt x="285" y="89"/>
                </a:cubicBezTo>
                <a:cubicBezTo>
                  <a:pt x="282" y="93"/>
                  <a:pt x="292" y="84"/>
                  <a:pt x="289" y="93"/>
                </a:cubicBezTo>
                <a:cubicBezTo>
                  <a:pt x="286" y="102"/>
                  <a:pt x="293" y="88"/>
                  <a:pt x="294" y="96"/>
                </a:cubicBezTo>
                <a:cubicBezTo>
                  <a:pt x="295" y="103"/>
                  <a:pt x="289" y="78"/>
                  <a:pt x="302" y="81"/>
                </a:cubicBezTo>
                <a:cubicBezTo>
                  <a:pt x="315" y="84"/>
                  <a:pt x="309" y="79"/>
                  <a:pt x="320" y="83"/>
                </a:cubicBezTo>
                <a:cubicBezTo>
                  <a:pt x="330" y="86"/>
                  <a:pt x="317" y="94"/>
                  <a:pt x="319" y="100"/>
                </a:cubicBezTo>
                <a:cubicBezTo>
                  <a:pt x="322" y="106"/>
                  <a:pt x="323" y="88"/>
                  <a:pt x="334" y="89"/>
                </a:cubicBezTo>
                <a:cubicBezTo>
                  <a:pt x="345" y="90"/>
                  <a:pt x="344" y="93"/>
                  <a:pt x="349" y="93"/>
                </a:cubicBezTo>
                <a:cubicBezTo>
                  <a:pt x="355" y="93"/>
                  <a:pt x="354" y="98"/>
                  <a:pt x="363" y="100"/>
                </a:cubicBezTo>
                <a:cubicBezTo>
                  <a:pt x="372" y="103"/>
                  <a:pt x="369" y="106"/>
                  <a:pt x="373" y="111"/>
                </a:cubicBezTo>
                <a:cubicBezTo>
                  <a:pt x="375" y="113"/>
                  <a:pt x="369" y="121"/>
                  <a:pt x="371" y="124"/>
                </a:cubicBezTo>
                <a:cubicBezTo>
                  <a:pt x="373" y="127"/>
                  <a:pt x="380" y="112"/>
                  <a:pt x="388" y="115"/>
                </a:cubicBezTo>
                <a:cubicBezTo>
                  <a:pt x="395" y="118"/>
                  <a:pt x="405" y="123"/>
                  <a:pt x="417" y="121"/>
                </a:cubicBezTo>
                <a:cubicBezTo>
                  <a:pt x="430" y="118"/>
                  <a:pt x="434" y="124"/>
                  <a:pt x="444" y="132"/>
                </a:cubicBezTo>
                <a:cubicBezTo>
                  <a:pt x="453" y="140"/>
                  <a:pt x="447" y="142"/>
                  <a:pt x="461" y="150"/>
                </a:cubicBezTo>
                <a:cubicBezTo>
                  <a:pt x="475" y="159"/>
                  <a:pt x="475" y="150"/>
                  <a:pt x="482" y="157"/>
                </a:cubicBezTo>
                <a:cubicBezTo>
                  <a:pt x="490" y="163"/>
                  <a:pt x="489" y="173"/>
                  <a:pt x="491" y="187"/>
                </a:cubicBezTo>
                <a:cubicBezTo>
                  <a:pt x="493" y="201"/>
                  <a:pt x="488" y="208"/>
                  <a:pt x="478" y="225"/>
                </a:cubicBezTo>
                <a:cubicBezTo>
                  <a:pt x="468" y="242"/>
                  <a:pt x="465" y="236"/>
                  <a:pt x="459" y="254"/>
                </a:cubicBezTo>
                <a:cubicBezTo>
                  <a:pt x="452" y="271"/>
                  <a:pt x="449" y="278"/>
                  <a:pt x="444" y="269"/>
                </a:cubicBezTo>
                <a:cubicBezTo>
                  <a:pt x="439" y="260"/>
                  <a:pt x="440" y="289"/>
                  <a:pt x="439" y="299"/>
                </a:cubicBezTo>
                <a:cubicBezTo>
                  <a:pt x="438" y="308"/>
                  <a:pt x="443" y="311"/>
                  <a:pt x="440" y="323"/>
                </a:cubicBezTo>
                <a:cubicBezTo>
                  <a:pt x="436" y="336"/>
                  <a:pt x="441" y="348"/>
                  <a:pt x="434" y="351"/>
                </a:cubicBezTo>
                <a:cubicBezTo>
                  <a:pt x="428" y="355"/>
                  <a:pt x="436" y="364"/>
                  <a:pt x="428" y="378"/>
                </a:cubicBezTo>
                <a:cubicBezTo>
                  <a:pt x="421" y="392"/>
                  <a:pt x="412" y="398"/>
                  <a:pt x="415" y="406"/>
                </a:cubicBezTo>
                <a:cubicBezTo>
                  <a:pt x="418" y="414"/>
                  <a:pt x="403" y="417"/>
                  <a:pt x="405" y="423"/>
                </a:cubicBezTo>
                <a:cubicBezTo>
                  <a:pt x="407" y="428"/>
                  <a:pt x="397" y="424"/>
                  <a:pt x="386" y="427"/>
                </a:cubicBezTo>
                <a:cubicBezTo>
                  <a:pt x="376" y="429"/>
                  <a:pt x="382" y="424"/>
                  <a:pt x="374" y="427"/>
                </a:cubicBezTo>
                <a:cubicBezTo>
                  <a:pt x="366" y="429"/>
                  <a:pt x="367" y="437"/>
                  <a:pt x="346" y="446"/>
                </a:cubicBezTo>
                <a:cubicBezTo>
                  <a:pt x="338" y="449"/>
                  <a:pt x="324" y="460"/>
                  <a:pt x="322" y="474"/>
                </a:cubicBezTo>
                <a:cubicBezTo>
                  <a:pt x="321" y="487"/>
                  <a:pt x="325" y="499"/>
                  <a:pt x="320" y="510"/>
                </a:cubicBezTo>
                <a:cubicBezTo>
                  <a:pt x="315" y="521"/>
                  <a:pt x="314" y="514"/>
                  <a:pt x="306" y="529"/>
                </a:cubicBezTo>
                <a:cubicBezTo>
                  <a:pt x="299" y="544"/>
                  <a:pt x="296" y="555"/>
                  <a:pt x="288" y="563"/>
                </a:cubicBezTo>
                <a:cubicBezTo>
                  <a:pt x="277" y="573"/>
                  <a:pt x="275" y="572"/>
                  <a:pt x="272" y="585"/>
                </a:cubicBezTo>
                <a:cubicBezTo>
                  <a:pt x="270" y="592"/>
                  <a:pt x="264" y="590"/>
                  <a:pt x="261" y="596"/>
                </a:cubicBezTo>
                <a:close/>
              </a:path>
            </a:pathLst>
          </a:custGeom>
          <a:solidFill>
            <a:schemeClr val="bg1"/>
          </a:solidFill>
          <a:ln w="317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799"/>
          </a:p>
        </p:txBody>
      </p:sp>
      <p:pic>
        <p:nvPicPr>
          <p:cNvPr id="21" name="Picture 47">
            <a:extLst>
              <a:ext uri="{FF2B5EF4-FFF2-40B4-BE49-F238E27FC236}">
                <a16:creationId xmlns:a16="http://schemas.microsoft.com/office/drawing/2014/main" id="{29754768-6E6B-4663-8B69-56B1552D3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332" y="2614979"/>
            <a:ext cx="1154236" cy="1031449"/>
          </a:xfrm>
          <a:prstGeom prst="rect">
            <a:avLst/>
          </a:prstGeom>
        </p:spPr>
      </p:pic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919458" y="568010"/>
            <a:ext cx="9854205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Para gerir é preciso medir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7F39514-26F9-48E3-B199-8BAFD3736203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438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7F39514-26F9-48E3-B199-8BAFD3736203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262" y="2078479"/>
            <a:ext cx="6786385" cy="4148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9410" y="3897442"/>
            <a:ext cx="1162949" cy="43610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238" algn="ctr">
              <a:spcAft>
                <a:spcPts val="900"/>
              </a:spcAft>
            </a:pPr>
            <a:r>
              <a:rPr lang="pt-BR" sz="3199" b="1" i="1" dirty="0">
                <a:solidFill>
                  <a:schemeClr val="bg1"/>
                </a:solidFill>
              </a:rPr>
              <a:t>ISLU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5831" y="4362044"/>
            <a:ext cx="3111983" cy="654159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238" algn="ctr">
              <a:spcAft>
                <a:spcPts val="900"/>
              </a:spcAft>
            </a:pPr>
            <a:r>
              <a:rPr lang="pt-BR" sz="1600" dirty="0">
                <a:solidFill>
                  <a:schemeClr val="bg1"/>
                </a:solidFill>
              </a:rPr>
              <a:t>Índice de Sustentabilidade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bg1"/>
                </a:solidFill>
              </a:rPr>
              <a:t>da Limpeza Urbana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403" y="1518157"/>
            <a:ext cx="2731562" cy="2238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pt-BR" sz="1400" b="1" i="1" dirty="0"/>
              <a:t>Empresas e cadeia de valor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pt-BR" sz="1200" dirty="0"/>
              <a:t>Identificação de mercados para empresas que atuam diretamente </a:t>
            </a:r>
            <a:br>
              <a:rPr lang="pt-BR" sz="1200" dirty="0"/>
            </a:br>
            <a:r>
              <a:rPr lang="pt-BR" sz="1200" dirty="0"/>
              <a:t>na limpeza urbana e também daquelas que participam de sua </a:t>
            </a:r>
            <a:br>
              <a:rPr lang="pt-BR" sz="1200" dirty="0"/>
            </a:br>
            <a:r>
              <a:rPr lang="pt-BR" sz="1200" dirty="0"/>
              <a:t>cadeia de valor.</a:t>
            </a:r>
          </a:p>
          <a:p>
            <a:pPr marL="179334" indent="-179334">
              <a:spcBef>
                <a:spcPts val="30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Empresas prestadoras de </a:t>
            </a:r>
            <a:br>
              <a:rPr lang="pt-BR" sz="1200" dirty="0"/>
            </a:br>
            <a:r>
              <a:rPr lang="pt-BR" sz="1200" dirty="0"/>
              <a:t>serviços de limpeza urbana.</a:t>
            </a:r>
          </a:p>
          <a:p>
            <a:pPr marL="179334" indent="-179334"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Empresas de equipamentos </a:t>
            </a:r>
            <a:br>
              <a:rPr lang="pt-BR" sz="1200" dirty="0"/>
            </a:br>
            <a:r>
              <a:rPr lang="pt-BR" sz="1200" dirty="0"/>
              <a:t>voltados à limpeza urbana.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6403" y="4070977"/>
            <a:ext cx="2381456" cy="1856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pt-BR" sz="1400" b="1" i="1" dirty="0"/>
              <a:t>Governo e sociedade</a:t>
            </a:r>
          </a:p>
          <a:p>
            <a:pPr>
              <a:spcAft>
                <a:spcPts val="500"/>
              </a:spcAft>
            </a:pPr>
            <a:r>
              <a:rPr lang="pt-BR" sz="1200" dirty="0"/>
              <a:t>Direcionamento orçamentário em itens que afetam a qualidade da limpeza urbana.</a:t>
            </a:r>
          </a:p>
          <a:p>
            <a:pPr marL="179334" indent="-179334"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Estados e municípios.</a:t>
            </a:r>
          </a:p>
          <a:p>
            <a:pPr marL="179334" indent="-179334"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Ministérios </a:t>
            </a:r>
            <a:br>
              <a:rPr lang="pt-BR" sz="1200" dirty="0"/>
            </a:br>
            <a:r>
              <a:rPr lang="pt-BR" sz="1200" dirty="0"/>
              <a:t>(Cidades e Meio Ambiente).</a:t>
            </a:r>
          </a:p>
          <a:p>
            <a:pPr marL="179334" indent="-179334"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ONU/PNUD.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29636" y="1518157"/>
            <a:ext cx="2381456" cy="135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500"/>
              </a:spcAft>
            </a:pPr>
            <a:r>
              <a:rPr lang="pt-BR" sz="1400" b="1" i="1" dirty="0"/>
              <a:t>Associações e entidades</a:t>
            </a:r>
          </a:p>
          <a:p>
            <a:pPr algn="r">
              <a:spcAft>
                <a:spcPts val="500"/>
              </a:spcAft>
            </a:pPr>
            <a:r>
              <a:rPr lang="pt-BR" sz="1200" dirty="0"/>
              <a:t>Criação de parcerias entre municípios/empresas para a troca de conhecimento e melhores práticas.</a:t>
            </a:r>
          </a:p>
          <a:p>
            <a:pPr marL="179334" indent="-179334" algn="r"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Associações de classe.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70925" y="4070978"/>
            <a:ext cx="2440167" cy="2041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500"/>
              </a:spcAft>
            </a:pPr>
            <a:r>
              <a:rPr lang="pt-BR" sz="1400" b="1" i="1" dirty="0"/>
              <a:t>Setor financeiro</a:t>
            </a:r>
          </a:p>
          <a:p>
            <a:pPr algn="r">
              <a:spcAft>
                <a:spcPts val="500"/>
              </a:spcAft>
            </a:pPr>
            <a:r>
              <a:rPr lang="pt-BR" sz="1200" dirty="0"/>
              <a:t>Auxiliar nas decisões de empréstimos, financiamentos e apoios técnicos para os munícipios/empresas.</a:t>
            </a:r>
          </a:p>
          <a:p>
            <a:pPr marL="179334" indent="-179334" algn="r"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BNDES e Bancos de Fomento.</a:t>
            </a:r>
          </a:p>
          <a:p>
            <a:pPr marL="179334" indent="-179334" algn="r"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Banco Interamericano de Desenvolvimento (BID).</a:t>
            </a:r>
          </a:p>
          <a:p>
            <a:pPr marL="179334" indent="-179334" algn="r"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1200" dirty="0"/>
              <a:t>Banco Mundial (BIRD).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873296" y="1704188"/>
            <a:ext cx="0" cy="68562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307964" y="1704188"/>
            <a:ext cx="565332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810450" y="1656086"/>
            <a:ext cx="0" cy="56237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807540" y="1656087"/>
            <a:ext cx="363385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807540" y="4246213"/>
            <a:ext cx="0" cy="35369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807540" y="4246212"/>
            <a:ext cx="975738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873296" y="4246213"/>
            <a:ext cx="0" cy="6463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774262" y="4246212"/>
            <a:ext cx="1099035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FB1149C8-DD14-4511-917E-B182B3716BB4}"/>
              </a:ext>
            </a:extLst>
          </p:cNvPr>
          <p:cNvSpPr txBox="1">
            <a:spLocks/>
          </p:cNvSpPr>
          <p:nvPr/>
        </p:nvSpPr>
        <p:spPr>
          <a:xfrm>
            <a:off x="919458" y="568010"/>
            <a:ext cx="9854205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Como o ISLU pode ajudar?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533FD51E-D1B9-45BA-A719-9A395087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31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7086343" y="457974"/>
            <a:ext cx="5104070" cy="580743"/>
            <a:chOff x="7086343" y="457974"/>
            <a:chExt cx="5104070" cy="580743"/>
          </a:xfrm>
        </p:grpSpPr>
        <p:sp>
          <p:nvSpPr>
            <p:cNvPr id="52" name="Rectangle 51"/>
            <p:cNvSpPr/>
            <p:nvPr/>
          </p:nvSpPr>
          <p:spPr bwMode="ltGray">
            <a:xfrm>
              <a:off x="7086343" y="457974"/>
              <a:ext cx="5104070" cy="580743"/>
            </a:xfrm>
            <a:prstGeom prst="rect">
              <a:avLst/>
            </a:prstGeom>
            <a:solidFill>
              <a:srgbClr val="D9D9D9">
                <a:alpha val="69804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7162523" y="574824"/>
                  <a:ext cx="502789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ISLU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=0,33284 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 + 0,22421 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 + 0,22215 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GB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+ 0,22080 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pt-BR" sz="1400" b="1" smtClean="0">
                            <a:solidFill>
                              <a:schemeClr val="tx2"/>
                            </a:solidFill>
                            <a:latin typeface="+mj-lt"/>
                          </a:rPr>
                          <m:t> </m:t>
                        </m:r>
                        <m:r>
                          <a:rPr lang="en-GB" sz="14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m:rPr>
                            <m:nor/>
                          </m:rPr>
                          <a:rPr lang="en-GB" sz="1400" b="1">
                            <a:solidFill>
                              <a:schemeClr val="tx2"/>
                            </a:solidFill>
                            <a:latin typeface="+mj-lt"/>
                          </a:rPr>
                          <m:t> </m:t>
                        </m:r>
                      </m:oMath>
                    </m:oMathPara>
                  </a14:m>
                  <a:endParaRPr lang="pt-BR" sz="1400" dirty="0">
                    <a:solidFill>
                      <a:schemeClr val="tx2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523" y="574824"/>
                  <a:ext cx="5027890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upo 2"/>
          <p:cNvGrpSpPr/>
          <p:nvPr/>
        </p:nvGrpSpPr>
        <p:grpSpPr>
          <a:xfrm>
            <a:off x="6420729" y="1378988"/>
            <a:ext cx="4964690" cy="2246477"/>
            <a:chOff x="6521542" y="1295956"/>
            <a:chExt cx="4964690" cy="2246477"/>
          </a:xfrm>
        </p:grpSpPr>
        <p:sp>
          <p:nvSpPr>
            <p:cNvPr id="14" name="Oval 13"/>
            <p:cNvSpPr/>
            <p:nvPr/>
          </p:nvSpPr>
          <p:spPr bwMode="ltGray">
            <a:xfrm>
              <a:off x="6750002" y="1295956"/>
              <a:ext cx="1301744" cy="1301744"/>
            </a:xfrm>
            <a:prstGeom prst="ellipse">
              <a:avLst/>
            </a:prstGeom>
            <a:solidFill>
              <a:srgbClr val="C7C2B1">
                <a:alpha val="6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25030" y="1396090"/>
              <a:ext cx="1301744" cy="120161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noAutofit/>
            </a:bodyPr>
            <a:lstStyle/>
            <a:p>
              <a:pPr indent="-274238">
                <a:spcAft>
                  <a:spcPts val="900"/>
                </a:spcAft>
              </a:pPr>
              <a:r>
                <a:rPr lang="pt-BR" sz="6598" b="1" i="1" dirty="0">
                  <a:solidFill>
                    <a:schemeClr val="bg1"/>
                  </a:solidFill>
                  <a:latin typeface="Georgia" pitchFamily="18" charset="0"/>
                </a:rPr>
                <a:t>S</a:t>
              </a:r>
            </a:p>
          </p:txBody>
        </p:sp>
        <p:sp>
          <p:nvSpPr>
            <p:cNvPr id="19" name="Oval 18"/>
            <p:cNvSpPr/>
            <p:nvPr/>
          </p:nvSpPr>
          <p:spPr bwMode="ltGray">
            <a:xfrm>
              <a:off x="6523837" y="2444692"/>
              <a:ext cx="914162" cy="914162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521542" y="2365818"/>
              <a:ext cx="4899372" cy="3744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7509359" y="2399863"/>
              <a:ext cx="3551737" cy="1054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pt-BR" sz="1400" b="1" dirty="0">
                  <a:latin typeface="+mj-lt"/>
                </a:rPr>
                <a:t>Dimensão S (Sustentabilidade financeira):</a:t>
              </a:r>
              <a:endParaRPr lang="pt-BR" sz="1400" dirty="0">
                <a:latin typeface="+mj-lt"/>
              </a:endParaRPr>
            </a:p>
            <a:p>
              <a:pPr>
                <a:spcAft>
                  <a:spcPts val="500"/>
                </a:spcAft>
              </a:pPr>
              <a:endParaRPr lang="pt-BR" sz="1400" dirty="0">
                <a:latin typeface="+mj-lt"/>
              </a:endParaRPr>
            </a:p>
            <a:p>
              <a:pPr>
                <a:spcAft>
                  <a:spcPts val="500"/>
                </a:spcAft>
              </a:pPr>
              <a:r>
                <a:rPr lang="pt-BR" sz="1100" dirty="0">
                  <a:latin typeface="+mj-lt"/>
                </a:rPr>
                <a:t>Sendo:</a:t>
              </a:r>
            </a:p>
            <a:p>
              <a:pPr>
                <a:spcAft>
                  <a:spcPts val="500"/>
                </a:spcAft>
              </a:pPr>
              <a:r>
                <a:rPr lang="pt-BR" sz="1100" dirty="0">
                  <a:latin typeface="+mj-lt"/>
                </a:rPr>
                <a:t>Ind3 = </a:t>
              </a:r>
              <a:endParaRPr lang="pt-BR" sz="1100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7297296" y="2685861"/>
                  <a:ext cx="2327921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sz="1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GB" sz="1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𝟗𝟎𝟖𝟏𝟗</m:t>
                        </m:r>
                        <m:r>
                          <a:rPr lang="en-GB" sz="1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pt-BR" sz="12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𝑰𝒏𝒅</m:t>
                            </m:r>
                          </m:e>
                          <m:sub>
                            <m:r>
                              <a:rPr lang="en-GB" sz="12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GB" sz="12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2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pt-BR" sz="1200" b="1" dirty="0">
                    <a:solidFill>
                      <a:schemeClr val="tx2"/>
                    </a:solidFill>
                    <a:latin typeface="+mj-lt"/>
                  </a:endParaRPr>
                </a:p>
                <a:p>
                  <a:endParaRPr lang="pt-BR" sz="1200" b="1" dirty="0">
                    <a:solidFill>
                      <a:schemeClr val="tx2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7296" y="2685861"/>
                  <a:ext cx="232792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42"/>
            <p:cNvSpPr/>
            <p:nvPr/>
          </p:nvSpPr>
          <p:spPr>
            <a:xfrm>
              <a:off x="6635409" y="2597695"/>
              <a:ext cx="747124" cy="553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+mj-lt"/>
                </a:rPr>
                <a:t>Peso </a:t>
              </a:r>
            </a:p>
            <a:p>
              <a:pPr algn="ctr"/>
              <a:r>
                <a:rPr lang="pt-BR" sz="1799" b="1" i="1" dirty="0">
                  <a:solidFill>
                    <a:schemeClr val="bg1"/>
                  </a:solidFill>
                  <a:latin typeface="+mj-lt"/>
                </a:rPr>
                <a:t>22,4%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7540257" y="3006831"/>
              <a:ext cx="3945975" cy="535602"/>
              <a:chOff x="6753408" y="2745874"/>
              <a:chExt cx="3947002" cy="53574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6753408" y="2745874"/>
                <a:ext cx="3947002" cy="2616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100" dirty="0">
                    <a:latin typeface="+mj-lt"/>
                  </a:rPr>
                  <a:t>Arrecadação especifica – Despesa com serviço 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790187" y="3019937"/>
                <a:ext cx="1720791" cy="2616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100" dirty="0">
                    <a:latin typeface="+mj-lt"/>
                  </a:rPr>
                  <a:t>Despesa total do município</a:t>
                </a: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7303959" y="2999791"/>
                <a:ext cx="28630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1" name="Picture 36">
              <a:extLst>
                <a:ext uri="{FF2B5EF4-FFF2-40B4-BE49-F238E27FC236}">
                  <a16:creationId xmlns:a16="http://schemas.microsoft.com/office/drawing/2014/main" id="{2BE3AFDE-3318-46E4-88C2-0F9C70F70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8896" y="1328621"/>
              <a:ext cx="882339" cy="943481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6465524" y="4068298"/>
            <a:ext cx="4899372" cy="2487474"/>
            <a:chOff x="544025" y="3937584"/>
            <a:chExt cx="4899372" cy="2487474"/>
          </a:xfrm>
        </p:grpSpPr>
        <p:sp>
          <p:nvSpPr>
            <p:cNvPr id="28" name="Oval 27"/>
            <p:cNvSpPr/>
            <p:nvPr/>
          </p:nvSpPr>
          <p:spPr bwMode="ltGray">
            <a:xfrm>
              <a:off x="772485" y="4003839"/>
              <a:ext cx="1301744" cy="1301744"/>
            </a:xfrm>
            <a:prstGeom prst="ellipse">
              <a:avLst/>
            </a:prstGeom>
            <a:solidFill>
              <a:srgbClr val="C7C2B1">
                <a:alpha val="6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91317" y="4103973"/>
              <a:ext cx="1301744" cy="120161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noAutofit/>
            </a:bodyPr>
            <a:lstStyle/>
            <a:p>
              <a:pPr indent="-274238">
                <a:spcAft>
                  <a:spcPts val="900"/>
                </a:spcAft>
              </a:pPr>
              <a:r>
                <a:rPr lang="pt-BR" sz="6598" b="1" i="1" dirty="0">
                  <a:solidFill>
                    <a:schemeClr val="bg1"/>
                  </a:solidFill>
                  <a:latin typeface="Georgia" pitchFamily="18" charset="0"/>
                </a:rPr>
                <a:t>I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44025" y="5073701"/>
              <a:ext cx="4899372" cy="28862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 bwMode="ltGray">
            <a:xfrm>
              <a:off x="546320" y="5152575"/>
              <a:ext cx="914162" cy="914162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60482" y="5325439"/>
              <a:ext cx="3685892" cy="10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pt-BR" sz="1400" b="1" dirty="0">
                  <a:latin typeface="+mj-lt"/>
                </a:rPr>
                <a:t>Dimensão I (Impacto ambiental): </a:t>
              </a:r>
              <a:endParaRPr lang="pt-BR" sz="1400" dirty="0">
                <a:latin typeface="+mj-lt"/>
              </a:endParaRPr>
            </a:p>
            <a:p>
              <a:pPr>
                <a:spcAft>
                  <a:spcPts val="500"/>
                </a:spcAft>
              </a:pPr>
              <a:endParaRPr lang="pt-BR" sz="1400" dirty="0">
                <a:latin typeface="+mj-lt"/>
              </a:endParaRPr>
            </a:p>
            <a:p>
              <a:pPr>
                <a:spcAft>
                  <a:spcPts val="500"/>
                </a:spcAft>
              </a:pPr>
              <a:r>
                <a:rPr lang="pt-BR" sz="1050" dirty="0">
                  <a:latin typeface="+mj-lt"/>
                </a:rPr>
                <a:t>Sendo:</a:t>
              </a:r>
            </a:p>
            <a:p>
              <a:pPr>
                <a:spcAft>
                  <a:spcPts val="500"/>
                </a:spcAft>
              </a:pPr>
              <a:r>
                <a:rPr lang="pt-BR" sz="1050" dirty="0">
                  <a:latin typeface="+mj-lt"/>
                </a:rPr>
                <a:t>Ind5 =</a:t>
              </a:r>
              <a:endParaRPr lang="pt-BR" sz="1050" b="1" dirty="0">
                <a:latin typeface="+mj-l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51849" y="5343036"/>
              <a:ext cx="747124" cy="553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+mj-lt"/>
                </a:rPr>
                <a:t>Peso </a:t>
              </a:r>
            </a:p>
            <a:p>
              <a:pPr algn="ctr"/>
              <a:r>
                <a:rPr lang="pt-BR" sz="1799" b="1" i="1" dirty="0">
                  <a:solidFill>
                    <a:schemeClr val="bg1"/>
                  </a:solidFill>
                  <a:latin typeface="+mj-lt"/>
                </a:rPr>
                <a:t>22,1%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1172459" y="5607310"/>
                  <a:ext cx="2325944" cy="430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100" b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  <m:r>
                          <a:rPr lang="en-GB" sz="1100" b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1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𝟏𝟏𝟖𝟏𝟎</m:t>
                            </m:r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× </m:t>
                            </m:r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𝐈𝐧𝐝</m:t>
                            </m:r>
                          </m:e>
                          <m:sub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  <m:r>
                          <a:rPr lang="en-GB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pt-BR" sz="1100" b="1" dirty="0">
                    <a:solidFill>
                      <a:schemeClr val="tx2"/>
                    </a:solidFill>
                    <a:latin typeface="+mj-lt"/>
                  </a:endParaRPr>
                </a:p>
                <a:p>
                  <a:endParaRPr lang="pt-BR" sz="1100" b="1" dirty="0">
                    <a:solidFill>
                      <a:schemeClr val="tx2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459" y="5607310"/>
                  <a:ext cx="2325944" cy="43077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6" name="Group 65"/>
            <p:cNvGrpSpPr/>
            <p:nvPr/>
          </p:nvGrpSpPr>
          <p:grpSpPr>
            <a:xfrm>
              <a:off x="1933969" y="5951551"/>
              <a:ext cx="3159839" cy="473507"/>
              <a:chOff x="4999678" y="4282221"/>
              <a:chExt cx="3160661" cy="473630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4999678" y="4282221"/>
                <a:ext cx="3160661" cy="253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050" dirty="0">
                    <a:latin typeface="+mj-lt"/>
                  </a:rPr>
                  <a:t>Quantidade de RDO e RPU destinados incorretamente 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896522" y="4501869"/>
                <a:ext cx="1265419" cy="253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050" dirty="0">
                    <a:latin typeface="+mj-lt"/>
                  </a:rPr>
                  <a:t>População atendida</a:t>
                </a:r>
              </a:p>
            </p:txBody>
          </p:sp>
        </p:grpSp>
        <p:cxnSp>
          <p:nvCxnSpPr>
            <p:cNvPr id="69" name="Straight Connector 68"/>
            <p:cNvCxnSpPr/>
            <p:nvPr/>
          </p:nvCxnSpPr>
          <p:spPr>
            <a:xfrm>
              <a:off x="2047830" y="6188759"/>
              <a:ext cx="3098544" cy="101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47">
              <a:extLst>
                <a:ext uri="{FF2B5EF4-FFF2-40B4-BE49-F238E27FC236}">
                  <a16:creationId xmlns:a16="http://schemas.microsoft.com/office/drawing/2014/main" id="{F397B3B7-4D24-48EE-A60E-086FD8F33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7029" y="3937584"/>
              <a:ext cx="1154236" cy="1031449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604348" y="4188366"/>
            <a:ext cx="5314632" cy="2174279"/>
            <a:chOff x="6694330" y="3996863"/>
            <a:chExt cx="5314632" cy="2174279"/>
          </a:xfrm>
        </p:grpSpPr>
        <p:sp>
          <p:nvSpPr>
            <p:cNvPr id="25" name="Oval 24"/>
            <p:cNvSpPr/>
            <p:nvPr/>
          </p:nvSpPr>
          <p:spPr bwMode="ltGray">
            <a:xfrm>
              <a:off x="6796987" y="3996863"/>
              <a:ext cx="1301744" cy="1301744"/>
            </a:xfrm>
            <a:prstGeom prst="ellipse">
              <a:avLst/>
            </a:prstGeom>
            <a:solidFill>
              <a:srgbClr val="C7C2B1">
                <a:alpha val="6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61483" y="4096997"/>
              <a:ext cx="1301744" cy="120161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noAutofit/>
            </a:bodyPr>
            <a:lstStyle/>
            <a:p>
              <a:pPr indent="-274238">
                <a:spcAft>
                  <a:spcPts val="900"/>
                </a:spcAft>
              </a:pPr>
              <a:r>
                <a:rPr lang="pt-BR" sz="6598" b="1" i="1" dirty="0">
                  <a:solidFill>
                    <a:schemeClr val="bg1"/>
                  </a:solidFill>
                  <a:latin typeface="Georgia" pitchFamily="18" charset="0"/>
                </a:rPr>
                <a:t>R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770510" y="5028313"/>
              <a:ext cx="5193402" cy="1198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 bwMode="ltGray">
            <a:xfrm>
              <a:off x="6694330" y="5140561"/>
              <a:ext cx="914162" cy="914162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607535" y="5102061"/>
              <a:ext cx="4401427" cy="1054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pt-BR" sz="1400" b="1" dirty="0">
                  <a:latin typeface="+mj-lt"/>
                </a:rPr>
                <a:t>Dimensão R (Recuperação de recursos coletados):</a:t>
              </a:r>
              <a:endParaRPr lang="pt-BR" sz="1400" dirty="0">
                <a:latin typeface="+mj-lt"/>
              </a:endParaRPr>
            </a:p>
            <a:p>
              <a:pPr>
                <a:spcAft>
                  <a:spcPts val="500"/>
                </a:spcAft>
              </a:pPr>
              <a:endParaRPr lang="pt-BR" sz="1400" dirty="0">
                <a:latin typeface="+mj-lt"/>
              </a:endParaRPr>
            </a:p>
            <a:p>
              <a:pPr>
                <a:spcAft>
                  <a:spcPts val="500"/>
                </a:spcAft>
              </a:pPr>
              <a:r>
                <a:rPr lang="pt-BR" sz="1100" dirty="0">
                  <a:latin typeface="+mj-lt"/>
                </a:rPr>
                <a:t>Sendo:</a:t>
              </a:r>
            </a:p>
            <a:p>
              <a:pPr>
                <a:spcAft>
                  <a:spcPts val="500"/>
                </a:spcAft>
              </a:pPr>
              <a:r>
                <a:rPr lang="pt-BR" sz="1100" dirty="0">
                  <a:latin typeface="+mj-lt"/>
                </a:rPr>
                <a:t>Ind4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7612222" y="5382992"/>
                  <a:ext cx="791229" cy="2615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100" b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GB" sz="1100" b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1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𝐈𝐧𝐝</m:t>
                            </m:r>
                          </m:e>
                          <m:sub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pt-BR" sz="1100" b="1" dirty="0">
                    <a:solidFill>
                      <a:schemeClr val="tx2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2222" y="5382992"/>
                  <a:ext cx="791229" cy="26154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 45"/>
            <p:cNvSpPr/>
            <p:nvPr/>
          </p:nvSpPr>
          <p:spPr>
            <a:xfrm>
              <a:off x="6798903" y="5328474"/>
              <a:ext cx="747124" cy="553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+mj-lt"/>
                </a:rPr>
                <a:t>Peso </a:t>
              </a:r>
            </a:p>
            <a:p>
              <a:pPr algn="ctr"/>
              <a:r>
                <a:rPr lang="pt-BR" sz="1799" b="1" i="1" dirty="0">
                  <a:solidFill>
                    <a:schemeClr val="bg1"/>
                  </a:solidFill>
                  <a:latin typeface="+mj-lt"/>
                </a:rPr>
                <a:t>22,2%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8124130" y="5706302"/>
              <a:ext cx="1850186" cy="464840"/>
              <a:chOff x="15163125" y="4392928"/>
              <a:chExt cx="1850669" cy="464961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15163125" y="4392928"/>
                <a:ext cx="1850669" cy="253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050" dirty="0">
                    <a:latin typeface="+mj-lt"/>
                  </a:rPr>
                  <a:t>Material reciclável recuperado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5359130" y="4603907"/>
                <a:ext cx="1496313" cy="253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050" dirty="0">
                    <a:latin typeface="+mj-lt"/>
                  </a:rPr>
                  <a:t>Total de massa coletada</a:t>
                </a: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15226429" y="4615157"/>
                <a:ext cx="17329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Freeform 4927">
              <a:extLst>
                <a:ext uri="{FF2B5EF4-FFF2-40B4-BE49-F238E27FC236}">
                  <a16:creationId xmlns:a16="http://schemas.microsoft.com/office/drawing/2014/main" id="{AFAA4102-2A85-42A8-AA99-B6CA93946D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9010" y="4132424"/>
              <a:ext cx="802225" cy="721682"/>
            </a:xfrm>
            <a:custGeom>
              <a:avLst/>
              <a:gdLst>
                <a:gd name="T0" fmla="*/ 254 w 360"/>
                <a:gd name="T1" fmla="*/ 120 h 340"/>
                <a:gd name="T2" fmla="*/ 188 w 360"/>
                <a:gd name="T3" fmla="*/ 102 h 340"/>
                <a:gd name="T4" fmla="*/ 190 w 360"/>
                <a:gd name="T5" fmla="*/ 92 h 340"/>
                <a:gd name="T6" fmla="*/ 166 w 360"/>
                <a:gd name="T7" fmla="*/ 18 h 340"/>
                <a:gd name="T8" fmla="*/ 154 w 360"/>
                <a:gd name="T9" fmla="*/ 12 h 340"/>
                <a:gd name="T10" fmla="*/ 146 w 360"/>
                <a:gd name="T11" fmla="*/ 20 h 340"/>
                <a:gd name="T12" fmla="*/ 120 w 360"/>
                <a:gd name="T13" fmla="*/ 146 h 340"/>
                <a:gd name="T14" fmla="*/ 78 w 360"/>
                <a:gd name="T15" fmla="*/ 130 h 340"/>
                <a:gd name="T16" fmla="*/ 76 w 360"/>
                <a:gd name="T17" fmla="*/ 120 h 340"/>
                <a:gd name="T18" fmla="*/ 144 w 360"/>
                <a:gd name="T19" fmla="*/ 4 h 340"/>
                <a:gd name="T20" fmla="*/ 146 w 360"/>
                <a:gd name="T21" fmla="*/ 2 h 340"/>
                <a:gd name="T22" fmla="*/ 146 w 360"/>
                <a:gd name="T23" fmla="*/ 0 h 340"/>
                <a:gd name="T24" fmla="*/ 148 w 360"/>
                <a:gd name="T25" fmla="*/ 0 h 340"/>
                <a:gd name="T26" fmla="*/ 214 w 360"/>
                <a:gd name="T27" fmla="*/ 0 h 340"/>
                <a:gd name="T28" fmla="*/ 264 w 360"/>
                <a:gd name="T29" fmla="*/ 48 h 340"/>
                <a:gd name="T30" fmla="*/ 274 w 360"/>
                <a:gd name="T31" fmla="*/ 50 h 340"/>
                <a:gd name="T32" fmla="*/ 360 w 360"/>
                <a:gd name="T33" fmla="*/ 254 h 340"/>
                <a:gd name="T34" fmla="*/ 360 w 360"/>
                <a:gd name="T35" fmla="*/ 252 h 340"/>
                <a:gd name="T36" fmla="*/ 292 w 360"/>
                <a:gd name="T37" fmla="*/ 134 h 340"/>
                <a:gd name="T38" fmla="*/ 250 w 360"/>
                <a:gd name="T39" fmla="*/ 150 h 340"/>
                <a:gd name="T40" fmla="*/ 294 w 360"/>
                <a:gd name="T41" fmla="*/ 240 h 340"/>
                <a:gd name="T42" fmla="*/ 344 w 360"/>
                <a:gd name="T43" fmla="*/ 244 h 340"/>
                <a:gd name="T44" fmla="*/ 346 w 360"/>
                <a:gd name="T45" fmla="*/ 256 h 340"/>
                <a:gd name="T46" fmla="*/ 306 w 360"/>
                <a:gd name="T47" fmla="*/ 264 h 340"/>
                <a:gd name="T48" fmla="*/ 260 w 360"/>
                <a:gd name="T49" fmla="*/ 248 h 340"/>
                <a:gd name="T50" fmla="*/ 252 w 360"/>
                <a:gd name="T51" fmla="*/ 240 h 340"/>
                <a:gd name="T52" fmla="*/ 204 w 360"/>
                <a:gd name="T53" fmla="*/ 290 h 340"/>
                <a:gd name="T54" fmla="*/ 254 w 360"/>
                <a:gd name="T55" fmla="*/ 340 h 340"/>
                <a:gd name="T56" fmla="*/ 260 w 360"/>
                <a:gd name="T57" fmla="*/ 336 h 340"/>
                <a:gd name="T58" fmla="*/ 322 w 360"/>
                <a:gd name="T59" fmla="*/ 316 h 340"/>
                <a:gd name="T60" fmla="*/ 360 w 360"/>
                <a:gd name="T61" fmla="*/ 260 h 340"/>
                <a:gd name="T62" fmla="*/ 360 w 360"/>
                <a:gd name="T63" fmla="*/ 256 h 340"/>
                <a:gd name="T64" fmla="*/ 360 w 360"/>
                <a:gd name="T65" fmla="*/ 256 h 340"/>
                <a:gd name="T66" fmla="*/ 80 w 360"/>
                <a:gd name="T67" fmla="*/ 264 h 340"/>
                <a:gd name="T68" fmla="*/ 48 w 360"/>
                <a:gd name="T69" fmla="*/ 306 h 340"/>
                <a:gd name="T70" fmla="*/ 40 w 360"/>
                <a:gd name="T71" fmla="*/ 302 h 340"/>
                <a:gd name="T72" fmla="*/ 54 w 360"/>
                <a:gd name="T73" fmla="*/ 264 h 340"/>
                <a:gd name="T74" fmla="*/ 90 w 360"/>
                <a:gd name="T75" fmla="*/ 234 h 340"/>
                <a:gd name="T76" fmla="*/ 102 w 360"/>
                <a:gd name="T77" fmla="*/ 230 h 340"/>
                <a:gd name="T78" fmla="*/ 82 w 360"/>
                <a:gd name="T79" fmla="*/ 162 h 340"/>
                <a:gd name="T80" fmla="*/ 14 w 360"/>
                <a:gd name="T81" fmla="*/ 180 h 340"/>
                <a:gd name="T82" fmla="*/ 14 w 360"/>
                <a:gd name="T83" fmla="*/ 188 h 340"/>
                <a:gd name="T84" fmla="*/ 0 w 360"/>
                <a:gd name="T85" fmla="*/ 252 h 340"/>
                <a:gd name="T86" fmla="*/ 32 w 360"/>
                <a:gd name="T87" fmla="*/ 312 h 340"/>
                <a:gd name="T88" fmla="*/ 32 w 360"/>
                <a:gd name="T89" fmla="*/ 314 h 340"/>
                <a:gd name="T90" fmla="*/ 34 w 360"/>
                <a:gd name="T91" fmla="*/ 316 h 340"/>
                <a:gd name="T92" fmla="*/ 36 w 360"/>
                <a:gd name="T93" fmla="*/ 316 h 340"/>
                <a:gd name="T94" fmla="*/ 172 w 360"/>
                <a:gd name="T95" fmla="*/ 316 h 340"/>
                <a:gd name="T96" fmla="*/ 180 w 360"/>
                <a:gd name="T97" fmla="*/ 308 h 340"/>
                <a:gd name="T98" fmla="*/ 172 w 360"/>
                <a:gd name="T99" fmla="*/ 26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0" h="340">
                  <a:moveTo>
                    <a:pt x="274" y="56"/>
                  </a:moveTo>
                  <a:lnTo>
                    <a:pt x="258" y="116"/>
                  </a:lnTo>
                  <a:lnTo>
                    <a:pt x="258" y="116"/>
                  </a:lnTo>
                  <a:lnTo>
                    <a:pt x="254" y="120"/>
                  </a:lnTo>
                  <a:lnTo>
                    <a:pt x="250" y="120"/>
                  </a:lnTo>
                  <a:lnTo>
                    <a:pt x="190" y="104"/>
                  </a:lnTo>
                  <a:lnTo>
                    <a:pt x="190" y="104"/>
                  </a:lnTo>
                  <a:lnTo>
                    <a:pt x="188" y="102"/>
                  </a:lnTo>
                  <a:lnTo>
                    <a:pt x="186" y="98"/>
                  </a:lnTo>
                  <a:lnTo>
                    <a:pt x="186" y="98"/>
                  </a:lnTo>
                  <a:lnTo>
                    <a:pt x="186" y="94"/>
                  </a:lnTo>
                  <a:lnTo>
                    <a:pt x="190" y="92"/>
                  </a:lnTo>
                  <a:lnTo>
                    <a:pt x="204" y="82"/>
                  </a:lnTo>
                  <a:lnTo>
                    <a:pt x="180" y="42"/>
                  </a:lnTo>
                  <a:lnTo>
                    <a:pt x="180" y="42"/>
                  </a:lnTo>
                  <a:lnTo>
                    <a:pt x="166" y="18"/>
                  </a:lnTo>
                  <a:lnTo>
                    <a:pt x="166" y="18"/>
                  </a:lnTo>
                  <a:lnTo>
                    <a:pt x="164" y="14"/>
                  </a:lnTo>
                  <a:lnTo>
                    <a:pt x="160" y="12"/>
                  </a:lnTo>
                  <a:lnTo>
                    <a:pt x="154" y="12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48" y="16"/>
                  </a:lnTo>
                  <a:lnTo>
                    <a:pt x="146" y="20"/>
                  </a:lnTo>
                  <a:lnTo>
                    <a:pt x="146" y="26"/>
                  </a:lnTo>
                  <a:lnTo>
                    <a:pt x="146" y="30"/>
                  </a:lnTo>
                  <a:lnTo>
                    <a:pt x="168" y="66"/>
                  </a:lnTo>
                  <a:lnTo>
                    <a:pt x="120" y="146"/>
                  </a:lnTo>
                  <a:lnTo>
                    <a:pt x="120" y="146"/>
                  </a:lnTo>
                  <a:lnTo>
                    <a:pt x="116" y="150"/>
                  </a:lnTo>
                  <a:lnTo>
                    <a:pt x="110" y="150"/>
                  </a:lnTo>
                  <a:lnTo>
                    <a:pt x="78" y="130"/>
                  </a:lnTo>
                  <a:lnTo>
                    <a:pt x="78" y="130"/>
                  </a:lnTo>
                  <a:lnTo>
                    <a:pt x="76" y="126"/>
                  </a:lnTo>
                  <a:lnTo>
                    <a:pt x="76" y="126"/>
                  </a:lnTo>
                  <a:lnTo>
                    <a:pt x="76" y="120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4"/>
                  </a:lnTo>
                  <a:lnTo>
                    <a:pt x="248" y="58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68" y="48"/>
                  </a:lnTo>
                  <a:lnTo>
                    <a:pt x="272" y="48"/>
                  </a:lnTo>
                  <a:lnTo>
                    <a:pt x="272" y="48"/>
                  </a:lnTo>
                  <a:lnTo>
                    <a:pt x="274" y="50"/>
                  </a:lnTo>
                  <a:lnTo>
                    <a:pt x="274" y="50"/>
                  </a:lnTo>
                  <a:lnTo>
                    <a:pt x="274" y="56"/>
                  </a:lnTo>
                  <a:lnTo>
                    <a:pt x="274" y="56"/>
                  </a:lnTo>
                  <a:close/>
                  <a:moveTo>
                    <a:pt x="360" y="254"/>
                  </a:moveTo>
                  <a:lnTo>
                    <a:pt x="360" y="254"/>
                  </a:lnTo>
                  <a:lnTo>
                    <a:pt x="360" y="254"/>
                  </a:lnTo>
                  <a:lnTo>
                    <a:pt x="360" y="254"/>
                  </a:lnTo>
                  <a:lnTo>
                    <a:pt x="360" y="252"/>
                  </a:lnTo>
                  <a:lnTo>
                    <a:pt x="360" y="252"/>
                  </a:lnTo>
                  <a:lnTo>
                    <a:pt x="360" y="252"/>
                  </a:lnTo>
                  <a:lnTo>
                    <a:pt x="292" y="134"/>
                  </a:lnTo>
                  <a:lnTo>
                    <a:pt x="292" y="134"/>
                  </a:lnTo>
                  <a:lnTo>
                    <a:pt x="286" y="132"/>
                  </a:lnTo>
                  <a:lnTo>
                    <a:pt x="286" y="132"/>
                  </a:lnTo>
                  <a:lnTo>
                    <a:pt x="282" y="132"/>
                  </a:lnTo>
                  <a:lnTo>
                    <a:pt x="250" y="150"/>
                  </a:lnTo>
                  <a:lnTo>
                    <a:pt x="250" y="150"/>
                  </a:lnTo>
                  <a:lnTo>
                    <a:pt x="246" y="154"/>
                  </a:lnTo>
                  <a:lnTo>
                    <a:pt x="246" y="160"/>
                  </a:lnTo>
                  <a:lnTo>
                    <a:pt x="294" y="240"/>
                  </a:lnTo>
                  <a:lnTo>
                    <a:pt x="336" y="240"/>
                  </a:lnTo>
                  <a:lnTo>
                    <a:pt x="336" y="240"/>
                  </a:lnTo>
                  <a:lnTo>
                    <a:pt x="340" y="242"/>
                  </a:lnTo>
                  <a:lnTo>
                    <a:pt x="344" y="244"/>
                  </a:lnTo>
                  <a:lnTo>
                    <a:pt x="346" y="248"/>
                  </a:lnTo>
                  <a:lnTo>
                    <a:pt x="346" y="252"/>
                  </a:lnTo>
                  <a:lnTo>
                    <a:pt x="346" y="252"/>
                  </a:lnTo>
                  <a:lnTo>
                    <a:pt x="346" y="256"/>
                  </a:lnTo>
                  <a:lnTo>
                    <a:pt x="344" y="260"/>
                  </a:lnTo>
                  <a:lnTo>
                    <a:pt x="340" y="262"/>
                  </a:lnTo>
                  <a:lnTo>
                    <a:pt x="336" y="264"/>
                  </a:lnTo>
                  <a:lnTo>
                    <a:pt x="306" y="264"/>
                  </a:lnTo>
                  <a:lnTo>
                    <a:pt x="306" y="264"/>
                  </a:lnTo>
                  <a:lnTo>
                    <a:pt x="260" y="264"/>
                  </a:lnTo>
                  <a:lnTo>
                    <a:pt x="260" y="248"/>
                  </a:lnTo>
                  <a:lnTo>
                    <a:pt x="260" y="248"/>
                  </a:lnTo>
                  <a:lnTo>
                    <a:pt x="260" y="242"/>
                  </a:lnTo>
                  <a:lnTo>
                    <a:pt x="256" y="240"/>
                  </a:lnTo>
                  <a:lnTo>
                    <a:pt x="256" y="240"/>
                  </a:lnTo>
                  <a:lnTo>
                    <a:pt x="252" y="240"/>
                  </a:lnTo>
                  <a:lnTo>
                    <a:pt x="248" y="242"/>
                  </a:lnTo>
                  <a:lnTo>
                    <a:pt x="206" y="284"/>
                  </a:lnTo>
                  <a:lnTo>
                    <a:pt x="206" y="284"/>
                  </a:lnTo>
                  <a:lnTo>
                    <a:pt x="204" y="290"/>
                  </a:lnTo>
                  <a:lnTo>
                    <a:pt x="206" y="296"/>
                  </a:lnTo>
                  <a:lnTo>
                    <a:pt x="248" y="338"/>
                  </a:lnTo>
                  <a:lnTo>
                    <a:pt x="248" y="338"/>
                  </a:lnTo>
                  <a:lnTo>
                    <a:pt x="254" y="340"/>
                  </a:lnTo>
                  <a:lnTo>
                    <a:pt x="254" y="340"/>
                  </a:lnTo>
                  <a:lnTo>
                    <a:pt x="256" y="340"/>
                  </a:lnTo>
                  <a:lnTo>
                    <a:pt x="256" y="340"/>
                  </a:lnTo>
                  <a:lnTo>
                    <a:pt x="260" y="336"/>
                  </a:lnTo>
                  <a:lnTo>
                    <a:pt x="260" y="332"/>
                  </a:lnTo>
                  <a:lnTo>
                    <a:pt x="260" y="316"/>
                  </a:lnTo>
                  <a:lnTo>
                    <a:pt x="322" y="316"/>
                  </a:lnTo>
                  <a:lnTo>
                    <a:pt x="322" y="316"/>
                  </a:lnTo>
                  <a:lnTo>
                    <a:pt x="326" y="314"/>
                  </a:lnTo>
                  <a:lnTo>
                    <a:pt x="328" y="312"/>
                  </a:lnTo>
                  <a:lnTo>
                    <a:pt x="360" y="260"/>
                  </a:lnTo>
                  <a:lnTo>
                    <a:pt x="360" y="260"/>
                  </a:lnTo>
                  <a:lnTo>
                    <a:pt x="360" y="258"/>
                  </a:lnTo>
                  <a:lnTo>
                    <a:pt x="360" y="258"/>
                  </a:lnTo>
                  <a:lnTo>
                    <a:pt x="360" y="256"/>
                  </a:lnTo>
                  <a:lnTo>
                    <a:pt x="360" y="256"/>
                  </a:lnTo>
                  <a:lnTo>
                    <a:pt x="360" y="256"/>
                  </a:lnTo>
                  <a:lnTo>
                    <a:pt x="360" y="256"/>
                  </a:lnTo>
                  <a:lnTo>
                    <a:pt x="360" y="256"/>
                  </a:lnTo>
                  <a:lnTo>
                    <a:pt x="360" y="256"/>
                  </a:lnTo>
                  <a:lnTo>
                    <a:pt x="360" y="254"/>
                  </a:lnTo>
                  <a:lnTo>
                    <a:pt x="360" y="254"/>
                  </a:lnTo>
                  <a:close/>
                  <a:moveTo>
                    <a:pt x="172" y="264"/>
                  </a:moveTo>
                  <a:lnTo>
                    <a:pt x="80" y="264"/>
                  </a:lnTo>
                  <a:lnTo>
                    <a:pt x="58" y="300"/>
                  </a:lnTo>
                  <a:lnTo>
                    <a:pt x="58" y="300"/>
                  </a:lnTo>
                  <a:lnTo>
                    <a:pt x="54" y="304"/>
                  </a:lnTo>
                  <a:lnTo>
                    <a:pt x="48" y="306"/>
                  </a:lnTo>
                  <a:lnTo>
                    <a:pt x="48" y="306"/>
                  </a:lnTo>
                  <a:lnTo>
                    <a:pt x="44" y="304"/>
                  </a:lnTo>
                  <a:lnTo>
                    <a:pt x="44" y="304"/>
                  </a:lnTo>
                  <a:lnTo>
                    <a:pt x="40" y="302"/>
                  </a:lnTo>
                  <a:lnTo>
                    <a:pt x="38" y="298"/>
                  </a:lnTo>
                  <a:lnTo>
                    <a:pt x="38" y="294"/>
                  </a:lnTo>
                  <a:lnTo>
                    <a:pt x="38" y="290"/>
                  </a:lnTo>
                  <a:lnTo>
                    <a:pt x="54" y="264"/>
                  </a:lnTo>
                  <a:lnTo>
                    <a:pt x="54" y="264"/>
                  </a:lnTo>
                  <a:lnTo>
                    <a:pt x="76" y="224"/>
                  </a:lnTo>
                  <a:lnTo>
                    <a:pt x="90" y="234"/>
                  </a:lnTo>
                  <a:lnTo>
                    <a:pt x="90" y="234"/>
                  </a:lnTo>
                  <a:lnTo>
                    <a:pt x="94" y="234"/>
                  </a:lnTo>
                  <a:lnTo>
                    <a:pt x="98" y="232"/>
                  </a:lnTo>
                  <a:lnTo>
                    <a:pt x="98" y="232"/>
                  </a:lnTo>
                  <a:lnTo>
                    <a:pt x="102" y="230"/>
                  </a:lnTo>
                  <a:lnTo>
                    <a:pt x="102" y="224"/>
                  </a:lnTo>
                  <a:lnTo>
                    <a:pt x="86" y="166"/>
                  </a:lnTo>
                  <a:lnTo>
                    <a:pt x="86" y="166"/>
                  </a:lnTo>
                  <a:lnTo>
                    <a:pt x="82" y="162"/>
                  </a:lnTo>
                  <a:lnTo>
                    <a:pt x="76" y="162"/>
                  </a:lnTo>
                  <a:lnTo>
                    <a:pt x="18" y="176"/>
                  </a:lnTo>
                  <a:lnTo>
                    <a:pt x="18" y="176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4" y="188"/>
                  </a:lnTo>
                  <a:lnTo>
                    <a:pt x="16" y="190"/>
                  </a:lnTo>
                  <a:lnTo>
                    <a:pt x="32" y="200"/>
                  </a:lnTo>
                  <a:lnTo>
                    <a:pt x="0" y="252"/>
                  </a:lnTo>
                  <a:lnTo>
                    <a:pt x="0" y="252"/>
                  </a:lnTo>
                  <a:lnTo>
                    <a:pt x="0" y="256"/>
                  </a:lnTo>
                  <a:lnTo>
                    <a:pt x="0" y="260"/>
                  </a:lnTo>
                  <a:lnTo>
                    <a:pt x="32" y="312"/>
                  </a:lnTo>
                  <a:lnTo>
                    <a:pt x="32" y="312"/>
                  </a:lnTo>
                  <a:lnTo>
                    <a:pt x="32" y="314"/>
                  </a:lnTo>
                  <a:lnTo>
                    <a:pt x="32" y="314"/>
                  </a:lnTo>
                  <a:lnTo>
                    <a:pt x="32" y="314"/>
                  </a:lnTo>
                  <a:lnTo>
                    <a:pt x="32" y="314"/>
                  </a:lnTo>
                  <a:lnTo>
                    <a:pt x="34" y="314"/>
                  </a:lnTo>
                  <a:lnTo>
                    <a:pt x="34" y="314"/>
                  </a:lnTo>
                  <a:lnTo>
                    <a:pt x="34" y="316"/>
                  </a:lnTo>
                  <a:lnTo>
                    <a:pt x="34" y="316"/>
                  </a:lnTo>
                  <a:lnTo>
                    <a:pt x="36" y="316"/>
                  </a:lnTo>
                  <a:lnTo>
                    <a:pt x="36" y="316"/>
                  </a:lnTo>
                  <a:lnTo>
                    <a:pt x="36" y="316"/>
                  </a:lnTo>
                  <a:lnTo>
                    <a:pt x="36" y="316"/>
                  </a:lnTo>
                  <a:lnTo>
                    <a:pt x="38" y="316"/>
                  </a:lnTo>
                  <a:lnTo>
                    <a:pt x="38" y="316"/>
                  </a:lnTo>
                  <a:lnTo>
                    <a:pt x="38" y="316"/>
                  </a:lnTo>
                  <a:lnTo>
                    <a:pt x="172" y="316"/>
                  </a:lnTo>
                  <a:lnTo>
                    <a:pt x="172" y="316"/>
                  </a:lnTo>
                  <a:lnTo>
                    <a:pt x="178" y="314"/>
                  </a:lnTo>
                  <a:lnTo>
                    <a:pt x="178" y="314"/>
                  </a:lnTo>
                  <a:lnTo>
                    <a:pt x="180" y="308"/>
                  </a:lnTo>
                  <a:lnTo>
                    <a:pt x="180" y="272"/>
                  </a:lnTo>
                  <a:lnTo>
                    <a:pt x="180" y="272"/>
                  </a:lnTo>
                  <a:lnTo>
                    <a:pt x="178" y="266"/>
                  </a:lnTo>
                  <a:lnTo>
                    <a:pt x="172" y="264"/>
                  </a:lnTo>
                  <a:lnTo>
                    <a:pt x="172" y="264"/>
                  </a:lnTo>
                  <a:close/>
                </a:path>
              </a:pathLst>
            </a:custGeom>
            <a:solidFill>
              <a:srgbClr val="7FA5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501691" y="1330711"/>
            <a:ext cx="5301835" cy="3303178"/>
            <a:chOff x="501691" y="1330711"/>
            <a:chExt cx="5301835" cy="3303178"/>
          </a:xfrm>
        </p:grpSpPr>
        <p:sp>
          <p:nvSpPr>
            <p:cNvPr id="10" name="Oval 9"/>
            <p:cNvSpPr/>
            <p:nvPr/>
          </p:nvSpPr>
          <p:spPr bwMode="ltGray">
            <a:xfrm>
              <a:off x="604348" y="1376123"/>
              <a:ext cx="1301744" cy="1301744"/>
            </a:xfrm>
            <a:prstGeom prst="ellipse">
              <a:avLst/>
            </a:prstGeom>
            <a:solidFill>
              <a:srgbClr val="C7C2B1">
                <a:alpha val="6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9068" y="1476257"/>
              <a:ext cx="1301744" cy="1201610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noAutofit/>
            </a:bodyPr>
            <a:lstStyle/>
            <a:p>
              <a:pPr indent="-274238">
                <a:spcAft>
                  <a:spcPts val="900"/>
                </a:spcAft>
              </a:pPr>
              <a:r>
                <a:rPr lang="pt-BR" sz="6598" b="1" i="1" dirty="0">
                  <a:solidFill>
                    <a:schemeClr val="bg1"/>
                  </a:solidFill>
                  <a:latin typeface="Georgia" pitchFamily="18" charset="0"/>
                </a:rPr>
                <a:t>E</a:t>
              </a:r>
            </a:p>
          </p:txBody>
        </p:sp>
        <p:sp>
          <p:nvSpPr>
            <p:cNvPr id="20" name="Oval 19"/>
            <p:cNvSpPr/>
            <p:nvPr/>
          </p:nvSpPr>
          <p:spPr bwMode="ltGray">
            <a:xfrm>
              <a:off x="501691" y="2519821"/>
              <a:ext cx="914162" cy="914162"/>
            </a:xfrm>
            <a:prstGeom prst="ellipse">
              <a:avLst/>
            </a:prstGeom>
            <a:solidFill>
              <a:schemeClr val="tx2">
                <a:alpha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9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90501" y="2423027"/>
              <a:ext cx="4313025" cy="2210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pt-BR" sz="1400" b="1" dirty="0">
                  <a:latin typeface="+mj-lt"/>
                </a:rPr>
                <a:t>Dimensão E (Engajamento do município):</a:t>
              </a:r>
            </a:p>
            <a:p>
              <a:pPr>
                <a:spcAft>
                  <a:spcPts val="500"/>
                </a:spcAft>
              </a:pPr>
              <a:endParaRPr lang="pt-BR" sz="1000" b="1" dirty="0">
                <a:latin typeface="+mj-lt"/>
              </a:endParaRPr>
            </a:p>
            <a:p>
              <a:r>
                <a:rPr lang="pt-BR" sz="1100" dirty="0">
                  <a:latin typeface="+mj-lt"/>
                </a:rPr>
                <a:t>Sendo:</a:t>
              </a:r>
            </a:p>
            <a:p>
              <a:r>
                <a:rPr lang="pt-BR" sz="1100" dirty="0">
                  <a:latin typeface="+mj-lt"/>
                </a:rPr>
                <a:t>Ind1 </a:t>
              </a:r>
              <a:r>
                <a:rPr lang="pt-BR" sz="1200" dirty="0">
                  <a:latin typeface="+mj-lt"/>
                </a:rPr>
                <a:t>=</a:t>
              </a:r>
              <a:r>
                <a:rPr lang="pt-BR" dirty="0">
                  <a:latin typeface="+mj-lt"/>
                </a:rPr>
                <a:t> </a:t>
              </a:r>
            </a:p>
            <a:p>
              <a:pPr>
                <a:spcAft>
                  <a:spcPts val="500"/>
                </a:spcAft>
              </a:pPr>
              <a:endParaRPr lang="pt-BR" sz="1000" dirty="0">
                <a:latin typeface="+mj-lt"/>
              </a:endParaRPr>
            </a:p>
            <a:p>
              <a:pPr>
                <a:spcAft>
                  <a:spcPts val="500"/>
                </a:spcAft>
              </a:pPr>
              <a:r>
                <a:rPr lang="pt-BR" sz="1100" dirty="0">
                  <a:latin typeface="+mj-lt"/>
                </a:rPr>
                <a:t>Ind2 = IDHM (índice composto por renda, longevidade e educação)</a:t>
              </a:r>
              <a:br>
                <a:rPr lang="pt-BR" sz="1100" dirty="0">
                  <a:latin typeface="+mj-lt"/>
                </a:rPr>
              </a:br>
              <a:endParaRPr lang="pt-BR" sz="1100" dirty="0">
                <a:latin typeface="+mj-lt"/>
              </a:endParaRPr>
            </a:p>
            <a:p>
              <a:pPr>
                <a:spcAft>
                  <a:spcPts val="500"/>
                </a:spcAft>
              </a:pPr>
              <a:br>
                <a:rPr lang="pt-BR" b="1" dirty="0">
                  <a:latin typeface="+mj-lt"/>
                </a:rPr>
              </a:br>
              <a:endParaRPr lang="pt-BR" b="1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1474503" y="2694992"/>
                  <a:ext cx="2687665" cy="2615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100" b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𝟐𝟗𝟐𝟏𝟑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pt-BR" sz="11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𝐈𝐧𝐝</m:t>
                            </m:r>
                          </m:e>
                          <m:sub>
                            <m:r>
                              <a:rPr lang="pt-BR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𝟕𝟎𝟕𝟖𝟕</m:t>
                        </m:r>
                        <m:r>
                          <a:rPr lang="pt-BR" sz="11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pt-BR" sz="11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𝐈𝐧𝐝</m:t>
                            </m:r>
                          </m:e>
                          <m:sub>
                            <m:r>
                              <a:rPr lang="pt-BR" sz="11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pt-BR" sz="1100" dirty="0">
                    <a:solidFill>
                      <a:schemeClr val="tx2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503" y="2694992"/>
                  <a:ext cx="2687665" cy="2615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607221" y="2677433"/>
              <a:ext cx="747124" cy="553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+mj-lt"/>
                </a:rPr>
                <a:t>Peso </a:t>
              </a:r>
            </a:p>
            <a:p>
              <a:pPr algn="ctr"/>
              <a:r>
                <a:rPr lang="pt-BR" sz="1799" b="1" i="1" dirty="0">
                  <a:solidFill>
                    <a:schemeClr val="bg1"/>
                  </a:solidFill>
                  <a:latin typeface="+mj-lt"/>
                </a:rPr>
                <a:t>33,3%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77871" y="2407574"/>
              <a:ext cx="5193402" cy="10952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1922637" y="3074579"/>
              <a:ext cx="1776448" cy="486266"/>
              <a:chOff x="1909472" y="1606018"/>
              <a:chExt cx="1776910" cy="48639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2076046" y="1606018"/>
                <a:ext cx="1265419" cy="253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050" dirty="0">
                    <a:latin typeface="+mj-lt"/>
                  </a:rPr>
                  <a:t>População atendida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909472" y="1838428"/>
                <a:ext cx="1776910" cy="253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050" dirty="0">
                    <a:latin typeface="+mj-lt"/>
                  </a:rPr>
                  <a:t>População total do município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1987706" y="1830957"/>
                <a:ext cx="1375080" cy="269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28D8B09A-C356-48EA-BAD4-5CE4879D813C}"/>
                </a:ext>
              </a:extLst>
            </p:cNvPr>
            <p:cNvGrpSpPr/>
            <p:nvPr/>
          </p:nvGrpSpPr>
          <p:grpSpPr>
            <a:xfrm>
              <a:off x="1954628" y="1330711"/>
              <a:ext cx="1557928" cy="1045881"/>
              <a:chOff x="2970642" y="1620154"/>
              <a:chExt cx="1557928" cy="1045881"/>
            </a:xfrm>
          </p:grpSpPr>
          <p:pic>
            <p:nvPicPr>
              <p:cNvPr id="75" name="Picture 30">
                <a:extLst>
                  <a:ext uri="{FF2B5EF4-FFF2-40B4-BE49-F238E27FC236}">
                    <a16:creationId xmlns:a16="http://schemas.microsoft.com/office/drawing/2014/main" id="{1DA3E2AC-1F49-457A-A7A9-B6476079A1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76642" y="1634586"/>
                <a:ext cx="1251928" cy="1031449"/>
              </a:xfrm>
              <a:prstGeom prst="rect">
                <a:avLst/>
              </a:prstGeom>
            </p:spPr>
          </p:pic>
          <p:sp>
            <p:nvSpPr>
              <p:cNvPr id="76" name="Oval 163">
                <a:extLst>
                  <a:ext uri="{FF2B5EF4-FFF2-40B4-BE49-F238E27FC236}">
                    <a16:creationId xmlns:a16="http://schemas.microsoft.com/office/drawing/2014/main" id="{97C25EFA-4DA8-4225-9BF4-B0848E0483BD}"/>
                  </a:ext>
                </a:extLst>
              </p:cNvPr>
              <p:cNvSpPr/>
              <p:nvPr/>
            </p:nvSpPr>
            <p:spPr bwMode="ltGray">
              <a:xfrm>
                <a:off x="2970642" y="1620154"/>
                <a:ext cx="612000" cy="612000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A9B9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bg1"/>
                  </a:solidFill>
                  <a:latin typeface="Georgia" pitchFamily="18" charset="0"/>
                </a:endParaRPr>
              </a:p>
            </p:txBody>
          </p:sp>
          <p:sp>
            <p:nvSpPr>
              <p:cNvPr id="77" name="Freeform 4851">
                <a:extLst>
                  <a:ext uri="{FF2B5EF4-FFF2-40B4-BE49-F238E27FC236}">
                    <a16:creationId xmlns:a16="http://schemas.microsoft.com/office/drawing/2014/main" id="{68E4A2F4-86D6-4655-98B8-A37B4F07DD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6919" y="1747875"/>
                <a:ext cx="438669" cy="463039"/>
              </a:xfrm>
              <a:custGeom>
                <a:avLst/>
                <a:gdLst>
                  <a:gd name="T0" fmla="*/ 248 w 360"/>
                  <a:gd name="T1" fmla="*/ 8 h 380"/>
                  <a:gd name="T2" fmla="*/ 274 w 360"/>
                  <a:gd name="T3" fmla="*/ 0 h 380"/>
                  <a:gd name="T4" fmla="*/ 298 w 360"/>
                  <a:gd name="T5" fmla="*/ 28 h 380"/>
                  <a:gd name="T6" fmla="*/ 280 w 360"/>
                  <a:gd name="T7" fmla="*/ 56 h 380"/>
                  <a:gd name="T8" fmla="*/ 258 w 360"/>
                  <a:gd name="T9" fmla="*/ 56 h 380"/>
                  <a:gd name="T10" fmla="*/ 240 w 360"/>
                  <a:gd name="T11" fmla="*/ 28 h 380"/>
                  <a:gd name="T12" fmla="*/ 344 w 360"/>
                  <a:gd name="T13" fmla="*/ 88 h 380"/>
                  <a:gd name="T14" fmla="*/ 288 w 360"/>
                  <a:gd name="T15" fmla="*/ 68 h 380"/>
                  <a:gd name="T16" fmla="*/ 214 w 360"/>
                  <a:gd name="T17" fmla="*/ 70 h 380"/>
                  <a:gd name="T18" fmla="*/ 194 w 360"/>
                  <a:gd name="T19" fmla="*/ 90 h 380"/>
                  <a:gd name="T20" fmla="*/ 224 w 360"/>
                  <a:gd name="T21" fmla="*/ 114 h 380"/>
                  <a:gd name="T22" fmla="*/ 248 w 360"/>
                  <a:gd name="T23" fmla="*/ 166 h 380"/>
                  <a:gd name="T24" fmla="*/ 234 w 360"/>
                  <a:gd name="T25" fmla="*/ 208 h 380"/>
                  <a:gd name="T26" fmla="*/ 278 w 360"/>
                  <a:gd name="T27" fmla="*/ 214 h 380"/>
                  <a:gd name="T28" fmla="*/ 310 w 360"/>
                  <a:gd name="T29" fmla="*/ 244 h 380"/>
                  <a:gd name="T30" fmla="*/ 332 w 360"/>
                  <a:gd name="T31" fmla="*/ 200 h 380"/>
                  <a:gd name="T32" fmla="*/ 348 w 360"/>
                  <a:gd name="T33" fmla="*/ 208 h 380"/>
                  <a:gd name="T34" fmla="*/ 360 w 360"/>
                  <a:gd name="T35" fmla="*/ 190 h 380"/>
                  <a:gd name="T36" fmla="*/ 102 w 360"/>
                  <a:gd name="T37" fmla="*/ 56 h 380"/>
                  <a:gd name="T38" fmla="*/ 120 w 360"/>
                  <a:gd name="T39" fmla="*/ 28 h 380"/>
                  <a:gd name="T40" fmla="*/ 98 w 360"/>
                  <a:gd name="T41" fmla="*/ 0 h 380"/>
                  <a:gd name="T42" fmla="*/ 70 w 360"/>
                  <a:gd name="T43" fmla="*/ 8 h 380"/>
                  <a:gd name="T44" fmla="*/ 62 w 360"/>
                  <a:gd name="T45" fmla="*/ 34 h 380"/>
                  <a:gd name="T46" fmla="*/ 92 w 360"/>
                  <a:gd name="T47" fmla="*/ 58 h 380"/>
                  <a:gd name="T48" fmla="*/ 50 w 360"/>
                  <a:gd name="T49" fmla="*/ 244 h 380"/>
                  <a:gd name="T50" fmla="*/ 74 w 360"/>
                  <a:gd name="T51" fmla="*/ 218 h 380"/>
                  <a:gd name="T52" fmla="*/ 126 w 360"/>
                  <a:gd name="T53" fmla="*/ 208 h 380"/>
                  <a:gd name="T54" fmla="*/ 112 w 360"/>
                  <a:gd name="T55" fmla="*/ 166 h 380"/>
                  <a:gd name="T56" fmla="*/ 128 w 360"/>
                  <a:gd name="T57" fmla="*/ 122 h 380"/>
                  <a:gd name="T58" fmla="*/ 166 w 360"/>
                  <a:gd name="T59" fmla="*/ 90 h 380"/>
                  <a:gd name="T60" fmla="*/ 154 w 360"/>
                  <a:gd name="T61" fmla="*/ 74 h 380"/>
                  <a:gd name="T62" fmla="*/ 72 w 360"/>
                  <a:gd name="T63" fmla="*/ 68 h 380"/>
                  <a:gd name="T64" fmla="*/ 20 w 360"/>
                  <a:gd name="T65" fmla="*/ 80 h 380"/>
                  <a:gd name="T66" fmla="*/ 0 w 360"/>
                  <a:gd name="T67" fmla="*/ 190 h 380"/>
                  <a:gd name="T68" fmla="*/ 12 w 360"/>
                  <a:gd name="T69" fmla="*/ 208 h 380"/>
                  <a:gd name="T70" fmla="*/ 28 w 360"/>
                  <a:gd name="T71" fmla="*/ 200 h 380"/>
                  <a:gd name="T72" fmla="*/ 170 w 360"/>
                  <a:gd name="T73" fmla="*/ 118 h 380"/>
                  <a:gd name="T74" fmla="*/ 136 w 360"/>
                  <a:gd name="T75" fmla="*/ 146 h 380"/>
                  <a:gd name="T76" fmla="*/ 136 w 360"/>
                  <a:gd name="T77" fmla="*/ 184 h 380"/>
                  <a:gd name="T78" fmla="*/ 170 w 360"/>
                  <a:gd name="T79" fmla="*/ 214 h 380"/>
                  <a:gd name="T80" fmla="*/ 208 w 360"/>
                  <a:gd name="T81" fmla="*/ 206 h 380"/>
                  <a:gd name="T82" fmla="*/ 228 w 360"/>
                  <a:gd name="T83" fmla="*/ 166 h 380"/>
                  <a:gd name="T84" fmla="*/ 214 w 360"/>
                  <a:gd name="T85" fmla="*/ 132 h 380"/>
                  <a:gd name="T86" fmla="*/ 296 w 360"/>
                  <a:gd name="T87" fmla="*/ 260 h 380"/>
                  <a:gd name="T88" fmla="*/ 288 w 360"/>
                  <a:gd name="T89" fmla="*/ 246 h 380"/>
                  <a:gd name="T90" fmla="*/ 180 w 360"/>
                  <a:gd name="T91" fmla="*/ 278 h 380"/>
                  <a:gd name="T92" fmla="*/ 82 w 360"/>
                  <a:gd name="T93" fmla="*/ 236 h 380"/>
                  <a:gd name="T94" fmla="*/ 64 w 360"/>
                  <a:gd name="T95" fmla="*/ 260 h 380"/>
                  <a:gd name="T96" fmla="*/ 106 w 360"/>
                  <a:gd name="T97" fmla="*/ 304 h 380"/>
                  <a:gd name="T98" fmla="*/ 146 w 360"/>
                  <a:gd name="T99" fmla="*/ 378 h 380"/>
                  <a:gd name="T100" fmla="*/ 214 w 360"/>
                  <a:gd name="T101" fmla="*/ 378 h 380"/>
                  <a:gd name="T102" fmla="*/ 264 w 360"/>
                  <a:gd name="T103" fmla="*/ 362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60" h="380">
                    <a:moveTo>
                      <a:pt x="240" y="28"/>
                    </a:moveTo>
                    <a:lnTo>
                      <a:pt x="240" y="28"/>
                    </a:lnTo>
                    <a:lnTo>
                      <a:pt x="240" y="22"/>
                    </a:lnTo>
                    <a:lnTo>
                      <a:pt x="242" y="18"/>
                    </a:lnTo>
                    <a:lnTo>
                      <a:pt x="248" y="8"/>
                    </a:lnTo>
                    <a:lnTo>
                      <a:pt x="258" y="2"/>
                    </a:lnTo>
                    <a:lnTo>
                      <a:pt x="262" y="0"/>
                    </a:lnTo>
                    <a:lnTo>
                      <a:pt x="268" y="0"/>
                    </a:lnTo>
                    <a:lnTo>
                      <a:pt x="268" y="0"/>
                    </a:lnTo>
                    <a:lnTo>
                      <a:pt x="274" y="0"/>
                    </a:lnTo>
                    <a:lnTo>
                      <a:pt x="280" y="2"/>
                    </a:lnTo>
                    <a:lnTo>
                      <a:pt x="290" y="8"/>
                    </a:lnTo>
                    <a:lnTo>
                      <a:pt x="296" y="18"/>
                    </a:lnTo>
                    <a:lnTo>
                      <a:pt x="298" y="22"/>
                    </a:lnTo>
                    <a:lnTo>
                      <a:pt x="298" y="28"/>
                    </a:lnTo>
                    <a:lnTo>
                      <a:pt x="298" y="28"/>
                    </a:lnTo>
                    <a:lnTo>
                      <a:pt x="298" y="34"/>
                    </a:lnTo>
                    <a:lnTo>
                      <a:pt x="296" y="40"/>
                    </a:lnTo>
                    <a:lnTo>
                      <a:pt x="290" y="50"/>
                    </a:lnTo>
                    <a:lnTo>
                      <a:pt x="280" y="56"/>
                    </a:lnTo>
                    <a:lnTo>
                      <a:pt x="274" y="58"/>
                    </a:lnTo>
                    <a:lnTo>
                      <a:pt x="268" y="58"/>
                    </a:lnTo>
                    <a:lnTo>
                      <a:pt x="268" y="58"/>
                    </a:lnTo>
                    <a:lnTo>
                      <a:pt x="262" y="58"/>
                    </a:lnTo>
                    <a:lnTo>
                      <a:pt x="258" y="56"/>
                    </a:lnTo>
                    <a:lnTo>
                      <a:pt x="248" y="50"/>
                    </a:lnTo>
                    <a:lnTo>
                      <a:pt x="242" y="40"/>
                    </a:lnTo>
                    <a:lnTo>
                      <a:pt x="240" y="34"/>
                    </a:lnTo>
                    <a:lnTo>
                      <a:pt x="240" y="28"/>
                    </a:lnTo>
                    <a:lnTo>
                      <a:pt x="240" y="28"/>
                    </a:lnTo>
                    <a:close/>
                    <a:moveTo>
                      <a:pt x="360" y="190"/>
                    </a:moveTo>
                    <a:lnTo>
                      <a:pt x="344" y="90"/>
                    </a:lnTo>
                    <a:lnTo>
                      <a:pt x="344" y="90"/>
                    </a:lnTo>
                    <a:lnTo>
                      <a:pt x="344" y="88"/>
                    </a:lnTo>
                    <a:lnTo>
                      <a:pt x="344" y="88"/>
                    </a:lnTo>
                    <a:lnTo>
                      <a:pt x="340" y="80"/>
                    </a:lnTo>
                    <a:lnTo>
                      <a:pt x="332" y="74"/>
                    </a:lnTo>
                    <a:lnTo>
                      <a:pt x="324" y="70"/>
                    </a:lnTo>
                    <a:lnTo>
                      <a:pt x="314" y="68"/>
                    </a:lnTo>
                    <a:lnTo>
                      <a:pt x="288" y="68"/>
                    </a:lnTo>
                    <a:lnTo>
                      <a:pt x="270" y="102"/>
                    </a:lnTo>
                    <a:lnTo>
                      <a:pt x="250" y="68"/>
                    </a:lnTo>
                    <a:lnTo>
                      <a:pt x="222" y="68"/>
                    </a:lnTo>
                    <a:lnTo>
                      <a:pt x="222" y="68"/>
                    </a:lnTo>
                    <a:lnTo>
                      <a:pt x="214" y="70"/>
                    </a:lnTo>
                    <a:lnTo>
                      <a:pt x="206" y="74"/>
                    </a:lnTo>
                    <a:lnTo>
                      <a:pt x="198" y="80"/>
                    </a:lnTo>
                    <a:lnTo>
                      <a:pt x="194" y="88"/>
                    </a:lnTo>
                    <a:lnTo>
                      <a:pt x="194" y="88"/>
                    </a:lnTo>
                    <a:lnTo>
                      <a:pt x="194" y="90"/>
                    </a:lnTo>
                    <a:lnTo>
                      <a:pt x="192" y="98"/>
                    </a:lnTo>
                    <a:lnTo>
                      <a:pt x="192" y="98"/>
                    </a:lnTo>
                    <a:lnTo>
                      <a:pt x="204" y="102"/>
                    </a:lnTo>
                    <a:lnTo>
                      <a:pt x="214" y="106"/>
                    </a:lnTo>
                    <a:lnTo>
                      <a:pt x="224" y="114"/>
                    </a:lnTo>
                    <a:lnTo>
                      <a:pt x="232" y="122"/>
                    </a:lnTo>
                    <a:lnTo>
                      <a:pt x="240" y="132"/>
                    </a:lnTo>
                    <a:lnTo>
                      <a:pt x="244" y="142"/>
                    </a:lnTo>
                    <a:lnTo>
                      <a:pt x="248" y="154"/>
                    </a:lnTo>
                    <a:lnTo>
                      <a:pt x="248" y="166"/>
                    </a:lnTo>
                    <a:lnTo>
                      <a:pt x="248" y="166"/>
                    </a:lnTo>
                    <a:lnTo>
                      <a:pt x="248" y="178"/>
                    </a:lnTo>
                    <a:lnTo>
                      <a:pt x="246" y="188"/>
                    </a:lnTo>
                    <a:lnTo>
                      <a:pt x="240" y="198"/>
                    </a:lnTo>
                    <a:lnTo>
                      <a:pt x="234" y="208"/>
                    </a:lnTo>
                    <a:lnTo>
                      <a:pt x="250" y="208"/>
                    </a:lnTo>
                    <a:lnTo>
                      <a:pt x="250" y="208"/>
                    </a:lnTo>
                    <a:lnTo>
                      <a:pt x="260" y="208"/>
                    </a:lnTo>
                    <a:lnTo>
                      <a:pt x="270" y="210"/>
                    </a:lnTo>
                    <a:lnTo>
                      <a:pt x="278" y="214"/>
                    </a:lnTo>
                    <a:lnTo>
                      <a:pt x="286" y="218"/>
                    </a:lnTo>
                    <a:lnTo>
                      <a:pt x="294" y="222"/>
                    </a:lnTo>
                    <a:lnTo>
                      <a:pt x="300" y="228"/>
                    </a:lnTo>
                    <a:lnTo>
                      <a:pt x="306" y="236"/>
                    </a:lnTo>
                    <a:lnTo>
                      <a:pt x="310" y="244"/>
                    </a:lnTo>
                    <a:lnTo>
                      <a:pt x="308" y="118"/>
                    </a:lnTo>
                    <a:lnTo>
                      <a:pt x="318" y="118"/>
                    </a:lnTo>
                    <a:lnTo>
                      <a:pt x="330" y="196"/>
                    </a:lnTo>
                    <a:lnTo>
                      <a:pt x="330" y="196"/>
                    </a:lnTo>
                    <a:lnTo>
                      <a:pt x="332" y="200"/>
                    </a:lnTo>
                    <a:lnTo>
                      <a:pt x="336" y="204"/>
                    </a:lnTo>
                    <a:lnTo>
                      <a:pt x="340" y="208"/>
                    </a:lnTo>
                    <a:lnTo>
                      <a:pt x="346" y="208"/>
                    </a:lnTo>
                    <a:lnTo>
                      <a:pt x="346" y="208"/>
                    </a:lnTo>
                    <a:lnTo>
                      <a:pt x="348" y="208"/>
                    </a:lnTo>
                    <a:lnTo>
                      <a:pt x="348" y="208"/>
                    </a:lnTo>
                    <a:lnTo>
                      <a:pt x="354" y="206"/>
                    </a:lnTo>
                    <a:lnTo>
                      <a:pt x="358" y="202"/>
                    </a:lnTo>
                    <a:lnTo>
                      <a:pt x="360" y="196"/>
                    </a:lnTo>
                    <a:lnTo>
                      <a:pt x="360" y="190"/>
                    </a:lnTo>
                    <a:lnTo>
                      <a:pt x="360" y="190"/>
                    </a:lnTo>
                    <a:close/>
                    <a:moveTo>
                      <a:pt x="92" y="58"/>
                    </a:moveTo>
                    <a:lnTo>
                      <a:pt x="92" y="58"/>
                    </a:lnTo>
                    <a:lnTo>
                      <a:pt x="98" y="58"/>
                    </a:lnTo>
                    <a:lnTo>
                      <a:pt x="102" y="56"/>
                    </a:lnTo>
                    <a:lnTo>
                      <a:pt x="112" y="50"/>
                    </a:lnTo>
                    <a:lnTo>
                      <a:pt x="118" y="40"/>
                    </a:lnTo>
                    <a:lnTo>
                      <a:pt x="120" y="34"/>
                    </a:lnTo>
                    <a:lnTo>
                      <a:pt x="120" y="28"/>
                    </a:lnTo>
                    <a:lnTo>
                      <a:pt x="120" y="28"/>
                    </a:lnTo>
                    <a:lnTo>
                      <a:pt x="120" y="22"/>
                    </a:lnTo>
                    <a:lnTo>
                      <a:pt x="118" y="18"/>
                    </a:lnTo>
                    <a:lnTo>
                      <a:pt x="112" y="8"/>
                    </a:lnTo>
                    <a:lnTo>
                      <a:pt x="102" y="2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0" y="2"/>
                    </a:lnTo>
                    <a:lnTo>
                      <a:pt x="70" y="8"/>
                    </a:lnTo>
                    <a:lnTo>
                      <a:pt x="64" y="18"/>
                    </a:lnTo>
                    <a:lnTo>
                      <a:pt x="62" y="22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62" y="34"/>
                    </a:lnTo>
                    <a:lnTo>
                      <a:pt x="64" y="40"/>
                    </a:lnTo>
                    <a:lnTo>
                      <a:pt x="70" y="50"/>
                    </a:lnTo>
                    <a:lnTo>
                      <a:pt x="80" y="56"/>
                    </a:lnTo>
                    <a:lnTo>
                      <a:pt x="86" y="58"/>
                    </a:lnTo>
                    <a:lnTo>
                      <a:pt x="92" y="58"/>
                    </a:lnTo>
                    <a:lnTo>
                      <a:pt x="92" y="58"/>
                    </a:lnTo>
                    <a:close/>
                    <a:moveTo>
                      <a:pt x="30" y="196"/>
                    </a:moveTo>
                    <a:lnTo>
                      <a:pt x="42" y="118"/>
                    </a:lnTo>
                    <a:lnTo>
                      <a:pt x="52" y="118"/>
                    </a:lnTo>
                    <a:lnTo>
                      <a:pt x="50" y="244"/>
                    </a:lnTo>
                    <a:lnTo>
                      <a:pt x="50" y="244"/>
                    </a:lnTo>
                    <a:lnTo>
                      <a:pt x="54" y="236"/>
                    </a:lnTo>
                    <a:lnTo>
                      <a:pt x="60" y="228"/>
                    </a:lnTo>
                    <a:lnTo>
                      <a:pt x="66" y="222"/>
                    </a:lnTo>
                    <a:lnTo>
                      <a:pt x="74" y="218"/>
                    </a:lnTo>
                    <a:lnTo>
                      <a:pt x="82" y="214"/>
                    </a:lnTo>
                    <a:lnTo>
                      <a:pt x="90" y="210"/>
                    </a:lnTo>
                    <a:lnTo>
                      <a:pt x="100" y="208"/>
                    </a:lnTo>
                    <a:lnTo>
                      <a:pt x="110" y="208"/>
                    </a:lnTo>
                    <a:lnTo>
                      <a:pt x="126" y="208"/>
                    </a:lnTo>
                    <a:lnTo>
                      <a:pt x="126" y="208"/>
                    </a:lnTo>
                    <a:lnTo>
                      <a:pt x="120" y="198"/>
                    </a:lnTo>
                    <a:lnTo>
                      <a:pt x="114" y="188"/>
                    </a:lnTo>
                    <a:lnTo>
                      <a:pt x="112" y="178"/>
                    </a:lnTo>
                    <a:lnTo>
                      <a:pt x="112" y="166"/>
                    </a:lnTo>
                    <a:lnTo>
                      <a:pt x="112" y="166"/>
                    </a:lnTo>
                    <a:lnTo>
                      <a:pt x="112" y="154"/>
                    </a:lnTo>
                    <a:lnTo>
                      <a:pt x="116" y="142"/>
                    </a:lnTo>
                    <a:lnTo>
                      <a:pt x="120" y="132"/>
                    </a:lnTo>
                    <a:lnTo>
                      <a:pt x="128" y="122"/>
                    </a:lnTo>
                    <a:lnTo>
                      <a:pt x="136" y="114"/>
                    </a:lnTo>
                    <a:lnTo>
                      <a:pt x="146" y="106"/>
                    </a:lnTo>
                    <a:lnTo>
                      <a:pt x="156" y="102"/>
                    </a:lnTo>
                    <a:lnTo>
                      <a:pt x="168" y="98"/>
                    </a:lnTo>
                    <a:lnTo>
                      <a:pt x="166" y="90"/>
                    </a:lnTo>
                    <a:lnTo>
                      <a:pt x="166" y="90"/>
                    </a:lnTo>
                    <a:lnTo>
                      <a:pt x="166" y="88"/>
                    </a:lnTo>
                    <a:lnTo>
                      <a:pt x="166" y="88"/>
                    </a:lnTo>
                    <a:lnTo>
                      <a:pt x="162" y="80"/>
                    </a:lnTo>
                    <a:lnTo>
                      <a:pt x="154" y="74"/>
                    </a:lnTo>
                    <a:lnTo>
                      <a:pt x="146" y="70"/>
                    </a:lnTo>
                    <a:lnTo>
                      <a:pt x="138" y="68"/>
                    </a:lnTo>
                    <a:lnTo>
                      <a:pt x="110" y="68"/>
                    </a:lnTo>
                    <a:lnTo>
                      <a:pt x="90" y="102"/>
                    </a:lnTo>
                    <a:lnTo>
                      <a:pt x="72" y="68"/>
                    </a:lnTo>
                    <a:lnTo>
                      <a:pt x="46" y="68"/>
                    </a:lnTo>
                    <a:lnTo>
                      <a:pt x="46" y="68"/>
                    </a:lnTo>
                    <a:lnTo>
                      <a:pt x="36" y="70"/>
                    </a:lnTo>
                    <a:lnTo>
                      <a:pt x="28" y="74"/>
                    </a:lnTo>
                    <a:lnTo>
                      <a:pt x="20" y="80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90"/>
                    </a:lnTo>
                    <a:lnTo>
                      <a:pt x="0" y="190"/>
                    </a:lnTo>
                    <a:lnTo>
                      <a:pt x="0" y="190"/>
                    </a:lnTo>
                    <a:lnTo>
                      <a:pt x="0" y="196"/>
                    </a:lnTo>
                    <a:lnTo>
                      <a:pt x="2" y="202"/>
                    </a:lnTo>
                    <a:lnTo>
                      <a:pt x="6" y="206"/>
                    </a:lnTo>
                    <a:lnTo>
                      <a:pt x="12" y="208"/>
                    </a:lnTo>
                    <a:lnTo>
                      <a:pt x="12" y="208"/>
                    </a:lnTo>
                    <a:lnTo>
                      <a:pt x="14" y="208"/>
                    </a:lnTo>
                    <a:lnTo>
                      <a:pt x="14" y="208"/>
                    </a:lnTo>
                    <a:lnTo>
                      <a:pt x="20" y="208"/>
                    </a:lnTo>
                    <a:lnTo>
                      <a:pt x="24" y="204"/>
                    </a:lnTo>
                    <a:lnTo>
                      <a:pt x="28" y="200"/>
                    </a:lnTo>
                    <a:lnTo>
                      <a:pt x="30" y="196"/>
                    </a:lnTo>
                    <a:lnTo>
                      <a:pt x="30" y="196"/>
                    </a:lnTo>
                    <a:close/>
                    <a:moveTo>
                      <a:pt x="180" y="118"/>
                    </a:moveTo>
                    <a:lnTo>
                      <a:pt x="180" y="118"/>
                    </a:lnTo>
                    <a:lnTo>
                      <a:pt x="170" y="118"/>
                    </a:lnTo>
                    <a:lnTo>
                      <a:pt x="162" y="120"/>
                    </a:lnTo>
                    <a:lnTo>
                      <a:pt x="152" y="126"/>
                    </a:lnTo>
                    <a:lnTo>
                      <a:pt x="146" y="132"/>
                    </a:lnTo>
                    <a:lnTo>
                      <a:pt x="140" y="138"/>
                    </a:lnTo>
                    <a:lnTo>
                      <a:pt x="136" y="146"/>
                    </a:lnTo>
                    <a:lnTo>
                      <a:pt x="132" y="156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2" y="176"/>
                    </a:lnTo>
                    <a:lnTo>
                      <a:pt x="136" y="184"/>
                    </a:lnTo>
                    <a:lnTo>
                      <a:pt x="140" y="194"/>
                    </a:lnTo>
                    <a:lnTo>
                      <a:pt x="146" y="200"/>
                    </a:lnTo>
                    <a:lnTo>
                      <a:pt x="152" y="206"/>
                    </a:lnTo>
                    <a:lnTo>
                      <a:pt x="162" y="210"/>
                    </a:lnTo>
                    <a:lnTo>
                      <a:pt x="170" y="214"/>
                    </a:lnTo>
                    <a:lnTo>
                      <a:pt x="180" y="214"/>
                    </a:lnTo>
                    <a:lnTo>
                      <a:pt x="180" y="214"/>
                    </a:lnTo>
                    <a:lnTo>
                      <a:pt x="190" y="214"/>
                    </a:lnTo>
                    <a:lnTo>
                      <a:pt x="200" y="210"/>
                    </a:lnTo>
                    <a:lnTo>
                      <a:pt x="208" y="206"/>
                    </a:lnTo>
                    <a:lnTo>
                      <a:pt x="214" y="200"/>
                    </a:lnTo>
                    <a:lnTo>
                      <a:pt x="220" y="194"/>
                    </a:lnTo>
                    <a:lnTo>
                      <a:pt x="224" y="184"/>
                    </a:lnTo>
                    <a:lnTo>
                      <a:pt x="228" y="176"/>
                    </a:lnTo>
                    <a:lnTo>
                      <a:pt x="228" y="166"/>
                    </a:lnTo>
                    <a:lnTo>
                      <a:pt x="228" y="166"/>
                    </a:lnTo>
                    <a:lnTo>
                      <a:pt x="228" y="156"/>
                    </a:lnTo>
                    <a:lnTo>
                      <a:pt x="224" y="146"/>
                    </a:lnTo>
                    <a:lnTo>
                      <a:pt x="220" y="138"/>
                    </a:lnTo>
                    <a:lnTo>
                      <a:pt x="214" y="132"/>
                    </a:lnTo>
                    <a:lnTo>
                      <a:pt x="208" y="126"/>
                    </a:lnTo>
                    <a:lnTo>
                      <a:pt x="200" y="120"/>
                    </a:lnTo>
                    <a:lnTo>
                      <a:pt x="190" y="118"/>
                    </a:lnTo>
                    <a:lnTo>
                      <a:pt x="180" y="118"/>
                    </a:lnTo>
                    <a:close/>
                    <a:moveTo>
                      <a:pt x="296" y="260"/>
                    </a:moveTo>
                    <a:lnTo>
                      <a:pt x="296" y="260"/>
                    </a:lnTo>
                    <a:lnTo>
                      <a:pt x="294" y="258"/>
                    </a:lnTo>
                    <a:lnTo>
                      <a:pt x="294" y="258"/>
                    </a:lnTo>
                    <a:lnTo>
                      <a:pt x="292" y="252"/>
                    </a:lnTo>
                    <a:lnTo>
                      <a:pt x="288" y="246"/>
                    </a:lnTo>
                    <a:lnTo>
                      <a:pt x="278" y="236"/>
                    </a:lnTo>
                    <a:lnTo>
                      <a:pt x="266" y="230"/>
                    </a:lnTo>
                    <a:lnTo>
                      <a:pt x="250" y="228"/>
                    </a:lnTo>
                    <a:lnTo>
                      <a:pt x="210" y="228"/>
                    </a:lnTo>
                    <a:lnTo>
                      <a:pt x="180" y="278"/>
                    </a:lnTo>
                    <a:lnTo>
                      <a:pt x="150" y="228"/>
                    </a:lnTo>
                    <a:lnTo>
                      <a:pt x="110" y="228"/>
                    </a:lnTo>
                    <a:lnTo>
                      <a:pt x="110" y="228"/>
                    </a:lnTo>
                    <a:lnTo>
                      <a:pt x="94" y="230"/>
                    </a:lnTo>
                    <a:lnTo>
                      <a:pt x="82" y="236"/>
                    </a:lnTo>
                    <a:lnTo>
                      <a:pt x="72" y="246"/>
                    </a:lnTo>
                    <a:lnTo>
                      <a:pt x="68" y="252"/>
                    </a:lnTo>
                    <a:lnTo>
                      <a:pt x="66" y="258"/>
                    </a:lnTo>
                    <a:lnTo>
                      <a:pt x="66" y="258"/>
                    </a:lnTo>
                    <a:lnTo>
                      <a:pt x="64" y="260"/>
                    </a:lnTo>
                    <a:lnTo>
                      <a:pt x="52" y="336"/>
                    </a:lnTo>
                    <a:lnTo>
                      <a:pt x="52" y="336"/>
                    </a:lnTo>
                    <a:lnTo>
                      <a:pt x="72" y="352"/>
                    </a:lnTo>
                    <a:lnTo>
                      <a:pt x="96" y="362"/>
                    </a:lnTo>
                    <a:lnTo>
                      <a:pt x="106" y="304"/>
                    </a:lnTo>
                    <a:lnTo>
                      <a:pt x="118" y="304"/>
                    </a:lnTo>
                    <a:lnTo>
                      <a:pt x="114" y="370"/>
                    </a:lnTo>
                    <a:lnTo>
                      <a:pt x="114" y="370"/>
                    </a:lnTo>
                    <a:lnTo>
                      <a:pt x="130" y="374"/>
                    </a:lnTo>
                    <a:lnTo>
                      <a:pt x="146" y="378"/>
                    </a:lnTo>
                    <a:lnTo>
                      <a:pt x="162" y="380"/>
                    </a:lnTo>
                    <a:lnTo>
                      <a:pt x="180" y="380"/>
                    </a:lnTo>
                    <a:lnTo>
                      <a:pt x="180" y="380"/>
                    </a:lnTo>
                    <a:lnTo>
                      <a:pt x="196" y="380"/>
                    </a:lnTo>
                    <a:lnTo>
                      <a:pt x="214" y="378"/>
                    </a:lnTo>
                    <a:lnTo>
                      <a:pt x="230" y="374"/>
                    </a:lnTo>
                    <a:lnTo>
                      <a:pt x="246" y="370"/>
                    </a:lnTo>
                    <a:lnTo>
                      <a:pt x="242" y="304"/>
                    </a:lnTo>
                    <a:lnTo>
                      <a:pt x="254" y="304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88" y="350"/>
                    </a:lnTo>
                    <a:lnTo>
                      <a:pt x="308" y="336"/>
                    </a:lnTo>
                    <a:lnTo>
                      <a:pt x="296" y="260"/>
                    </a:lnTo>
                    <a:close/>
                  </a:path>
                </a:pathLst>
              </a:custGeom>
              <a:solidFill>
                <a:srgbClr val="83A7C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sp>
        <p:nvSpPr>
          <p:cNvPr id="78" name="Espaço Reservado para Conteúdo 2"/>
          <p:cNvSpPr txBox="1">
            <a:spLocks/>
          </p:cNvSpPr>
          <p:nvPr/>
        </p:nvSpPr>
        <p:spPr>
          <a:xfrm>
            <a:off x="919459" y="568010"/>
            <a:ext cx="3519192" cy="47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799" b="1" dirty="0">
                <a:solidFill>
                  <a:srgbClr val="003E6B"/>
                </a:solidFill>
              </a:rPr>
              <a:t>Descrição do Índice</a:t>
            </a:r>
            <a:endParaRPr lang="pt-BR" sz="2799" b="1" dirty="0">
              <a:solidFill>
                <a:srgbClr val="003E6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9" name="Imagem 7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8746" r="92871" b="73201"/>
          <a:stretch/>
        </p:blipFill>
        <p:spPr>
          <a:xfrm>
            <a:off x="466784" y="495355"/>
            <a:ext cx="452675" cy="552261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7F39514-26F9-48E3-B199-8BAFD3736203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0387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4322</TotalTime>
  <Words>1554</Words>
  <Application>Microsoft Office PowerPoint</Application>
  <PresentationFormat>Widescreen</PresentationFormat>
  <Paragraphs>214</Paragraphs>
  <Slides>23</Slides>
  <Notes>6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Cambria Math</vt:lpstr>
      <vt:lpstr>Georgia</vt:lpstr>
      <vt:lpstr>League Spartan</vt:lpstr>
      <vt:lpstr>Tahoma</vt:lpstr>
      <vt:lpstr>Tema do Office</vt:lpstr>
      <vt:lpstr>Office Theme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</dc:creator>
  <cp:lastModifiedBy>Marlene Rocha</cp:lastModifiedBy>
  <cp:revision>302</cp:revision>
  <cp:lastPrinted>2019-08-28T15:00:53Z</cp:lastPrinted>
  <dcterms:created xsi:type="dcterms:W3CDTF">2016-08-04T21:55:41Z</dcterms:created>
  <dcterms:modified xsi:type="dcterms:W3CDTF">2019-08-28T15:01:39Z</dcterms:modified>
</cp:coreProperties>
</file>