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8" r:id="rId4"/>
    <p:sldId id="259" r:id="rId5"/>
    <p:sldId id="270" r:id="rId6"/>
    <p:sldId id="271" r:id="rId7"/>
    <p:sldId id="272" r:id="rId8"/>
    <p:sldId id="273" r:id="rId9"/>
    <p:sldId id="274" r:id="rId10"/>
    <p:sldId id="275" r:id="rId11"/>
    <p:sldId id="276" r:id="rId12"/>
    <p:sldId id="269" r:id="rId13"/>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édio 2 - Ênfas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78" autoAdjust="0"/>
    <p:restoredTop sz="94660"/>
  </p:normalViewPr>
  <p:slideViewPr>
    <p:cSldViewPr snapToGrid="0">
      <p:cViewPr varScale="1">
        <p:scale>
          <a:sx n="110" d="100"/>
          <a:sy n="110" d="100"/>
        </p:scale>
        <p:origin x="58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F9DC032-F031-40EA-B2B1-4734BBE8F9D0}"/>
              </a:ext>
            </a:extLst>
          </p:cNvPr>
          <p:cNvSpPr>
            <a:spLocks noGrp="1"/>
          </p:cNvSpPr>
          <p:nvPr>
            <p:ph type="ctrTitle"/>
          </p:nvPr>
        </p:nvSpPr>
        <p:spPr>
          <a:xfrm>
            <a:off x="1524000" y="1122363"/>
            <a:ext cx="9144000" cy="2387600"/>
          </a:xfrm>
        </p:spPr>
        <p:txBody>
          <a:bodyPr anchor="b"/>
          <a:lstStyle>
            <a:lvl1pPr algn="ctr">
              <a:defRPr sz="5998"/>
            </a:lvl1pPr>
          </a:lstStyle>
          <a:p>
            <a:r>
              <a:rPr lang="pt-BR"/>
              <a:t>Clique para editar o título mestre</a:t>
            </a:r>
          </a:p>
        </p:txBody>
      </p:sp>
      <p:sp>
        <p:nvSpPr>
          <p:cNvPr id="3" name="Subtítulo 2">
            <a:extLst>
              <a:ext uri="{FF2B5EF4-FFF2-40B4-BE49-F238E27FC236}">
                <a16:creationId xmlns:a16="http://schemas.microsoft.com/office/drawing/2014/main" xmlns="" id="{DF2DEE4D-A9EA-42A9-B895-FEF729AF33F2}"/>
              </a:ext>
            </a:extLst>
          </p:cNvPr>
          <p:cNvSpPr>
            <a:spLocks noGrp="1"/>
          </p:cNvSpPr>
          <p:nvPr>
            <p:ph type="subTitle" idx="1"/>
          </p:nvPr>
        </p:nvSpPr>
        <p:spPr>
          <a:xfrm>
            <a:off x="1524000" y="3602038"/>
            <a:ext cx="9144000" cy="1655762"/>
          </a:xfrm>
        </p:spPr>
        <p:txBody>
          <a:bodyPr/>
          <a:lstStyle>
            <a:lvl1pPr marL="0" indent="0" algn="ctr">
              <a:buNone/>
              <a:defRPr sz="2400"/>
            </a:lvl1pPr>
            <a:lvl2pPr marL="457197" indent="0" algn="ctr">
              <a:buNone/>
              <a:defRPr sz="2000"/>
            </a:lvl2pPr>
            <a:lvl3pPr marL="914394" indent="0" algn="ctr">
              <a:buNone/>
              <a:defRPr sz="1801"/>
            </a:lvl3pPr>
            <a:lvl4pPr marL="1371596" indent="0" algn="ctr">
              <a:buNone/>
              <a:defRPr sz="1600"/>
            </a:lvl4pPr>
            <a:lvl5pPr marL="1828793" indent="0" algn="ctr">
              <a:buNone/>
              <a:defRPr sz="1600"/>
            </a:lvl5pPr>
            <a:lvl6pPr marL="2285989" indent="0" algn="ctr">
              <a:buNone/>
              <a:defRPr sz="1600"/>
            </a:lvl6pPr>
            <a:lvl7pPr marL="2743188" indent="0" algn="ctr">
              <a:buNone/>
              <a:defRPr sz="1600"/>
            </a:lvl7pPr>
            <a:lvl8pPr marL="3200388" indent="0" algn="ctr">
              <a:buNone/>
              <a:defRPr sz="1600"/>
            </a:lvl8pPr>
            <a:lvl9pPr marL="3657585" indent="0" algn="ctr">
              <a:buNone/>
              <a:defRPr sz="1600"/>
            </a:lvl9pPr>
          </a:lstStyle>
          <a:p>
            <a:r>
              <a:rPr lang="pt-BR"/>
              <a:t>Clique para editar o estilo do subtítulo Mestre</a:t>
            </a:r>
          </a:p>
        </p:txBody>
      </p:sp>
      <p:cxnSp>
        <p:nvCxnSpPr>
          <p:cNvPr id="21" name="Conector reto 20">
            <a:extLst>
              <a:ext uri="{FF2B5EF4-FFF2-40B4-BE49-F238E27FC236}">
                <a16:creationId xmlns:a16="http://schemas.microsoft.com/office/drawing/2014/main" xmlns="" id="{9AB99934-0D78-4FB9-AA28-3478529BFABD}"/>
              </a:ext>
            </a:extLst>
          </p:cNvPr>
          <p:cNvCxnSpPr>
            <a:cxnSpLocks/>
          </p:cNvCxnSpPr>
          <p:nvPr userDrawn="1"/>
        </p:nvCxnSpPr>
        <p:spPr>
          <a:xfrm>
            <a:off x="2965654" y="1122234"/>
            <a:ext cx="8738668" cy="0"/>
          </a:xfrm>
          <a:prstGeom prst="line">
            <a:avLst/>
          </a:prstGeom>
          <a:ln w="28575" cap="flat" cmpd="sng" algn="ctr">
            <a:solidFill>
              <a:schemeClr val="bg1">
                <a:lumMod val="75000"/>
              </a:schemeClr>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485104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32D154E-5115-4FCE-8635-B65522B3E438}"/>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xmlns="" id="{A0110717-25FB-4E5B-889F-2665E0996D09}"/>
              </a:ext>
            </a:extLst>
          </p:cNvPr>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CB2F10A9-0035-44EB-90E5-F5CADD7737B3}"/>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5" name="Espaço Reservado para Rodapé 4">
            <a:extLst>
              <a:ext uri="{FF2B5EF4-FFF2-40B4-BE49-F238E27FC236}">
                <a16:creationId xmlns:a16="http://schemas.microsoft.com/office/drawing/2014/main" xmlns="" id="{BED7C01C-ADB9-42E3-9278-361262579FD1}"/>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6" name="Espaço Reservado para Número de Slide 5">
            <a:extLst>
              <a:ext uri="{FF2B5EF4-FFF2-40B4-BE49-F238E27FC236}">
                <a16:creationId xmlns:a16="http://schemas.microsoft.com/office/drawing/2014/main" xmlns="" id="{4CFE8EF3-8D37-4DA9-A7E3-13D4004A0883}"/>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671189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E65BBFF7-E200-429B-9781-08027C065FEA}"/>
              </a:ext>
            </a:extLst>
          </p:cNvPr>
          <p:cNvSpPr>
            <a:spLocks noGrp="1"/>
          </p:cNvSpPr>
          <p:nvPr>
            <p:ph type="title" orient="vert"/>
          </p:nvPr>
        </p:nvSpPr>
        <p:spPr>
          <a:xfrm>
            <a:off x="8724899"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xmlns="" id="{CD96A412-9AE1-4F5B-90CD-662C9E9F5D6C}"/>
              </a:ext>
            </a:extLst>
          </p:cNvPr>
          <p:cNvSpPr>
            <a:spLocks noGrp="1"/>
          </p:cNvSpPr>
          <p:nvPr>
            <p:ph type="body" orient="vert" idx="1"/>
          </p:nvPr>
        </p:nvSpPr>
        <p:spPr>
          <a:xfrm>
            <a:off x="838199"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562F4632-44FF-4E6E-A682-0E11633603AC}"/>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5" name="Espaço Reservado para Rodapé 4">
            <a:extLst>
              <a:ext uri="{FF2B5EF4-FFF2-40B4-BE49-F238E27FC236}">
                <a16:creationId xmlns:a16="http://schemas.microsoft.com/office/drawing/2014/main" xmlns="" id="{79648B9B-1D32-4DEF-9E7A-76ADD0C12A63}"/>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6" name="Espaço Reservado para Número de Slide 5">
            <a:extLst>
              <a:ext uri="{FF2B5EF4-FFF2-40B4-BE49-F238E27FC236}">
                <a16:creationId xmlns:a16="http://schemas.microsoft.com/office/drawing/2014/main" xmlns="" id="{D25BE669-D8B9-4CA5-A2B9-457F4A1A8868}"/>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834916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F9DC032-F031-40EA-B2B1-4734BBE8F9D0}"/>
              </a:ext>
            </a:extLst>
          </p:cNvPr>
          <p:cNvSpPr>
            <a:spLocks noGrp="1"/>
          </p:cNvSpPr>
          <p:nvPr>
            <p:ph type="ctrTitle"/>
          </p:nvPr>
        </p:nvSpPr>
        <p:spPr>
          <a:xfrm>
            <a:off x="1524000" y="1122363"/>
            <a:ext cx="9144000" cy="2387600"/>
          </a:xfrm>
        </p:spPr>
        <p:txBody>
          <a:bodyPr anchor="b"/>
          <a:lstStyle>
            <a:lvl1pPr algn="ctr">
              <a:defRPr sz="5998"/>
            </a:lvl1pPr>
          </a:lstStyle>
          <a:p>
            <a:r>
              <a:rPr lang="pt-BR"/>
              <a:t>Clique para editar o título mestre</a:t>
            </a:r>
          </a:p>
        </p:txBody>
      </p:sp>
      <p:sp>
        <p:nvSpPr>
          <p:cNvPr id="3" name="Subtítulo 2">
            <a:extLst>
              <a:ext uri="{FF2B5EF4-FFF2-40B4-BE49-F238E27FC236}">
                <a16:creationId xmlns:a16="http://schemas.microsoft.com/office/drawing/2014/main" xmlns="" id="{DF2DEE4D-A9EA-42A9-B895-FEF729AF33F2}"/>
              </a:ext>
            </a:extLst>
          </p:cNvPr>
          <p:cNvSpPr>
            <a:spLocks noGrp="1"/>
          </p:cNvSpPr>
          <p:nvPr>
            <p:ph type="subTitle" idx="1"/>
          </p:nvPr>
        </p:nvSpPr>
        <p:spPr>
          <a:xfrm>
            <a:off x="1524000" y="3602038"/>
            <a:ext cx="9144000" cy="1655762"/>
          </a:xfrm>
        </p:spPr>
        <p:txBody>
          <a:bodyPr/>
          <a:lstStyle>
            <a:lvl1pPr marL="0" indent="0" algn="ctr">
              <a:buNone/>
              <a:defRPr sz="2400"/>
            </a:lvl1pPr>
            <a:lvl2pPr marL="457197" indent="0" algn="ctr">
              <a:buNone/>
              <a:defRPr sz="2000"/>
            </a:lvl2pPr>
            <a:lvl3pPr marL="914394" indent="0" algn="ctr">
              <a:buNone/>
              <a:defRPr sz="1801"/>
            </a:lvl3pPr>
            <a:lvl4pPr marL="1371596" indent="0" algn="ctr">
              <a:buNone/>
              <a:defRPr sz="1600"/>
            </a:lvl4pPr>
            <a:lvl5pPr marL="1828793" indent="0" algn="ctr">
              <a:buNone/>
              <a:defRPr sz="1600"/>
            </a:lvl5pPr>
            <a:lvl6pPr marL="2285989" indent="0" algn="ctr">
              <a:buNone/>
              <a:defRPr sz="1600"/>
            </a:lvl6pPr>
            <a:lvl7pPr marL="2743188" indent="0" algn="ctr">
              <a:buNone/>
              <a:defRPr sz="1600"/>
            </a:lvl7pPr>
            <a:lvl8pPr marL="3200388" indent="0" algn="ctr">
              <a:buNone/>
              <a:defRPr sz="1600"/>
            </a:lvl8pPr>
            <a:lvl9pPr marL="3657585" indent="0" algn="ctr">
              <a:buNone/>
              <a:defRPr sz="1600"/>
            </a:lvl9pPr>
          </a:lstStyle>
          <a:p>
            <a:r>
              <a:rPr lang="pt-BR"/>
              <a:t>Clique para editar o estilo do subtítulo Mestre</a:t>
            </a:r>
          </a:p>
        </p:txBody>
      </p:sp>
      <p:cxnSp>
        <p:nvCxnSpPr>
          <p:cNvPr id="21" name="Conector reto 20">
            <a:extLst>
              <a:ext uri="{FF2B5EF4-FFF2-40B4-BE49-F238E27FC236}">
                <a16:creationId xmlns:a16="http://schemas.microsoft.com/office/drawing/2014/main" xmlns="" id="{9AB99934-0D78-4FB9-AA28-3478529BFABD}"/>
              </a:ext>
            </a:extLst>
          </p:cNvPr>
          <p:cNvCxnSpPr>
            <a:cxnSpLocks/>
          </p:cNvCxnSpPr>
          <p:nvPr userDrawn="1"/>
        </p:nvCxnSpPr>
        <p:spPr>
          <a:xfrm>
            <a:off x="2965654" y="1122234"/>
            <a:ext cx="8738668" cy="0"/>
          </a:xfrm>
          <a:prstGeom prst="line">
            <a:avLst/>
          </a:prstGeom>
          <a:ln w="28575" cap="flat" cmpd="sng" algn="ctr">
            <a:solidFill>
              <a:schemeClr val="bg1">
                <a:lumMod val="75000"/>
              </a:schemeClr>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2618219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B95EA74-1553-457F-8F67-F0D2CE72E1AB}"/>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xmlns="" id="{F5422B13-EEC8-419F-8180-09D7B0F72ABF}"/>
              </a:ext>
            </a:extLst>
          </p:cNvPr>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CC0B94D5-0C47-45EF-86AA-BED7CA58C31F}"/>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5" name="Espaço Reservado para Rodapé 4">
            <a:extLst>
              <a:ext uri="{FF2B5EF4-FFF2-40B4-BE49-F238E27FC236}">
                <a16:creationId xmlns:a16="http://schemas.microsoft.com/office/drawing/2014/main" xmlns="" id="{D5154166-B25D-4C06-874B-F2CB7717D64B}"/>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6" name="Espaço Reservado para Número de Slide 5">
            <a:extLst>
              <a:ext uri="{FF2B5EF4-FFF2-40B4-BE49-F238E27FC236}">
                <a16:creationId xmlns:a16="http://schemas.microsoft.com/office/drawing/2014/main" xmlns="" id="{F9980462-1479-4633-90DD-3CAB4F1FB38C}"/>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18703752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AE23E0A-3877-4F6B-B812-5B8DE6BCC3C0}"/>
              </a:ext>
            </a:extLst>
          </p:cNvPr>
          <p:cNvSpPr>
            <a:spLocks noGrp="1"/>
          </p:cNvSpPr>
          <p:nvPr>
            <p:ph type="title"/>
          </p:nvPr>
        </p:nvSpPr>
        <p:spPr>
          <a:xfrm>
            <a:off x="831853" y="1709738"/>
            <a:ext cx="10515600" cy="2852737"/>
          </a:xfrm>
        </p:spPr>
        <p:txBody>
          <a:bodyPr anchor="b"/>
          <a:lstStyle>
            <a:lvl1pPr>
              <a:defRPr sz="5998"/>
            </a:lvl1pPr>
          </a:lstStyle>
          <a:p>
            <a:r>
              <a:rPr lang="pt-BR"/>
              <a:t>Clique para editar o título mestre</a:t>
            </a:r>
          </a:p>
        </p:txBody>
      </p:sp>
      <p:sp>
        <p:nvSpPr>
          <p:cNvPr id="3" name="Espaço Reservado para Texto 2">
            <a:extLst>
              <a:ext uri="{FF2B5EF4-FFF2-40B4-BE49-F238E27FC236}">
                <a16:creationId xmlns:a16="http://schemas.microsoft.com/office/drawing/2014/main" xmlns="" id="{8802A0F9-F790-4105-85A0-DB3B87F548C6}"/>
              </a:ext>
            </a:extLst>
          </p:cNvPr>
          <p:cNvSpPr>
            <a:spLocks noGrp="1"/>
          </p:cNvSpPr>
          <p:nvPr>
            <p:ph type="body" idx="1"/>
          </p:nvPr>
        </p:nvSpPr>
        <p:spPr>
          <a:xfrm>
            <a:off x="831853" y="4589467"/>
            <a:ext cx="10515600" cy="1500187"/>
          </a:xfrm>
        </p:spPr>
        <p:txBody>
          <a:bodyPr/>
          <a:lstStyle>
            <a:lvl1pPr marL="0" indent="0">
              <a:buNone/>
              <a:defRPr sz="2400">
                <a:solidFill>
                  <a:schemeClr val="tx1">
                    <a:tint val="75000"/>
                  </a:schemeClr>
                </a:solidFill>
              </a:defRPr>
            </a:lvl1pPr>
            <a:lvl2pPr marL="457197" indent="0">
              <a:buNone/>
              <a:defRPr sz="2000">
                <a:solidFill>
                  <a:schemeClr val="tx1">
                    <a:tint val="75000"/>
                  </a:schemeClr>
                </a:solidFill>
              </a:defRPr>
            </a:lvl2pPr>
            <a:lvl3pPr marL="914394" indent="0">
              <a:buNone/>
              <a:defRPr sz="1801">
                <a:solidFill>
                  <a:schemeClr val="tx1">
                    <a:tint val="75000"/>
                  </a:schemeClr>
                </a:solidFill>
              </a:defRPr>
            </a:lvl3pPr>
            <a:lvl4pPr marL="1371596" indent="0">
              <a:buNone/>
              <a:defRPr sz="1600">
                <a:solidFill>
                  <a:schemeClr val="tx1">
                    <a:tint val="75000"/>
                  </a:schemeClr>
                </a:solidFill>
              </a:defRPr>
            </a:lvl4pPr>
            <a:lvl5pPr marL="1828793" indent="0">
              <a:buNone/>
              <a:defRPr sz="1600">
                <a:solidFill>
                  <a:schemeClr val="tx1">
                    <a:tint val="75000"/>
                  </a:schemeClr>
                </a:solidFill>
              </a:defRPr>
            </a:lvl5pPr>
            <a:lvl6pPr marL="2285989" indent="0">
              <a:buNone/>
              <a:defRPr sz="1600">
                <a:solidFill>
                  <a:schemeClr val="tx1">
                    <a:tint val="75000"/>
                  </a:schemeClr>
                </a:solidFill>
              </a:defRPr>
            </a:lvl6pPr>
            <a:lvl7pPr marL="2743188" indent="0">
              <a:buNone/>
              <a:defRPr sz="1600">
                <a:solidFill>
                  <a:schemeClr val="tx1">
                    <a:tint val="75000"/>
                  </a:schemeClr>
                </a:solidFill>
              </a:defRPr>
            </a:lvl7pPr>
            <a:lvl8pPr marL="3200388" indent="0">
              <a:buNone/>
              <a:defRPr sz="1600">
                <a:solidFill>
                  <a:schemeClr val="tx1">
                    <a:tint val="75000"/>
                  </a:schemeClr>
                </a:solidFill>
              </a:defRPr>
            </a:lvl8pPr>
            <a:lvl9pPr marL="3657585" indent="0">
              <a:buNone/>
              <a:defRPr sz="1600">
                <a:solidFill>
                  <a:schemeClr val="tx1">
                    <a:tint val="75000"/>
                  </a:schemeClr>
                </a:solidFill>
              </a:defRPr>
            </a:lvl9pPr>
          </a:lstStyle>
          <a:p>
            <a:pPr lvl="0"/>
            <a:r>
              <a:rPr lang="pt-BR"/>
              <a:t>Editar estilos de texto Mestre</a:t>
            </a:r>
          </a:p>
        </p:txBody>
      </p:sp>
      <p:sp>
        <p:nvSpPr>
          <p:cNvPr id="4" name="Espaço Reservado para Data 3">
            <a:extLst>
              <a:ext uri="{FF2B5EF4-FFF2-40B4-BE49-F238E27FC236}">
                <a16:creationId xmlns:a16="http://schemas.microsoft.com/office/drawing/2014/main" xmlns="" id="{C49CD3F0-1E02-4724-8FB2-865DFF6D7CA5}"/>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5" name="Espaço Reservado para Rodapé 4">
            <a:extLst>
              <a:ext uri="{FF2B5EF4-FFF2-40B4-BE49-F238E27FC236}">
                <a16:creationId xmlns:a16="http://schemas.microsoft.com/office/drawing/2014/main" xmlns="" id="{EE4C6846-9D76-443A-80D7-84C7DD0D1D94}"/>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6" name="Espaço Reservado para Número de Slide 5">
            <a:extLst>
              <a:ext uri="{FF2B5EF4-FFF2-40B4-BE49-F238E27FC236}">
                <a16:creationId xmlns:a16="http://schemas.microsoft.com/office/drawing/2014/main" xmlns="" id="{8E11850B-F4D4-4F3C-8172-2C3B059FCB9E}"/>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18488095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D3600C3-2570-4896-B0ED-3404424CB7D1}"/>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xmlns="" id="{2F797642-CF17-41E1-BB2A-B77768B10EFB}"/>
              </a:ext>
            </a:extLst>
          </p:cNvPr>
          <p:cNvSpPr>
            <a:spLocks noGrp="1"/>
          </p:cNvSpPr>
          <p:nvPr>
            <p:ph sz="half" idx="1"/>
          </p:nvPr>
        </p:nvSpPr>
        <p:spPr>
          <a:xfrm>
            <a:off x="838201"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xmlns="" id="{47511951-6B98-45DA-B57F-69462350C0CE}"/>
              </a:ext>
            </a:extLst>
          </p:cNvPr>
          <p:cNvSpPr>
            <a:spLocks noGrp="1"/>
          </p:cNvSpPr>
          <p:nvPr>
            <p:ph sz="half" idx="2"/>
          </p:nvPr>
        </p:nvSpPr>
        <p:spPr>
          <a:xfrm>
            <a:off x="6172201"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xmlns="" id="{56A8DF12-9FE1-49D0-B8D3-84FF09A39F98}"/>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6" name="Espaço Reservado para Rodapé 5">
            <a:extLst>
              <a:ext uri="{FF2B5EF4-FFF2-40B4-BE49-F238E27FC236}">
                <a16:creationId xmlns:a16="http://schemas.microsoft.com/office/drawing/2014/main" xmlns="" id="{30921456-AF49-4852-B3F0-830B9C35304E}"/>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7" name="Espaço Reservado para Número de Slide 6">
            <a:extLst>
              <a:ext uri="{FF2B5EF4-FFF2-40B4-BE49-F238E27FC236}">
                <a16:creationId xmlns:a16="http://schemas.microsoft.com/office/drawing/2014/main" xmlns="" id="{447811EC-2657-4F28-B127-A742BA74D7E3}"/>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22652294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919B656-8761-4B16-B29D-2272EAEAFB52}"/>
              </a:ext>
            </a:extLst>
          </p:cNvPr>
          <p:cNvSpPr>
            <a:spLocks noGrp="1"/>
          </p:cNvSpPr>
          <p:nvPr>
            <p:ph type="title"/>
          </p:nvPr>
        </p:nvSpPr>
        <p:spPr>
          <a:xfrm>
            <a:off x="839789" y="365129"/>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xmlns="" id="{5F959DA0-5F14-432B-8140-7CA975425D81}"/>
              </a:ext>
            </a:extLst>
          </p:cNvPr>
          <p:cNvSpPr>
            <a:spLocks noGrp="1"/>
          </p:cNvSpPr>
          <p:nvPr>
            <p:ph type="body" idx="1"/>
          </p:nvPr>
        </p:nvSpPr>
        <p:spPr>
          <a:xfrm>
            <a:off x="839795" y="1681164"/>
            <a:ext cx="5157787" cy="823912"/>
          </a:xfrm>
        </p:spPr>
        <p:txBody>
          <a:bodyPr anchor="b"/>
          <a:lstStyle>
            <a:lvl1pPr marL="0" indent="0">
              <a:buNone/>
              <a:defRPr sz="2400" b="1"/>
            </a:lvl1pPr>
            <a:lvl2pPr marL="457197" indent="0">
              <a:buNone/>
              <a:defRPr sz="2000" b="1"/>
            </a:lvl2pPr>
            <a:lvl3pPr marL="914394" indent="0">
              <a:buNone/>
              <a:defRPr sz="1801" b="1"/>
            </a:lvl3pPr>
            <a:lvl4pPr marL="1371596" indent="0">
              <a:buNone/>
              <a:defRPr sz="1600" b="1"/>
            </a:lvl4pPr>
            <a:lvl5pPr marL="1828793" indent="0">
              <a:buNone/>
              <a:defRPr sz="1600" b="1"/>
            </a:lvl5pPr>
            <a:lvl6pPr marL="2285989" indent="0">
              <a:buNone/>
              <a:defRPr sz="1600" b="1"/>
            </a:lvl6pPr>
            <a:lvl7pPr marL="2743188" indent="0">
              <a:buNone/>
              <a:defRPr sz="1600" b="1"/>
            </a:lvl7pPr>
            <a:lvl8pPr marL="3200388" indent="0">
              <a:buNone/>
              <a:defRPr sz="1600" b="1"/>
            </a:lvl8pPr>
            <a:lvl9pPr marL="3657585" indent="0">
              <a:buNone/>
              <a:defRPr sz="1600" b="1"/>
            </a:lvl9pPr>
          </a:lstStyle>
          <a:p>
            <a:pPr lvl="0"/>
            <a:r>
              <a:rPr lang="pt-BR"/>
              <a:t>Editar estilos de texto Mestre</a:t>
            </a:r>
          </a:p>
        </p:txBody>
      </p:sp>
      <p:sp>
        <p:nvSpPr>
          <p:cNvPr id="4" name="Espaço Reservado para Conteúdo 3">
            <a:extLst>
              <a:ext uri="{FF2B5EF4-FFF2-40B4-BE49-F238E27FC236}">
                <a16:creationId xmlns:a16="http://schemas.microsoft.com/office/drawing/2014/main" xmlns="" id="{6D12B3DC-4CF8-41DC-805A-6CF1A2C14664}"/>
              </a:ext>
            </a:extLst>
          </p:cNvPr>
          <p:cNvSpPr>
            <a:spLocks noGrp="1"/>
          </p:cNvSpPr>
          <p:nvPr>
            <p:ph sz="half" idx="2"/>
          </p:nvPr>
        </p:nvSpPr>
        <p:spPr>
          <a:xfrm>
            <a:off x="839795" y="2505076"/>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xmlns="" id="{4B2AD427-E0D2-4C8F-9C39-77C22B258457}"/>
              </a:ext>
            </a:extLst>
          </p:cNvPr>
          <p:cNvSpPr>
            <a:spLocks noGrp="1"/>
          </p:cNvSpPr>
          <p:nvPr>
            <p:ph type="body" sz="quarter" idx="3"/>
          </p:nvPr>
        </p:nvSpPr>
        <p:spPr>
          <a:xfrm>
            <a:off x="6172203" y="1681164"/>
            <a:ext cx="5183188" cy="823912"/>
          </a:xfrm>
        </p:spPr>
        <p:txBody>
          <a:bodyPr anchor="b"/>
          <a:lstStyle>
            <a:lvl1pPr marL="0" indent="0">
              <a:buNone/>
              <a:defRPr sz="2400" b="1"/>
            </a:lvl1pPr>
            <a:lvl2pPr marL="457197" indent="0">
              <a:buNone/>
              <a:defRPr sz="2000" b="1"/>
            </a:lvl2pPr>
            <a:lvl3pPr marL="914394" indent="0">
              <a:buNone/>
              <a:defRPr sz="1801" b="1"/>
            </a:lvl3pPr>
            <a:lvl4pPr marL="1371596" indent="0">
              <a:buNone/>
              <a:defRPr sz="1600" b="1"/>
            </a:lvl4pPr>
            <a:lvl5pPr marL="1828793" indent="0">
              <a:buNone/>
              <a:defRPr sz="1600" b="1"/>
            </a:lvl5pPr>
            <a:lvl6pPr marL="2285989" indent="0">
              <a:buNone/>
              <a:defRPr sz="1600" b="1"/>
            </a:lvl6pPr>
            <a:lvl7pPr marL="2743188" indent="0">
              <a:buNone/>
              <a:defRPr sz="1600" b="1"/>
            </a:lvl7pPr>
            <a:lvl8pPr marL="3200388" indent="0">
              <a:buNone/>
              <a:defRPr sz="1600" b="1"/>
            </a:lvl8pPr>
            <a:lvl9pPr marL="3657585" indent="0">
              <a:buNone/>
              <a:defRPr sz="1600" b="1"/>
            </a:lvl9pPr>
          </a:lstStyle>
          <a:p>
            <a:pPr lvl="0"/>
            <a:r>
              <a:rPr lang="pt-BR"/>
              <a:t>Editar estilos de texto Mestre</a:t>
            </a:r>
          </a:p>
        </p:txBody>
      </p:sp>
      <p:sp>
        <p:nvSpPr>
          <p:cNvPr id="6" name="Espaço Reservado para Conteúdo 5">
            <a:extLst>
              <a:ext uri="{FF2B5EF4-FFF2-40B4-BE49-F238E27FC236}">
                <a16:creationId xmlns:a16="http://schemas.microsoft.com/office/drawing/2014/main" xmlns="" id="{4003852B-A91B-4540-87BD-80903F3C4BF8}"/>
              </a:ext>
            </a:extLst>
          </p:cNvPr>
          <p:cNvSpPr>
            <a:spLocks noGrp="1"/>
          </p:cNvSpPr>
          <p:nvPr>
            <p:ph sz="quarter" idx="4"/>
          </p:nvPr>
        </p:nvSpPr>
        <p:spPr>
          <a:xfrm>
            <a:off x="6172203" y="2505076"/>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xmlns="" id="{5CBA60C2-3092-4D9E-A563-28C2BB01D3E9}"/>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8" name="Espaço Reservado para Rodapé 7">
            <a:extLst>
              <a:ext uri="{FF2B5EF4-FFF2-40B4-BE49-F238E27FC236}">
                <a16:creationId xmlns:a16="http://schemas.microsoft.com/office/drawing/2014/main" xmlns="" id="{9DD72C9F-5619-4A50-9FCC-E8FC10DE0933}"/>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9" name="Espaço Reservado para Número de Slide 8">
            <a:extLst>
              <a:ext uri="{FF2B5EF4-FFF2-40B4-BE49-F238E27FC236}">
                <a16:creationId xmlns:a16="http://schemas.microsoft.com/office/drawing/2014/main" xmlns="" id="{078B51D4-5B7D-46B5-B76F-80DA1CAEE29E}"/>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28035885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4EDA2E0-25C9-4D9F-8BF2-784BD3EC3BB6}"/>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xmlns="" id="{50B1A686-7BAB-41B4-8C4E-A8958326255B}"/>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4" name="Espaço Reservado para Rodapé 3">
            <a:extLst>
              <a:ext uri="{FF2B5EF4-FFF2-40B4-BE49-F238E27FC236}">
                <a16:creationId xmlns:a16="http://schemas.microsoft.com/office/drawing/2014/main" xmlns="" id="{DDE4D810-C0B1-43A4-978D-45F62B47A3DD}"/>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5" name="Espaço Reservado para Número de Slide 4">
            <a:extLst>
              <a:ext uri="{FF2B5EF4-FFF2-40B4-BE49-F238E27FC236}">
                <a16:creationId xmlns:a16="http://schemas.microsoft.com/office/drawing/2014/main" xmlns="" id="{DDABF8F8-FB2E-48C4-8F3E-94A239DEFC8F}"/>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24922181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xmlns="" id="{FC13BCDD-5372-484E-8492-C5ECDA78AC06}"/>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3" name="Espaço Reservado para Rodapé 2">
            <a:extLst>
              <a:ext uri="{FF2B5EF4-FFF2-40B4-BE49-F238E27FC236}">
                <a16:creationId xmlns:a16="http://schemas.microsoft.com/office/drawing/2014/main" xmlns="" id="{5C6E3A82-F9C7-41C4-8ACB-49428290AA49}"/>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4" name="Espaço Reservado para Número de Slide 3">
            <a:extLst>
              <a:ext uri="{FF2B5EF4-FFF2-40B4-BE49-F238E27FC236}">
                <a16:creationId xmlns:a16="http://schemas.microsoft.com/office/drawing/2014/main" xmlns="" id="{CF87AF0F-8274-4BED-B3D5-9D332094F889}"/>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33923842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0C5CB2C-B563-41B4-889F-7865A7ECAFFE}"/>
              </a:ext>
            </a:extLst>
          </p:cNvPr>
          <p:cNvSpPr>
            <a:spLocks noGrp="1"/>
          </p:cNvSpPr>
          <p:nvPr>
            <p:ph type="title"/>
          </p:nvPr>
        </p:nvSpPr>
        <p:spPr>
          <a:xfrm>
            <a:off x="839791" y="457200"/>
            <a:ext cx="3932236"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xmlns="" id="{C1BECD72-D832-42F1-B586-D1F32B775C74}"/>
              </a:ext>
            </a:extLst>
          </p:cNvPr>
          <p:cNvSpPr>
            <a:spLocks noGrp="1"/>
          </p:cNvSpPr>
          <p:nvPr>
            <p:ph idx="1"/>
          </p:nvPr>
        </p:nvSpPr>
        <p:spPr>
          <a:xfrm>
            <a:off x="5183194" y="987429"/>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xmlns="" id="{98006D94-2E01-4BC1-BC6E-C7E9220DBAF5}"/>
              </a:ext>
            </a:extLst>
          </p:cNvPr>
          <p:cNvSpPr>
            <a:spLocks noGrp="1"/>
          </p:cNvSpPr>
          <p:nvPr>
            <p:ph type="body" sz="half" idx="2"/>
          </p:nvPr>
        </p:nvSpPr>
        <p:spPr>
          <a:xfrm>
            <a:off x="839791" y="2057400"/>
            <a:ext cx="3932236" cy="3811588"/>
          </a:xfrm>
        </p:spPr>
        <p:txBody>
          <a:bodyPr/>
          <a:lstStyle>
            <a:lvl1pPr marL="0" indent="0">
              <a:buNone/>
              <a:defRPr sz="1600"/>
            </a:lvl1pPr>
            <a:lvl2pPr marL="457197" indent="0">
              <a:buNone/>
              <a:defRPr sz="1401"/>
            </a:lvl2pPr>
            <a:lvl3pPr marL="914394" indent="0">
              <a:buNone/>
              <a:defRPr sz="1200"/>
            </a:lvl3pPr>
            <a:lvl4pPr marL="1371596" indent="0">
              <a:buNone/>
              <a:defRPr sz="1001"/>
            </a:lvl4pPr>
            <a:lvl5pPr marL="1828793" indent="0">
              <a:buNone/>
              <a:defRPr sz="1001"/>
            </a:lvl5pPr>
            <a:lvl6pPr marL="2285989" indent="0">
              <a:buNone/>
              <a:defRPr sz="1001"/>
            </a:lvl6pPr>
            <a:lvl7pPr marL="2743188" indent="0">
              <a:buNone/>
              <a:defRPr sz="1001"/>
            </a:lvl7pPr>
            <a:lvl8pPr marL="3200388" indent="0">
              <a:buNone/>
              <a:defRPr sz="1001"/>
            </a:lvl8pPr>
            <a:lvl9pPr marL="3657585" indent="0">
              <a:buNone/>
              <a:defRPr sz="1001"/>
            </a:lvl9pPr>
          </a:lstStyle>
          <a:p>
            <a:pPr lvl="0"/>
            <a:r>
              <a:rPr lang="pt-BR"/>
              <a:t>Editar estilos de texto Mestre</a:t>
            </a:r>
          </a:p>
        </p:txBody>
      </p:sp>
      <p:sp>
        <p:nvSpPr>
          <p:cNvPr id="5" name="Espaço Reservado para Data 4">
            <a:extLst>
              <a:ext uri="{FF2B5EF4-FFF2-40B4-BE49-F238E27FC236}">
                <a16:creationId xmlns:a16="http://schemas.microsoft.com/office/drawing/2014/main" xmlns="" id="{224440EA-F267-4055-911F-49889225D19B}"/>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6" name="Espaço Reservado para Rodapé 5">
            <a:extLst>
              <a:ext uri="{FF2B5EF4-FFF2-40B4-BE49-F238E27FC236}">
                <a16:creationId xmlns:a16="http://schemas.microsoft.com/office/drawing/2014/main" xmlns="" id="{9DE9DAD7-ACF1-4021-AF58-7C5BD069241E}"/>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7" name="Espaço Reservado para Número de Slide 6">
            <a:extLst>
              <a:ext uri="{FF2B5EF4-FFF2-40B4-BE49-F238E27FC236}">
                <a16:creationId xmlns:a16="http://schemas.microsoft.com/office/drawing/2014/main" xmlns="" id="{6D5FA6DA-CA4C-41CD-B7E5-55E5E287D51F}"/>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1090301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B95EA74-1553-457F-8F67-F0D2CE72E1AB}"/>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xmlns="" id="{F5422B13-EEC8-419F-8180-09D7B0F72ABF}"/>
              </a:ext>
            </a:extLst>
          </p:cNvPr>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CC0B94D5-0C47-45EF-86AA-BED7CA58C31F}"/>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5" name="Espaço Reservado para Rodapé 4">
            <a:extLst>
              <a:ext uri="{FF2B5EF4-FFF2-40B4-BE49-F238E27FC236}">
                <a16:creationId xmlns:a16="http://schemas.microsoft.com/office/drawing/2014/main" xmlns="" id="{D5154166-B25D-4C06-874B-F2CB7717D64B}"/>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6" name="Espaço Reservado para Número de Slide 5">
            <a:extLst>
              <a:ext uri="{FF2B5EF4-FFF2-40B4-BE49-F238E27FC236}">
                <a16:creationId xmlns:a16="http://schemas.microsoft.com/office/drawing/2014/main" xmlns="" id="{F9980462-1479-4633-90DD-3CAB4F1FB38C}"/>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29015659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DABCBB8-F55F-40F4-AAD2-C9450197CAB2}"/>
              </a:ext>
            </a:extLst>
          </p:cNvPr>
          <p:cNvSpPr>
            <a:spLocks noGrp="1"/>
          </p:cNvSpPr>
          <p:nvPr>
            <p:ph type="title"/>
          </p:nvPr>
        </p:nvSpPr>
        <p:spPr>
          <a:xfrm>
            <a:off x="839791" y="457200"/>
            <a:ext cx="3932236"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xmlns="" id="{1FF12046-FE50-4390-B0D9-3A5886824DD9}"/>
              </a:ext>
            </a:extLst>
          </p:cNvPr>
          <p:cNvSpPr>
            <a:spLocks noGrp="1"/>
          </p:cNvSpPr>
          <p:nvPr>
            <p:ph type="pic" idx="1"/>
          </p:nvPr>
        </p:nvSpPr>
        <p:spPr>
          <a:xfrm>
            <a:off x="5183194" y="987429"/>
            <a:ext cx="6172201" cy="4873625"/>
          </a:xfrm>
        </p:spPr>
        <p:txBody>
          <a:bodyPr/>
          <a:lstStyle>
            <a:lvl1pPr marL="0" indent="0">
              <a:buNone/>
              <a:defRPr sz="3200"/>
            </a:lvl1pPr>
            <a:lvl2pPr marL="457197" indent="0">
              <a:buNone/>
              <a:defRPr sz="2800"/>
            </a:lvl2pPr>
            <a:lvl3pPr marL="914394" indent="0">
              <a:buNone/>
              <a:defRPr sz="2400"/>
            </a:lvl3pPr>
            <a:lvl4pPr marL="1371596" indent="0">
              <a:buNone/>
              <a:defRPr sz="2000"/>
            </a:lvl4pPr>
            <a:lvl5pPr marL="1828793" indent="0">
              <a:buNone/>
              <a:defRPr sz="2000"/>
            </a:lvl5pPr>
            <a:lvl6pPr marL="2285989" indent="0">
              <a:buNone/>
              <a:defRPr sz="2000"/>
            </a:lvl6pPr>
            <a:lvl7pPr marL="2743188" indent="0">
              <a:buNone/>
              <a:defRPr sz="2000"/>
            </a:lvl7pPr>
            <a:lvl8pPr marL="3200388" indent="0">
              <a:buNone/>
              <a:defRPr sz="2000"/>
            </a:lvl8pPr>
            <a:lvl9pPr marL="3657585" indent="0">
              <a:buNone/>
              <a:defRPr sz="2000"/>
            </a:lvl9pPr>
          </a:lstStyle>
          <a:p>
            <a:endParaRPr lang="pt-BR"/>
          </a:p>
        </p:txBody>
      </p:sp>
      <p:sp>
        <p:nvSpPr>
          <p:cNvPr id="4" name="Espaço Reservado para Texto 3">
            <a:extLst>
              <a:ext uri="{FF2B5EF4-FFF2-40B4-BE49-F238E27FC236}">
                <a16:creationId xmlns:a16="http://schemas.microsoft.com/office/drawing/2014/main" xmlns="" id="{6884A1A0-246B-4F2A-9646-C00B4F6ACAE5}"/>
              </a:ext>
            </a:extLst>
          </p:cNvPr>
          <p:cNvSpPr>
            <a:spLocks noGrp="1"/>
          </p:cNvSpPr>
          <p:nvPr>
            <p:ph type="body" sz="half" idx="2"/>
          </p:nvPr>
        </p:nvSpPr>
        <p:spPr>
          <a:xfrm>
            <a:off x="839791" y="2057400"/>
            <a:ext cx="3932236" cy="3811588"/>
          </a:xfrm>
        </p:spPr>
        <p:txBody>
          <a:bodyPr/>
          <a:lstStyle>
            <a:lvl1pPr marL="0" indent="0">
              <a:buNone/>
              <a:defRPr sz="1600"/>
            </a:lvl1pPr>
            <a:lvl2pPr marL="457197" indent="0">
              <a:buNone/>
              <a:defRPr sz="1401"/>
            </a:lvl2pPr>
            <a:lvl3pPr marL="914394" indent="0">
              <a:buNone/>
              <a:defRPr sz="1200"/>
            </a:lvl3pPr>
            <a:lvl4pPr marL="1371596" indent="0">
              <a:buNone/>
              <a:defRPr sz="1001"/>
            </a:lvl4pPr>
            <a:lvl5pPr marL="1828793" indent="0">
              <a:buNone/>
              <a:defRPr sz="1001"/>
            </a:lvl5pPr>
            <a:lvl6pPr marL="2285989" indent="0">
              <a:buNone/>
              <a:defRPr sz="1001"/>
            </a:lvl6pPr>
            <a:lvl7pPr marL="2743188" indent="0">
              <a:buNone/>
              <a:defRPr sz="1001"/>
            </a:lvl7pPr>
            <a:lvl8pPr marL="3200388" indent="0">
              <a:buNone/>
              <a:defRPr sz="1001"/>
            </a:lvl8pPr>
            <a:lvl9pPr marL="3657585" indent="0">
              <a:buNone/>
              <a:defRPr sz="1001"/>
            </a:lvl9pPr>
          </a:lstStyle>
          <a:p>
            <a:pPr lvl="0"/>
            <a:r>
              <a:rPr lang="pt-BR"/>
              <a:t>Editar estilos de texto Mestre</a:t>
            </a:r>
          </a:p>
        </p:txBody>
      </p:sp>
      <p:sp>
        <p:nvSpPr>
          <p:cNvPr id="5" name="Espaço Reservado para Data 4">
            <a:extLst>
              <a:ext uri="{FF2B5EF4-FFF2-40B4-BE49-F238E27FC236}">
                <a16:creationId xmlns:a16="http://schemas.microsoft.com/office/drawing/2014/main" xmlns="" id="{CD402E35-448C-48E9-8D38-6A15088975B5}"/>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6" name="Espaço Reservado para Rodapé 5">
            <a:extLst>
              <a:ext uri="{FF2B5EF4-FFF2-40B4-BE49-F238E27FC236}">
                <a16:creationId xmlns:a16="http://schemas.microsoft.com/office/drawing/2014/main" xmlns="" id="{130D7DA8-3434-4347-B227-49548693C103}"/>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7" name="Espaço Reservado para Número de Slide 6">
            <a:extLst>
              <a:ext uri="{FF2B5EF4-FFF2-40B4-BE49-F238E27FC236}">
                <a16:creationId xmlns:a16="http://schemas.microsoft.com/office/drawing/2014/main" xmlns="" id="{2A5D870C-AFEF-4E0E-BFC3-CBF5B73EAE6A}"/>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30078259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32D154E-5115-4FCE-8635-B65522B3E438}"/>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xmlns="" id="{A0110717-25FB-4E5B-889F-2665E0996D09}"/>
              </a:ext>
            </a:extLst>
          </p:cNvPr>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CB2F10A9-0035-44EB-90E5-F5CADD7737B3}"/>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5" name="Espaço Reservado para Rodapé 4">
            <a:extLst>
              <a:ext uri="{FF2B5EF4-FFF2-40B4-BE49-F238E27FC236}">
                <a16:creationId xmlns:a16="http://schemas.microsoft.com/office/drawing/2014/main" xmlns="" id="{BED7C01C-ADB9-42E3-9278-361262579FD1}"/>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6" name="Espaço Reservado para Número de Slide 5">
            <a:extLst>
              <a:ext uri="{FF2B5EF4-FFF2-40B4-BE49-F238E27FC236}">
                <a16:creationId xmlns:a16="http://schemas.microsoft.com/office/drawing/2014/main" xmlns="" id="{4CFE8EF3-8D37-4DA9-A7E3-13D4004A0883}"/>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10792741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E65BBFF7-E200-429B-9781-08027C065FEA}"/>
              </a:ext>
            </a:extLst>
          </p:cNvPr>
          <p:cNvSpPr>
            <a:spLocks noGrp="1"/>
          </p:cNvSpPr>
          <p:nvPr>
            <p:ph type="title" orient="vert"/>
          </p:nvPr>
        </p:nvSpPr>
        <p:spPr>
          <a:xfrm>
            <a:off x="8724899"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xmlns="" id="{CD96A412-9AE1-4F5B-90CD-662C9E9F5D6C}"/>
              </a:ext>
            </a:extLst>
          </p:cNvPr>
          <p:cNvSpPr>
            <a:spLocks noGrp="1"/>
          </p:cNvSpPr>
          <p:nvPr>
            <p:ph type="body" orient="vert" idx="1"/>
          </p:nvPr>
        </p:nvSpPr>
        <p:spPr>
          <a:xfrm>
            <a:off x="838199"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xmlns="" id="{562F4632-44FF-4E6E-A682-0E11633603AC}"/>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5" name="Espaço Reservado para Rodapé 4">
            <a:extLst>
              <a:ext uri="{FF2B5EF4-FFF2-40B4-BE49-F238E27FC236}">
                <a16:creationId xmlns:a16="http://schemas.microsoft.com/office/drawing/2014/main" xmlns="" id="{79648B9B-1D32-4DEF-9E7A-76ADD0C12A63}"/>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6" name="Espaço Reservado para Número de Slide 5">
            <a:extLst>
              <a:ext uri="{FF2B5EF4-FFF2-40B4-BE49-F238E27FC236}">
                <a16:creationId xmlns:a16="http://schemas.microsoft.com/office/drawing/2014/main" xmlns="" id="{D25BE669-D8B9-4CA5-A2B9-457F4A1A8868}"/>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2029642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AE23E0A-3877-4F6B-B812-5B8DE6BCC3C0}"/>
              </a:ext>
            </a:extLst>
          </p:cNvPr>
          <p:cNvSpPr>
            <a:spLocks noGrp="1"/>
          </p:cNvSpPr>
          <p:nvPr>
            <p:ph type="title"/>
          </p:nvPr>
        </p:nvSpPr>
        <p:spPr>
          <a:xfrm>
            <a:off x="831853" y="1709738"/>
            <a:ext cx="10515600" cy="2852737"/>
          </a:xfrm>
        </p:spPr>
        <p:txBody>
          <a:bodyPr anchor="b"/>
          <a:lstStyle>
            <a:lvl1pPr>
              <a:defRPr sz="5998"/>
            </a:lvl1pPr>
          </a:lstStyle>
          <a:p>
            <a:r>
              <a:rPr lang="pt-BR"/>
              <a:t>Clique para editar o título mestre</a:t>
            </a:r>
          </a:p>
        </p:txBody>
      </p:sp>
      <p:sp>
        <p:nvSpPr>
          <p:cNvPr id="3" name="Espaço Reservado para Texto 2">
            <a:extLst>
              <a:ext uri="{FF2B5EF4-FFF2-40B4-BE49-F238E27FC236}">
                <a16:creationId xmlns:a16="http://schemas.microsoft.com/office/drawing/2014/main" xmlns="" id="{8802A0F9-F790-4105-85A0-DB3B87F548C6}"/>
              </a:ext>
            </a:extLst>
          </p:cNvPr>
          <p:cNvSpPr>
            <a:spLocks noGrp="1"/>
          </p:cNvSpPr>
          <p:nvPr>
            <p:ph type="body" idx="1"/>
          </p:nvPr>
        </p:nvSpPr>
        <p:spPr>
          <a:xfrm>
            <a:off x="831853" y="4589467"/>
            <a:ext cx="10515600" cy="1500187"/>
          </a:xfrm>
        </p:spPr>
        <p:txBody>
          <a:bodyPr/>
          <a:lstStyle>
            <a:lvl1pPr marL="0" indent="0">
              <a:buNone/>
              <a:defRPr sz="2400">
                <a:solidFill>
                  <a:schemeClr val="tx1">
                    <a:tint val="75000"/>
                  </a:schemeClr>
                </a:solidFill>
              </a:defRPr>
            </a:lvl1pPr>
            <a:lvl2pPr marL="457197" indent="0">
              <a:buNone/>
              <a:defRPr sz="2000">
                <a:solidFill>
                  <a:schemeClr val="tx1">
                    <a:tint val="75000"/>
                  </a:schemeClr>
                </a:solidFill>
              </a:defRPr>
            </a:lvl2pPr>
            <a:lvl3pPr marL="914394" indent="0">
              <a:buNone/>
              <a:defRPr sz="1801">
                <a:solidFill>
                  <a:schemeClr val="tx1">
                    <a:tint val="75000"/>
                  </a:schemeClr>
                </a:solidFill>
              </a:defRPr>
            </a:lvl3pPr>
            <a:lvl4pPr marL="1371596" indent="0">
              <a:buNone/>
              <a:defRPr sz="1600">
                <a:solidFill>
                  <a:schemeClr val="tx1">
                    <a:tint val="75000"/>
                  </a:schemeClr>
                </a:solidFill>
              </a:defRPr>
            </a:lvl4pPr>
            <a:lvl5pPr marL="1828793" indent="0">
              <a:buNone/>
              <a:defRPr sz="1600">
                <a:solidFill>
                  <a:schemeClr val="tx1">
                    <a:tint val="75000"/>
                  </a:schemeClr>
                </a:solidFill>
              </a:defRPr>
            </a:lvl5pPr>
            <a:lvl6pPr marL="2285989" indent="0">
              <a:buNone/>
              <a:defRPr sz="1600">
                <a:solidFill>
                  <a:schemeClr val="tx1">
                    <a:tint val="75000"/>
                  </a:schemeClr>
                </a:solidFill>
              </a:defRPr>
            </a:lvl6pPr>
            <a:lvl7pPr marL="2743188" indent="0">
              <a:buNone/>
              <a:defRPr sz="1600">
                <a:solidFill>
                  <a:schemeClr val="tx1">
                    <a:tint val="75000"/>
                  </a:schemeClr>
                </a:solidFill>
              </a:defRPr>
            </a:lvl7pPr>
            <a:lvl8pPr marL="3200388" indent="0">
              <a:buNone/>
              <a:defRPr sz="1600">
                <a:solidFill>
                  <a:schemeClr val="tx1">
                    <a:tint val="75000"/>
                  </a:schemeClr>
                </a:solidFill>
              </a:defRPr>
            </a:lvl8pPr>
            <a:lvl9pPr marL="3657585" indent="0">
              <a:buNone/>
              <a:defRPr sz="1600">
                <a:solidFill>
                  <a:schemeClr val="tx1">
                    <a:tint val="75000"/>
                  </a:schemeClr>
                </a:solidFill>
              </a:defRPr>
            </a:lvl9pPr>
          </a:lstStyle>
          <a:p>
            <a:pPr lvl="0"/>
            <a:r>
              <a:rPr lang="pt-BR"/>
              <a:t>Editar estilos de texto Mestre</a:t>
            </a:r>
          </a:p>
        </p:txBody>
      </p:sp>
      <p:sp>
        <p:nvSpPr>
          <p:cNvPr id="4" name="Espaço Reservado para Data 3">
            <a:extLst>
              <a:ext uri="{FF2B5EF4-FFF2-40B4-BE49-F238E27FC236}">
                <a16:creationId xmlns:a16="http://schemas.microsoft.com/office/drawing/2014/main" xmlns="" id="{C49CD3F0-1E02-4724-8FB2-865DFF6D7CA5}"/>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5" name="Espaço Reservado para Rodapé 4">
            <a:extLst>
              <a:ext uri="{FF2B5EF4-FFF2-40B4-BE49-F238E27FC236}">
                <a16:creationId xmlns:a16="http://schemas.microsoft.com/office/drawing/2014/main" xmlns="" id="{EE4C6846-9D76-443A-80D7-84C7DD0D1D94}"/>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6" name="Espaço Reservado para Número de Slide 5">
            <a:extLst>
              <a:ext uri="{FF2B5EF4-FFF2-40B4-BE49-F238E27FC236}">
                <a16:creationId xmlns:a16="http://schemas.microsoft.com/office/drawing/2014/main" xmlns="" id="{8E11850B-F4D4-4F3C-8172-2C3B059FCB9E}"/>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1949702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D3600C3-2570-4896-B0ED-3404424CB7D1}"/>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xmlns="" id="{2F797642-CF17-41E1-BB2A-B77768B10EFB}"/>
              </a:ext>
            </a:extLst>
          </p:cNvPr>
          <p:cNvSpPr>
            <a:spLocks noGrp="1"/>
          </p:cNvSpPr>
          <p:nvPr>
            <p:ph sz="half" idx="1"/>
          </p:nvPr>
        </p:nvSpPr>
        <p:spPr>
          <a:xfrm>
            <a:off x="838201"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xmlns="" id="{47511951-6B98-45DA-B57F-69462350C0CE}"/>
              </a:ext>
            </a:extLst>
          </p:cNvPr>
          <p:cNvSpPr>
            <a:spLocks noGrp="1"/>
          </p:cNvSpPr>
          <p:nvPr>
            <p:ph sz="half" idx="2"/>
          </p:nvPr>
        </p:nvSpPr>
        <p:spPr>
          <a:xfrm>
            <a:off x="6172201"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xmlns="" id="{56A8DF12-9FE1-49D0-B8D3-84FF09A39F98}"/>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6" name="Espaço Reservado para Rodapé 5">
            <a:extLst>
              <a:ext uri="{FF2B5EF4-FFF2-40B4-BE49-F238E27FC236}">
                <a16:creationId xmlns:a16="http://schemas.microsoft.com/office/drawing/2014/main" xmlns="" id="{30921456-AF49-4852-B3F0-830B9C35304E}"/>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7" name="Espaço Reservado para Número de Slide 6">
            <a:extLst>
              <a:ext uri="{FF2B5EF4-FFF2-40B4-BE49-F238E27FC236}">
                <a16:creationId xmlns:a16="http://schemas.microsoft.com/office/drawing/2014/main" xmlns="" id="{447811EC-2657-4F28-B127-A742BA74D7E3}"/>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2953359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919B656-8761-4B16-B29D-2272EAEAFB52}"/>
              </a:ext>
            </a:extLst>
          </p:cNvPr>
          <p:cNvSpPr>
            <a:spLocks noGrp="1"/>
          </p:cNvSpPr>
          <p:nvPr>
            <p:ph type="title"/>
          </p:nvPr>
        </p:nvSpPr>
        <p:spPr>
          <a:xfrm>
            <a:off x="839789" y="365129"/>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xmlns="" id="{5F959DA0-5F14-432B-8140-7CA975425D81}"/>
              </a:ext>
            </a:extLst>
          </p:cNvPr>
          <p:cNvSpPr>
            <a:spLocks noGrp="1"/>
          </p:cNvSpPr>
          <p:nvPr>
            <p:ph type="body" idx="1"/>
          </p:nvPr>
        </p:nvSpPr>
        <p:spPr>
          <a:xfrm>
            <a:off x="839795" y="1681164"/>
            <a:ext cx="5157787" cy="823912"/>
          </a:xfrm>
        </p:spPr>
        <p:txBody>
          <a:bodyPr anchor="b"/>
          <a:lstStyle>
            <a:lvl1pPr marL="0" indent="0">
              <a:buNone/>
              <a:defRPr sz="2400" b="1"/>
            </a:lvl1pPr>
            <a:lvl2pPr marL="457197" indent="0">
              <a:buNone/>
              <a:defRPr sz="2000" b="1"/>
            </a:lvl2pPr>
            <a:lvl3pPr marL="914394" indent="0">
              <a:buNone/>
              <a:defRPr sz="1801" b="1"/>
            </a:lvl3pPr>
            <a:lvl4pPr marL="1371596" indent="0">
              <a:buNone/>
              <a:defRPr sz="1600" b="1"/>
            </a:lvl4pPr>
            <a:lvl5pPr marL="1828793" indent="0">
              <a:buNone/>
              <a:defRPr sz="1600" b="1"/>
            </a:lvl5pPr>
            <a:lvl6pPr marL="2285989" indent="0">
              <a:buNone/>
              <a:defRPr sz="1600" b="1"/>
            </a:lvl6pPr>
            <a:lvl7pPr marL="2743188" indent="0">
              <a:buNone/>
              <a:defRPr sz="1600" b="1"/>
            </a:lvl7pPr>
            <a:lvl8pPr marL="3200388" indent="0">
              <a:buNone/>
              <a:defRPr sz="1600" b="1"/>
            </a:lvl8pPr>
            <a:lvl9pPr marL="3657585" indent="0">
              <a:buNone/>
              <a:defRPr sz="1600" b="1"/>
            </a:lvl9pPr>
          </a:lstStyle>
          <a:p>
            <a:pPr lvl="0"/>
            <a:r>
              <a:rPr lang="pt-BR"/>
              <a:t>Editar estilos de texto Mestre</a:t>
            </a:r>
          </a:p>
        </p:txBody>
      </p:sp>
      <p:sp>
        <p:nvSpPr>
          <p:cNvPr id="4" name="Espaço Reservado para Conteúdo 3">
            <a:extLst>
              <a:ext uri="{FF2B5EF4-FFF2-40B4-BE49-F238E27FC236}">
                <a16:creationId xmlns:a16="http://schemas.microsoft.com/office/drawing/2014/main" xmlns="" id="{6D12B3DC-4CF8-41DC-805A-6CF1A2C14664}"/>
              </a:ext>
            </a:extLst>
          </p:cNvPr>
          <p:cNvSpPr>
            <a:spLocks noGrp="1"/>
          </p:cNvSpPr>
          <p:nvPr>
            <p:ph sz="half" idx="2"/>
          </p:nvPr>
        </p:nvSpPr>
        <p:spPr>
          <a:xfrm>
            <a:off x="839795" y="2505076"/>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xmlns="" id="{4B2AD427-E0D2-4C8F-9C39-77C22B258457}"/>
              </a:ext>
            </a:extLst>
          </p:cNvPr>
          <p:cNvSpPr>
            <a:spLocks noGrp="1"/>
          </p:cNvSpPr>
          <p:nvPr>
            <p:ph type="body" sz="quarter" idx="3"/>
          </p:nvPr>
        </p:nvSpPr>
        <p:spPr>
          <a:xfrm>
            <a:off x="6172203" y="1681164"/>
            <a:ext cx="5183188" cy="823912"/>
          </a:xfrm>
        </p:spPr>
        <p:txBody>
          <a:bodyPr anchor="b"/>
          <a:lstStyle>
            <a:lvl1pPr marL="0" indent="0">
              <a:buNone/>
              <a:defRPr sz="2400" b="1"/>
            </a:lvl1pPr>
            <a:lvl2pPr marL="457197" indent="0">
              <a:buNone/>
              <a:defRPr sz="2000" b="1"/>
            </a:lvl2pPr>
            <a:lvl3pPr marL="914394" indent="0">
              <a:buNone/>
              <a:defRPr sz="1801" b="1"/>
            </a:lvl3pPr>
            <a:lvl4pPr marL="1371596" indent="0">
              <a:buNone/>
              <a:defRPr sz="1600" b="1"/>
            </a:lvl4pPr>
            <a:lvl5pPr marL="1828793" indent="0">
              <a:buNone/>
              <a:defRPr sz="1600" b="1"/>
            </a:lvl5pPr>
            <a:lvl6pPr marL="2285989" indent="0">
              <a:buNone/>
              <a:defRPr sz="1600" b="1"/>
            </a:lvl6pPr>
            <a:lvl7pPr marL="2743188" indent="0">
              <a:buNone/>
              <a:defRPr sz="1600" b="1"/>
            </a:lvl7pPr>
            <a:lvl8pPr marL="3200388" indent="0">
              <a:buNone/>
              <a:defRPr sz="1600" b="1"/>
            </a:lvl8pPr>
            <a:lvl9pPr marL="3657585" indent="0">
              <a:buNone/>
              <a:defRPr sz="1600" b="1"/>
            </a:lvl9pPr>
          </a:lstStyle>
          <a:p>
            <a:pPr lvl="0"/>
            <a:r>
              <a:rPr lang="pt-BR"/>
              <a:t>Editar estilos de texto Mestre</a:t>
            </a:r>
          </a:p>
        </p:txBody>
      </p:sp>
      <p:sp>
        <p:nvSpPr>
          <p:cNvPr id="6" name="Espaço Reservado para Conteúdo 5">
            <a:extLst>
              <a:ext uri="{FF2B5EF4-FFF2-40B4-BE49-F238E27FC236}">
                <a16:creationId xmlns:a16="http://schemas.microsoft.com/office/drawing/2014/main" xmlns="" id="{4003852B-A91B-4540-87BD-80903F3C4BF8}"/>
              </a:ext>
            </a:extLst>
          </p:cNvPr>
          <p:cNvSpPr>
            <a:spLocks noGrp="1"/>
          </p:cNvSpPr>
          <p:nvPr>
            <p:ph sz="quarter" idx="4"/>
          </p:nvPr>
        </p:nvSpPr>
        <p:spPr>
          <a:xfrm>
            <a:off x="6172203" y="2505076"/>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xmlns="" id="{5CBA60C2-3092-4D9E-A563-28C2BB01D3E9}"/>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8" name="Espaço Reservado para Rodapé 7">
            <a:extLst>
              <a:ext uri="{FF2B5EF4-FFF2-40B4-BE49-F238E27FC236}">
                <a16:creationId xmlns:a16="http://schemas.microsoft.com/office/drawing/2014/main" xmlns="" id="{9DD72C9F-5619-4A50-9FCC-E8FC10DE0933}"/>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9" name="Espaço Reservado para Número de Slide 8">
            <a:extLst>
              <a:ext uri="{FF2B5EF4-FFF2-40B4-BE49-F238E27FC236}">
                <a16:creationId xmlns:a16="http://schemas.microsoft.com/office/drawing/2014/main" xmlns="" id="{078B51D4-5B7D-46B5-B76F-80DA1CAEE29E}"/>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3104498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4EDA2E0-25C9-4D9F-8BF2-784BD3EC3BB6}"/>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xmlns="" id="{50B1A686-7BAB-41B4-8C4E-A8958326255B}"/>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4" name="Espaço Reservado para Rodapé 3">
            <a:extLst>
              <a:ext uri="{FF2B5EF4-FFF2-40B4-BE49-F238E27FC236}">
                <a16:creationId xmlns:a16="http://schemas.microsoft.com/office/drawing/2014/main" xmlns="" id="{DDE4D810-C0B1-43A4-978D-45F62B47A3DD}"/>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5" name="Espaço Reservado para Número de Slide 4">
            <a:extLst>
              <a:ext uri="{FF2B5EF4-FFF2-40B4-BE49-F238E27FC236}">
                <a16:creationId xmlns:a16="http://schemas.microsoft.com/office/drawing/2014/main" xmlns="" id="{DDABF8F8-FB2E-48C4-8F3E-94A239DEFC8F}"/>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943495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4074648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0C5CB2C-B563-41B4-889F-7865A7ECAFFE}"/>
              </a:ext>
            </a:extLst>
          </p:cNvPr>
          <p:cNvSpPr>
            <a:spLocks noGrp="1"/>
          </p:cNvSpPr>
          <p:nvPr>
            <p:ph type="title"/>
          </p:nvPr>
        </p:nvSpPr>
        <p:spPr>
          <a:xfrm>
            <a:off x="839791" y="457200"/>
            <a:ext cx="3932236"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xmlns="" id="{C1BECD72-D832-42F1-B586-D1F32B775C74}"/>
              </a:ext>
            </a:extLst>
          </p:cNvPr>
          <p:cNvSpPr>
            <a:spLocks noGrp="1"/>
          </p:cNvSpPr>
          <p:nvPr>
            <p:ph idx="1"/>
          </p:nvPr>
        </p:nvSpPr>
        <p:spPr>
          <a:xfrm>
            <a:off x="5183194" y="987429"/>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xmlns="" id="{98006D94-2E01-4BC1-BC6E-C7E9220DBAF5}"/>
              </a:ext>
            </a:extLst>
          </p:cNvPr>
          <p:cNvSpPr>
            <a:spLocks noGrp="1"/>
          </p:cNvSpPr>
          <p:nvPr>
            <p:ph type="body" sz="half" idx="2"/>
          </p:nvPr>
        </p:nvSpPr>
        <p:spPr>
          <a:xfrm>
            <a:off x="839791" y="2057400"/>
            <a:ext cx="3932236" cy="3811588"/>
          </a:xfrm>
        </p:spPr>
        <p:txBody>
          <a:bodyPr/>
          <a:lstStyle>
            <a:lvl1pPr marL="0" indent="0">
              <a:buNone/>
              <a:defRPr sz="1600"/>
            </a:lvl1pPr>
            <a:lvl2pPr marL="457197" indent="0">
              <a:buNone/>
              <a:defRPr sz="1401"/>
            </a:lvl2pPr>
            <a:lvl3pPr marL="914394" indent="0">
              <a:buNone/>
              <a:defRPr sz="1200"/>
            </a:lvl3pPr>
            <a:lvl4pPr marL="1371596" indent="0">
              <a:buNone/>
              <a:defRPr sz="1001"/>
            </a:lvl4pPr>
            <a:lvl5pPr marL="1828793" indent="0">
              <a:buNone/>
              <a:defRPr sz="1001"/>
            </a:lvl5pPr>
            <a:lvl6pPr marL="2285989" indent="0">
              <a:buNone/>
              <a:defRPr sz="1001"/>
            </a:lvl6pPr>
            <a:lvl7pPr marL="2743188" indent="0">
              <a:buNone/>
              <a:defRPr sz="1001"/>
            </a:lvl7pPr>
            <a:lvl8pPr marL="3200388" indent="0">
              <a:buNone/>
              <a:defRPr sz="1001"/>
            </a:lvl8pPr>
            <a:lvl9pPr marL="3657585" indent="0">
              <a:buNone/>
              <a:defRPr sz="1001"/>
            </a:lvl9pPr>
          </a:lstStyle>
          <a:p>
            <a:pPr lvl="0"/>
            <a:r>
              <a:rPr lang="pt-BR"/>
              <a:t>Editar estilos de texto Mestre</a:t>
            </a:r>
          </a:p>
        </p:txBody>
      </p:sp>
      <p:sp>
        <p:nvSpPr>
          <p:cNvPr id="5" name="Espaço Reservado para Data 4">
            <a:extLst>
              <a:ext uri="{FF2B5EF4-FFF2-40B4-BE49-F238E27FC236}">
                <a16:creationId xmlns:a16="http://schemas.microsoft.com/office/drawing/2014/main" xmlns="" id="{224440EA-F267-4055-911F-49889225D19B}"/>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6" name="Espaço Reservado para Rodapé 5">
            <a:extLst>
              <a:ext uri="{FF2B5EF4-FFF2-40B4-BE49-F238E27FC236}">
                <a16:creationId xmlns:a16="http://schemas.microsoft.com/office/drawing/2014/main" xmlns="" id="{9DE9DAD7-ACF1-4021-AF58-7C5BD069241E}"/>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7" name="Espaço Reservado para Número de Slide 6">
            <a:extLst>
              <a:ext uri="{FF2B5EF4-FFF2-40B4-BE49-F238E27FC236}">
                <a16:creationId xmlns:a16="http://schemas.microsoft.com/office/drawing/2014/main" xmlns="" id="{6D5FA6DA-CA4C-41CD-B7E5-55E5E287D51F}"/>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4006810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DABCBB8-F55F-40F4-AAD2-C9450197CAB2}"/>
              </a:ext>
            </a:extLst>
          </p:cNvPr>
          <p:cNvSpPr>
            <a:spLocks noGrp="1"/>
          </p:cNvSpPr>
          <p:nvPr>
            <p:ph type="title"/>
          </p:nvPr>
        </p:nvSpPr>
        <p:spPr>
          <a:xfrm>
            <a:off x="839791" y="457200"/>
            <a:ext cx="3932236"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xmlns="" id="{1FF12046-FE50-4390-B0D9-3A5886824DD9}"/>
              </a:ext>
            </a:extLst>
          </p:cNvPr>
          <p:cNvSpPr>
            <a:spLocks noGrp="1"/>
          </p:cNvSpPr>
          <p:nvPr>
            <p:ph type="pic" idx="1"/>
          </p:nvPr>
        </p:nvSpPr>
        <p:spPr>
          <a:xfrm>
            <a:off x="5183194" y="987429"/>
            <a:ext cx="6172201" cy="4873625"/>
          </a:xfrm>
        </p:spPr>
        <p:txBody>
          <a:bodyPr/>
          <a:lstStyle>
            <a:lvl1pPr marL="0" indent="0">
              <a:buNone/>
              <a:defRPr sz="3200"/>
            </a:lvl1pPr>
            <a:lvl2pPr marL="457197" indent="0">
              <a:buNone/>
              <a:defRPr sz="2800"/>
            </a:lvl2pPr>
            <a:lvl3pPr marL="914394" indent="0">
              <a:buNone/>
              <a:defRPr sz="2400"/>
            </a:lvl3pPr>
            <a:lvl4pPr marL="1371596" indent="0">
              <a:buNone/>
              <a:defRPr sz="2000"/>
            </a:lvl4pPr>
            <a:lvl5pPr marL="1828793" indent="0">
              <a:buNone/>
              <a:defRPr sz="2000"/>
            </a:lvl5pPr>
            <a:lvl6pPr marL="2285989" indent="0">
              <a:buNone/>
              <a:defRPr sz="2000"/>
            </a:lvl6pPr>
            <a:lvl7pPr marL="2743188" indent="0">
              <a:buNone/>
              <a:defRPr sz="2000"/>
            </a:lvl7pPr>
            <a:lvl8pPr marL="3200388" indent="0">
              <a:buNone/>
              <a:defRPr sz="2000"/>
            </a:lvl8pPr>
            <a:lvl9pPr marL="3657585" indent="0">
              <a:buNone/>
              <a:defRPr sz="2000"/>
            </a:lvl9pPr>
          </a:lstStyle>
          <a:p>
            <a:endParaRPr lang="pt-BR"/>
          </a:p>
        </p:txBody>
      </p:sp>
      <p:sp>
        <p:nvSpPr>
          <p:cNvPr id="4" name="Espaço Reservado para Texto 3">
            <a:extLst>
              <a:ext uri="{FF2B5EF4-FFF2-40B4-BE49-F238E27FC236}">
                <a16:creationId xmlns:a16="http://schemas.microsoft.com/office/drawing/2014/main" xmlns="" id="{6884A1A0-246B-4F2A-9646-C00B4F6ACAE5}"/>
              </a:ext>
            </a:extLst>
          </p:cNvPr>
          <p:cNvSpPr>
            <a:spLocks noGrp="1"/>
          </p:cNvSpPr>
          <p:nvPr>
            <p:ph type="body" sz="half" idx="2"/>
          </p:nvPr>
        </p:nvSpPr>
        <p:spPr>
          <a:xfrm>
            <a:off x="839791" y="2057400"/>
            <a:ext cx="3932236" cy="3811588"/>
          </a:xfrm>
        </p:spPr>
        <p:txBody>
          <a:bodyPr/>
          <a:lstStyle>
            <a:lvl1pPr marL="0" indent="0">
              <a:buNone/>
              <a:defRPr sz="1600"/>
            </a:lvl1pPr>
            <a:lvl2pPr marL="457197" indent="0">
              <a:buNone/>
              <a:defRPr sz="1401"/>
            </a:lvl2pPr>
            <a:lvl3pPr marL="914394" indent="0">
              <a:buNone/>
              <a:defRPr sz="1200"/>
            </a:lvl3pPr>
            <a:lvl4pPr marL="1371596" indent="0">
              <a:buNone/>
              <a:defRPr sz="1001"/>
            </a:lvl4pPr>
            <a:lvl5pPr marL="1828793" indent="0">
              <a:buNone/>
              <a:defRPr sz="1001"/>
            </a:lvl5pPr>
            <a:lvl6pPr marL="2285989" indent="0">
              <a:buNone/>
              <a:defRPr sz="1001"/>
            </a:lvl6pPr>
            <a:lvl7pPr marL="2743188" indent="0">
              <a:buNone/>
              <a:defRPr sz="1001"/>
            </a:lvl7pPr>
            <a:lvl8pPr marL="3200388" indent="0">
              <a:buNone/>
              <a:defRPr sz="1001"/>
            </a:lvl8pPr>
            <a:lvl9pPr marL="3657585" indent="0">
              <a:buNone/>
              <a:defRPr sz="1001"/>
            </a:lvl9pPr>
          </a:lstStyle>
          <a:p>
            <a:pPr lvl="0"/>
            <a:r>
              <a:rPr lang="pt-BR"/>
              <a:t>Editar estilos de texto Mestre</a:t>
            </a:r>
          </a:p>
        </p:txBody>
      </p:sp>
      <p:sp>
        <p:nvSpPr>
          <p:cNvPr id="5" name="Espaço Reservado para Data 4">
            <a:extLst>
              <a:ext uri="{FF2B5EF4-FFF2-40B4-BE49-F238E27FC236}">
                <a16:creationId xmlns:a16="http://schemas.microsoft.com/office/drawing/2014/main" xmlns="" id="{CD402E35-448C-48E9-8D38-6A15088975B5}"/>
              </a:ext>
            </a:extLst>
          </p:cNvPr>
          <p:cNvSpPr>
            <a:spLocks noGrp="1"/>
          </p:cNvSpPr>
          <p:nvPr>
            <p:ph type="dt" sz="half" idx="10"/>
          </p:nvPr>
        </p:nvSpPr>
        <p:spPr>
          <a:xfrm>
            <a:off x="838201" y="6356354"/>
            <a:ext cx="2743200" cy="365125"/>
          </a:xfrm>
          <a:prstGeom prst="rect">
            <a:avLst/>
          </a:prstGeom>
        </p:spPr>
        <p:txBody>
          <a:bodyPr/>
          <a:lstStyle/>
          <a:p>
            <a:fld id="{3E3EEB06-DC34-453E-96D3-C61F09F5D313}" type="datetimeFigureOut">
              <a:rPr lang="pt-BR" smtClean="0"/>
              <a:t>29/11/2017</a:t>
            </a:fld>
            <a:endParaRPr lang="pt-BR"/>
          </a:p>
        </p:txBody>
      </p:sp>
      <p:sp>
        <p:nvSpPr>
          <p:cNvPr id="6" name="Espaço Reservado para Rodapé 5">
            <a:extLst>
              <a:ext uri="{FF2B5EF4-FFF2-40B4-BE49-F238E27FC236}">
                <a16:creationId xmlns:a16="http://schemas.microsoft.com/office/drawing/2014/main" xmlns="" id="{130D7DA8-3434-4347-B227-49548693C103}"/>
              </a:ext>
            </a:extLst>
          </p:cNvPr>
          <p:cNvSpPr>
            <a:spLocks noGrp="1"/>
          </p:cNvSpPr>
          <p:nvPr>
            <p:ph type="ftr" sz="quarter" idx="11"/>
          </p:nvPr>
        </p:nvSpPr>
        <p:spPr>
          <a:xfrm>
            <a:off x="4038605" y="6356354"/>
            <a:ext cx="4114800" cy="365125"/>
          </a:xfrm>
          <a:prstGeom prst="rect">
            <a:avLst/>
          </a:prstGeom>
        </p:spPr>
        <p:txBody>
          <a:bodyPr/>
          <a:lstStyle/>
          <a:p>
            <a:endParaRPr lang="pt-BR"/>
          </a:p>
        </p:txBody>
      </p:sp>
      <p:sp>
        <p:nvSpPr>
          <p:cNvPr id="7" name="Espaço Reservado para Número de Slide 6">
            <a:extLst>
              <a:ext uri="{FF2B5EF4-FFF2-40B4-BE49-F238E27FC236}">
                <a16:creationId xmlns:a16="http://schemas.microsoft.com/office/drawing/2014/main" xmlns="" id="{2A5D870C-AFEF-4E0E-BFC3-CBF5B73EAE6A}"/>
              </a:ext>
            </a:extLst>
          </p:cNvPr>
          <p:cNvSpPr>
            <a:spLocks noGrp="1"/>
          </p:cNvSpPr>
          <p:nvPr>
            <p:ph type="sldNum" sz="quarter" idx="12"/>
          </p:nvPr>
        </p:nvSpPr>
        <p:spPr>
          <a:xfrm>
            <a:off x="8610601" y="6356354"/>
            <a:ext cx="2743200" cy="365125"/>
          </a:xfrm>
          <a:prstGeom prst="rect">
            <a:avLst/>
          </a:prstGeom>
        </p:spPr>
        <p:txBody>
          <a:bodyPr/>
          <a:lstStyle/>
          <a:p>
            <a:fld id="{13B93482-47E3-49A8-ABE2-E2BCF76D92B3}" type="slidenum">
              <a:rPr lang="pt-BR" smtClean="0"/>
              <a:t>‹nº›</a:t>
            </a:fld>
            <a:endParaRPr lang="pt-BR"/>
          </a:p>
        </p:txBody>
      </p:sp>
    </p:spTree>
    <p:extLst>
      <p:ext uri="{BB962C8B-B14F-4D97-AF65-F5344CB8AC3E}">
        <p14:creationId xmlns:p14="http://schemas.microsoft.com/office/powerpoint/2010/main" val="552885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18" Type="http://schemas.openxmlformats.org/officeDocument/2006/relationships/image" Target="../media/image7.jpg"/><Relationship Id="rId3" Type="http://schemas.openxmlformats.org/officeDocument/2006/relationships/slideLayout" Target="../slideLayouts/slideLayout14.xml"/><Relationship Id="rId21" Type="http://schemas.openxmlformats.org/officeDocument/2006/relationships/image" Target="../media/image10.png"/><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6.jpg"/><Relationship Id="rId2" Type="http://schemas.openxmlformats.org/officeDocument/2006/relationships/slideLayout" Target="../slideLayouts/slideLayout13.xml"/><Relationship Id="rId16" Type="http://schemas.openxmlformats.org/officeDocument/2006/relationships/image" Target="../media/image5.png"/><Relationship Id="rId20" Type="http://schemas.openxmlformats.org/officeDocument/2006/relationships/image" Target="../media/image9.jp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4.png"/><Relationship Id="rId10" Type="http://schemas.openxmlformats.org/officeDocument/2006/relationships/slideLayout" Target="../slideLayouts/slideLayout21.xml"/><Relationship Id="rId19" Type="http://schemas.openxmlformats.org/officeDocument/2006/relationships/image" Target="../media/image8.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png"/><Relationship Id="rId22" Type="http://schemas.openxmlformats.org/officeDocument/2006/relationships/image" Target="../media/image1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xmlns="" id="{1E58CB7C-40F5-4A21-84D4-2A2795F41CD3}"/>
              </a:ext>
            </a:extLst>
          </p:cNvPr>
          <p:cNvSpPr>
            <a:spLocks noGrp="1"/>
          </p:cNvSpPr>
          <p:nvPr>
            <p:ph type="title"/>
          </p:nvPr>
        </p:nvSpPr>
        <p:spPr>
          <a:xfrm>
            <a:off x="838205" y="365129"/>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xmlns="" id="{BD581B55-CCD1-463D-B030-52D0D982CB29}"/>
              </a:ext>
            </a:extLst>
          </p:cNvPr>
          <p:cNvSpPr>
            <a:spLocks noGrp="1"/>
          </p:cNvSpPr>
          <p:nvPr>
            <p:ph type="body" idx="1"/>
          </p:nvPr>
        </p:nvSpPr>
        <p:spPr>
          <a:xfrm>
            <a:off x="838205" y="1825625"/>
            <a:ext cx="10515600" cy="4351338"/>
          </a:xfrm>
          <a:prstGeom prst="rect">
            <a:avLst/>
          </a:prstGeom>
        </p:spPr>
        <p:txBody>
          <a:bodyPr vert="horz" lIns="91440" tIns="45720" rIns="91440" bIns="45720" rtlCol="0">
            <a:normAutofit/>
          </a:bodyPr>
          <a:lstStyle/>
          <a:p>
            <a:pPr lvl="0"/>
            <a:r>
              <a:rPr lang="pt-BR" dirty="0"/>
              <a:t>Editar estilos de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pic>
        <p:nvPicPr>
          <p:cNvPr id="7" name="Imagem 6">
            <a:extLst>
              <a:ext uri="{FF2B5EF4-FFF2-40B4-BE49-F238E27FC236}">
                <a16:creationId xmlns:a16="http://schemas.microsoft.com/office/drawing/2014/main" xmlns="" id="{05B7B747-33C2-4DB6-8EB9-12497BD7B4AF}"/>
              </a:ext>
            </a:extLst>
          </p:cNvPr>
          <p:cNvPicPr>
            <a:picLocks noChangeAspect="1"/>
          </p:cNvPicPr>
          <p:nvPr userDrawn="1"/>
        </p:nvPicPr>
        <p:blipFill rotWithShape="1">
          <a:blip r:embed="rId13"/>
          <a:srcRect t="19197" b="12819"/>
          <a:stretch/>
        </p:blipFill>
        <p:spPr>
          <a:xfrm>
            <a:off x="192041" y="320727"/>
            <a:ext cx="2675662" cy="901929"/>
          </a:xfrm>
          <a:prstGeom prst="rect">
            <a:avLst/>
          </a:prstGeom>
        </p:spPr>
      </p:pic>
      <p:cxnSp>
        <p:nvCxnSpPr>
          <p:cNvPr id="17" name="Conector reto 16">
            <a:extLst>
              <a:ext uri="{FF2B5EF4-FFF2-40B4-BE49-F238E27FC236}">
                <a16:creationId xmlns:a16="http://schemas.microsoft.com/office/drawing/2014/main" xmlns="" id="{9A1C5F03-5D85-4699-91E2-9320DB6AC6DC}"/>
              </a:ext>
            </a:extLst>
          </p:cNvPr>
          <p:cNvCxnSpPr>
            <a:cxnSpLocks/>
          </p:cNvCxnSpPr>
          <p:nvPr userDrawn="1"/>
        </p:nvCxnSpPr>
        <p:spPr>
          <a:xfrm>
            <a:off x="192041" y="6449367"/>
            <a:ext cx="6883129" cy="0"/>
          </a:xfrm>
          <a:prstGeom prst="line">
            <a:avLst/>
          </a:prstGeom>
          <a:ln w="28575" cap="flat" cmpd="sng" algn="ctr">
            <a:solidFill>
              <a:schemeClr val="tx1">
                <a:lumMod val="50000"/>
                <a:lumOff val="50000"/>
              </a:schemeClr>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cxnSp>
      <p:pic>
        <p:nvPicPr>
          <p:cNvPr id="6" name="Imagem 5">
            <a:extLst>
              <a:ext uri="{FF2B5EF4-FFF2-40B4-BE49-F238E27FC236}">
                <a16:creationId xmlns:a16="http://schemas.microsoft.com/office/drawing/2014/main" xmlns="" id="{9F510409-6310-485F-BBA1-0C1210BA62B3}"/>
              </a:ext>
            </a:extLst>
          </p:cNvPr>
          <p:cNvPicPr>
            <a:picLocks noChangeAspect="1"/>
          </p:cNvPicPr>
          <p:nvPr userDrawn="1"/>
        </p:nvPicPr>
        <p:blipFill>
          <a:blip r:embed="rId14"/>
          <a:stretch>
            <a:fillRect/>
          </a:stretch>
        </p:blipFill>
        <p:spPr>
          <a:xfrm>
            <a:off x="9031238" y="5942855"/>
            <a:ext cx="2675662" cy="715154"/>
          </a:xfrm>
          <a:prstGeom prst="rect">
            <a:avLst/>
          </a:prstGeom>
        </p:spPr>
      </p:pic>
      <p:sp>
        <p:nvSpPr>
          <p:cNvPr id="9" name="CaixaDeTexto 8">
            <a:extLst>
              <a:ext uri="{FF2B5EF4-FFF2-40B4-BE49-F238E27FC236}">
                <a16:creationId xmlns:a16="http://schemas.microsoft.com/office/drawing/2014/main" xmlns="" id="{6E9C851A-ADD2-419D-A6A1-FEF211660962}"/>
              </a:ext>
            </a:extLst>
          </p:cNvPr>
          <p:cNvSpPr txBox="1"/>
          <p:nvPr userDrawn="1"/>
        </p:nvSpPr>
        <p:spPr>
          <a:xfrm>
            <a:off x="6699861" y="6094489"/>
            <a:ext cx="2322559" cy="600164"/>
          </a:xfrm>
          <a:prstGeom prst="rect">
            <a:avLst/>
          </a:prstGeom>
          <a:noFill/>
        </p:spPr>
        <p:txBody>
          <a:bodyPr wrap="square" rtlCol="0">
            <a:spAutoFit/>
          </a:bodyPr>
          <a:lstStyle/>
          <a:p>
            <a:pPr algn="r"/>
            <a:r>
              <a:rPr lang="pt-BR" sz="1100" dirty="0"/>
              <a:t>Comissão de </a:t>
            </a:r>
          </a:p>
          <a:p>
            <a:pPr algn="r"/>
            <a:r>
              <a:rPr lang="pt-BR" sz="1100" dirty="0"/>
              <a:t>Desenvolvimento Econômico, Indústria, Comércio e Serviços</a:t>
            </a:r>
          </a:p>
        </p:txBody>
      </p:sp>
    </p:spTree>
    <p:extLst>
      <p:ext uri="{BB962C8B-B14F-4D97-AF65-F5344CB8AC3E}">
        <p14:creationId xmlns:p14="http://schemas.microsoft.com/office/powerpoint/2010/main" val="25504336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94"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394"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799" indent="-228600" algn="l" defTabSz="914394"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96" indent="-228600" algn="l" defTabSz="914394"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92"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389"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590"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788"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8985"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182"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pt-BR"/>
      </a:defPPr>
      <a:lvl1pPr marL="0" algn="l" defTabSz="914394" rtl="0" eaLnBrk="1" latinLnBrk="0" hangingPunct="1">
        <a:defRPr sz="1801" kern="1200">
          <a:solidFill>
            <a:schemeClr val="tx1"/>
          </a:solidFill>
          <a:latin typeface="+mn-lt"/>
          <a:ea typeface="+mn-ea"/>
          <a:cs typeface="+mn-cs"/>
        </a:defRPr>
      </a:lvl1pPr>
      <a:lvl2pPr marL="457197" algn="l" defTabSz="914394" rtl="0" eaLnBrk="1" latinLnBrk="0" hangingPunct="1">
        <a:defRPr sz="1801" kern="1200">
          <a:solidFill>
            <a:schemeClr val="tx1"/>
          </a:solidFill>
          <a:latin typeface="+mn-lt"/>
          <a:ea typeface="+mn-ea"/>
          <a:cs typeface="+mn-cs"/>
        </a:defRPr>
      </a:lvl2pPr>
      <a:lvl3pPr marL="914394" algn="l" defTabSz="914394" rtl="0" eaLnBrk="1" latinLnBrk="0" hangingPunct="1">
        <a:defRPr sz="1801" kern="1200">
          <a:solidFill>
            <a:schemeClr val="tx1"/>
          </a:solidFill>
          <a:latin typeface="+mn-lt"/>
          <a:ea typeface="+mn-ea"/>
          <a:cs typeface="+mn-cs"/>
        </a:defRPr>
      </a:lvl3pPr>
      <a:lvl4pPr marL="1371596" algn="l" defTabSz="914394" rtl="0" eaLnBrk="1" latinLnBrk="0" hangingPunct="1">
        <a:defRPr sz="1801" kern="1200">
          <a:solidFill>
            <a:schemeClr val="tx1"/>
          </a:solidFill>
          <a:latin typeface="+mn-lt"/>
          <a:ea typeface="+mn-ea"/>
          <a:cs typeface="+mn-cs"/>
        </a:defRPr>
      </a:lvl4pPr>
      <a:lvl5pPr marL="1828793" algn="l" defTabSz="914394" rtl="0" eaLnBrk="1" latinLnBrk="0" hangingPunct="1">
        <a:defRPr sz="1801" kern="1200">
          <a:solidFill>
            <a:schemeClr val="tx1"/>
          </a:solidFill>
          <a:latin typeface="+mn-lt"/>
          <a:ea typeface="+mn-ea"/>
          <a:cs typeface="+mn-cs"/>
        </a:defRPr>
      </a:lvl5pPr>
      <a:lvl6pPr marL="2285989" algn="l" defTabSz="914394" rtl="0" eaLnBrk="1" latinLnBrk="0" hangingPunct="1">
        <a:defRPr sz="1801" kern="1200">
          <a:solidFill>
            <a:schemeClr val="tx1"/>
          </a:solidFill>
          <a:latin typeface="+mn-lt"/>
          <a:ea typeface="+mn-ea"/>
          <a:cs typeface="+mn-cs"/>
        </a:defRPr>
      </a:lvl6pPr>
      <a:lvl7pPr marL="2743188" algn="l" defTabSz="914394" rtl="0" eaLnBrk="1" latinLnBrk="0" hangingPunct="1">
        <a:defRPr sz="1801" kern="1200">
          <a:solidFill>
            <a:schemeClr val="tx1"/>
          </a:solidFill>
          <a:latin typeface="+mn-lt"/>
          <a:ea typeface="+mn-ea"/>
          <a:cs typeface="+mn-cs"/>
        </a:defRPr>
      </a:lvl7pPr>
      <a:lvl8pPr marL="3200388" algn="l" defTabSz="914394" rtl="0" eaLnBrk="1" latinLnBrk="0" hangingPunct="1">
        <a:defRPr sz="1801" kern="1200">
          <a:solidFill>
            <a:schemeClr val="tx1"/>
          </a:solidFill>
          <a:latin typeface="+mn-lt"/>
          <a:ea typeface="+mn-ea"/>
          <a:cs typeface="+mn-cs"/>
        </a:defRPr>
      </a:lvl8pPr>
      <a:lvl9pPr marL="3657585" algn="l" defTabSz="914394" rtl="0" eaLnBrk="1" latinLnBrk="0" hangingPunct="1">
        <a:defRPr sz="180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xmlns="" id="{1E58CB7C-40F5-4A21-84D4-2A2795F41CD3}"/>
              </a:ext>
            </a:extLst>
          </p:cNvPr>
          <p:cNvSpPr>
            <a:spLocks noGrp="1"/>
          </p:cNvSpPr>
          <p:nvPr>
            <p:ph type="title"/>
          </p:nvPr>
        </p:nvSpPr>
        <p:spPr>
          <a:xfrm>
            <a:off x="838205" y="365129"/>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xmlns="" id="{BD581B55-CCD1-463D-B030-52D0D982CB29}"/>
              </a:ext>
            </a:extLst>
          </p:cNvPr>
          <p:cNvSpPr>
            <a:spLocks noGrp="1"/>
          </p:cNvSpPr>
          <p:nvPr>
            <p:ph type="body" idx="1"/>
          </p:nvPr>
        </p:nvSpPr>
        <p:spPr>
          <a:xfrm>
            <a:off x="838205" y="1825625"/>
            <a:ext cx="10515600" cy="4351338"/>
          </a:xfrm>
          <a:prstGeom prst="rect">
            <a:avLst/>
          </a:prstGeom>
        </p:spPr>
        <p:txBody>
          <a:bodyPr vert="horz" lIns="91440" tIns="45720" rIns="91440" bIns="45720" rtlCol="0">
            <a:normAutofit/>
          </a:bodyPr>
          <a:lstStyle/>
          <a:p>
            <a:pPr lvl="0"/>
            <a:r>
              <a:rPr lang="pt-BR" dirty="0"/>
              <a:t>Editar estilos de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pic>
        <p:nvPicPr>
          <p:cNvPr id="7" name="Imagem 6">
            <a:extLst>
              <a:ext uri="{FF2B5EF4-FFF2-40B4-BE49-F238E27FC236}">
                <a16:creationId xmlns:a16="http://schemas.microsoft.com/office/drawing/2014/main" xmlns="" id="{05B7B747-33C2-4DB6-8EB9-12497BD7B4AF}"/>
              </a:ext>
            </a:extLst>
          </p:cNvPr>
          <p:cNvPicPr>
            <a:picLocks noChangeAspect="1"/>
          </p:cNvPicPr>
          <p:nvPr userDrawn="1"/>
        </p:nvPicPr>
        <p:blipFill rotWithShape="1">
          <a:blip r:embed="rId13"/>
          <a:srcRect t="19197" b="12819"/>
          <a:stretch/>
        </p:blipFill>
        <p:spPr>
          <a:xfrm>
            <a:off x="192041" y="320727"/>
            <a:ext cx="2675662" cy="901929"/>
          </a:xfrm>
          <a:prstGeom prst="rect">
            <a:avLst/>
          </a:prstGeom>
        </p:spPr>
      </p:pic>
      <p:pic>
        <p:nvPicPr>
          <p:cNvPr id="10" name="Imagem 9">
            <a:extLst>
              <a:ext uri="{FF2B5EF4-FFF2-40B4-BE49-F238E27FC236}">
                <a16:creationId xmlns:a16="http://schemas.microsoft.com/office/drawing/2014/main" xmlns="" id="{D27995B2-784D-42B6-A347-C6D56662917B}"/>
              </a:ext>
            </a:extLst>
          </p:cNvPr>
          <p:cNvPicPr>
            <a:picLocks noChangeAspect="1"/>
          </p:cNvPicPr>
          <p:nvPr userDrawn="1"/>
        </p:nvPicPr>
        <p:blipFill rotWithShape="1">
          <a:blip r:embed="rId14"/>
          <a:srcRect t="2719" b="32709"/>
          <a:stretch/>
        </p:blipFill>
        <p:spPr>
          <a:xfrm>
            <a:off x="1811634" y="6273718"/>
            <a:ext cx="1392441" cy="440861"/>
          </a:xfrm>
          <a:prstGeom prst="rect">
            <a:avLst/>
          </a:prstGeom>
        </p:spPr>
      </p:pic>
      <p:pic>
        <p:nvPicPr>
          <p:cNvPr id="11" name="Imagem 10">
            <a:extLst>
              <a:ext uri="{FF2B5EF4-FFF2-40B4-BE49-F238E27FC236}">
                <a16:creationId xmlns:a16="http://schemas.microsoft.com/office/drawing/2014/main" xmlns="" id="{E163877A-DC56-4829-A352-595838C0585C}"/>
              </a:ext>
            </a:extLst>
          </p:cNvPr>
          <p:cNvPicPr>
            <a:picLocks noChangeAspect="1"/>
          </p:cNvPicPr>
          <p:nvPr userDrawn="1"/>
        </p:nvPicPr>
        <p:blipFill>
          <a:blip r:embed="rId15"/>
          <a:stretch>
            <a:fillRect/>
          </a:stretch>
        </p:blipFill>
        <p:spPr>
          <a:xfrm>
            <a:off x="3413339" y="6247688"/>
            <a:ext cx="1213812" cy="441312"/>
          </a:xfrm>
          <a:prstGeom prst="rect">
            <a:avLst/>
          </a:prstGeom>
        </p:spPr>
      </p:pic>
      <p:pic>
        <p:nvPicPr>
          <p:cNvPr id="12" name="Imagem 11">
            <a:extLst>
              <a:ext uri="{FF2B5EF4-FFF2-40B4-BE49-F238E27FC236}">
                <a16:creationId xmlns:a16="http://schemas.microsoft.com/office/drawing/2014/main" xmlns="" id="{A51EB062-8F8D-4B21-8CD1-674E76E214AE}"/>
              </a:ext>
            </a:extLst>
          </p:cNvPr>
          <p:cNvPicPr>
            <a:picLocks noChangeAspect="1"/>
          </p:cNvPicPr>
          <p:nvPr userDrawn="1"/>
        </p:nvPicPr>
        <p:blipFill rotWithShape="1">
          <a:blip r:embed="rId16"/>
          <a:srcRect t="29478" b="20850"/>
          <a:stretch/>
        </p:blipFill>
        <p:spPr>
          <a:xfrm>
            <a:off x="193424" y="6304962"/>
            <a:ext cx="1408306" cy="349764"/>
          </a:xfrm>
          <a:prstGeom prst="rect">
            <a:avLst/>
          </a:prstGeom>
        </p:spPr>
      </p:pic>
      <p:pic>
        <p:nvPicPr>
          <p:cNvPr id="13" name="Imagem 12">
            <a:extLst>
              <a:ext uri="{FF2B5EF4-FFF2-40B4-BE49-F238E27FC236}">
                <a16:creationId xmlns:a16="http://schemas.microsoft.com/office/drawing/2014/main" xmlns="" id="{33725B97-0866-4829-AE7B-1E73942BA2F8}"/>
              </a:ext>
            </a:extLst>
          </p:cNvPr>
          <p:cNvPicPr>
            <a:picLocks noChangeAspect="1"/>
          </p:cNvPicPr>
          <p:nvPr userDrawn="1"/>
        </p:nvPicPr>
        <p:blipFill rotWithShape="1">
          <a:blip r:embed="rId17"/>
          <a:srcRect l="10241" r="7602" b="17012"/>
          <a:stretch/>
        </p:blipFill>
        <p:spPr>
          <a:xfrm>
            <a:off x="4807228" y="6269946"/>
            <a:ext cx="1404619" cy="420913"/>
          </a:xfrm>
          <a:prstGeom prst="rect">
            <a:avLst/>
          </a:prstGeom>
        </p:spPr>
      </p:pic>
      <p:pic>
        <p:nvPicPr>
          <p:cNvPr id="15" name="Imagem 14">
            <a:extLst>
              <a:ext uri="{FF2B5EF4-FFF2-40B4-BE49-F238E27FC236}">
                <a16:creationId xmlns:a16="http://schemas.microsoft.com/office/drawing/2014/main" xmlns="" id="{DEF90F20-31BD-40C5-B02D-3BB37BD92AA5}"/>
              </a:ext>
            </a:extLst>
          </p:cNvPr>
          <p:cNvPicPr>
            <a:picLocks noChangeAspect="1"/>
          </p:cNvPicPr>
          <p:nvPr userDrawn="1"/>
        </p:nvPicPr>
        <p:blipFill rotWithShape="1">
          <a:blip r:embed="rId18"/>
          <a:srcRect l="7239" t="17025" r="7702" b="15442"/>
          <a:stretch/>
        </p:blipFill>
        <p:spPr>
          <a:xfrm>
            <a:off x="11159120" y="6190620"/>
            <a:ext cx="582379" cy="303850"/>
          </a:xfrm>
          <a:prstGeom prst="rect">
            <a:avLst/>
          </a:prstGeom>
        </p:spPr>
      </p:pic>
      <p:cxnSp>
        <p:nvCxnSpPr>
          <p:cNvPr id="17" name="Conector reto 16">
            <a:extLst>
              <a:ext uri="{FF2B5EF4-FFF2-40B4-BE49-F238E27FC236}">
                <a16:creationId xmlns:a16="http://schemas.microsoft.com/office/drawing/2014/main" xmlns="" id="{9A1C5F03-5D85-4699-91E2-9320DB6AC6DC}"/>
              </a:ext>
            </a:extLst>
          </p:cNvPr>
          <p:cNvCxnSpPr>
            <a:cxnSpLocks/>
          </p:cNvCxnSpPr>
          <p:nvPr userDrawn="1"/>
        </p:nvCxnSpPr>
        <p:spPr>
          <a:xfrm>
            <a:off x="193430" y="6164494"/>
            <a:ext cx="8976702" cy="0"/>
          </a:xfrm>
          <a:prstGeom prst="line">
            <a:avLst/>
          </a:prstGeom>
          <a:ln w="28575" cap="flat" cmpd="sng" algn="ctr">
            <a:solidFill>
              <a:schemeClr val="bg1">
                <a:lumMod val="75000"/>
              </a:schemeClr>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8" name="Conector reto 17">
            <a:extLst>
              <a:ext uri="{FF2B5EF4-FFF2-40B4-BE49-F238E27FC236}">
                <a16:creationId xmlns:a16="http://schemas.microsoft.com/office/drawing/2014/main" xmlns="" id="{A9A35ED3-88A9-4C33-A1AE-1777AC6E43FF}"/>
              </a:ext>
            </a:extLst>
          </p:cNvPr>
          <p:cNvCxnSpPr>
            <a:cxnSpLocks/>
          </p:cNvCxnSpPr>
          <p:nvPr userDrawn="1"/>
        </p:nvCxnSpPr>
        <p:spPr>
          <a:xfrm flipV="1">
            <a:off x="10067627" y="6156274"/>
            <a:ext cx="1678652" cy="8223"/>
          </a:xfrm>
          <a:prstGeom prst="line">
            <a:avLst/>
          </a:prstGeom>
          <a:ln w="28575" cap="flat" cmpd="sng" algn="ctr">
            <a:solidFill>
              <a:schemeClr val="bg1">
                <a:lumMod val="75000"/>
              </a:schemeClr>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9" name="Retângulo 18">
            <a:extLst>
              <a:ext uri="{FF2B5EF4-FFF2-40B4-BE49-F238E27FC236}">
                <a16:creationId xmlns:a16="http://schemas.microsoft.com/office/drawing/2014/main" xmlns="" id="{C0D0C3B5-1B80-4C51-8F0F-8C39DA7319BB}"/>
              </a:ext>
            </a:extLst>
          </p:cNvPr>
          <p:cNvSpPr/>
          <p:nvPr userDrawn="1"/>
        </p:nvSpPr>
        <p:spPr>
          <a:xfrm>
            <a:off x="10485638" y="5871587"/>
            <a:ext cx="782587" cy="338554"/>
          </a:xfrm>
          <a:prstGeom prst="rect">
            <a:avLst/>
          </a:prstGeom>
        </p:spPr>
        <p:txBody>
          <a:bodyPr wrap="none">
            <a:spAutoFit/>
          </a:bodyPr>
          <a:lstStyle/>
          <a:p>
            <a:r>
              <a:rPr lang="pt-BR" sz="1600" b="1" dirty="0">
                <a:solidFill>
                  <a:schemeClr val="tx1">
                    <a:lumMod val="65000"/>
                    <a:lumOff val="35000"/>
                  </a:schemeClr>
                </a:solidFill>
                <a:latin typeface="Museo 500" panose="02000000000000000000" pitchFamily="50" charset="0"/>
              </a:rPr>
              <a:t>Apoio</a:t>
            </a:r>
            <a:endParaRPr lang="pt-BR" sz="1600" dirty="0"/>
          </a:p>
        </p:txBody>
      </p:sp>
      <p:pic>
        <p:nvPicPr>
          <p:cNvPr id="20" name="Imagem 19">
            <a:extLst>
              <a:ext uri="{FF2B5EF4-FFF2-40B4-BE49-F238E27FC236}">
                <a16:creationId xmlns:a16="http://schemas.microsoft.com/office/drawing/2014/main" xmlns="" id="{999C7788-05B9-4356-AF50-D6B73AD08C8F}"/>
              </a:ext>
            </a:extLst>
          </p:cNvPr>
          <p:cNvPicPr>
            <a:picLocks noChangeAspect="1"/>
          </p:cNvPicPr>
          <p:nvPr userDrawn="1"/>
        </p:nvPicPr>
        <p:blipFill rotWithShape="1">
          <a:blip r:embed="rId19"/>
          <a:srcRect t="20735" b="17853"/>
          <a:stretch/>
        </p:blipFill>
        <p:spPr>
          <a:xfrm>
            <a:off x="7963691" y="6269946"/>
            <a:ext cx="1385966" cy="388693"/>
          </a:xfrm>
          <a:prstGeom prst="rect">
            <a:avLst/>
          </a:prstGeom>
        </p:spPr>
      </p:pic>
      <p:pic>
        <p:nvPicPr>
          <p:cNvPr id="21" name="Imagem 20">
            <a:extLst>
              <a:ext uri="{FF2B5EF4-FFF2-40B4-BE49-F238E27FC236}">
                <a16:creationId xmlns:a16="http://schemas.microsoft.com/office/drawing/2014/main" xmlns="" id="{023928AA-E743-4149-BC20-A5924FD5DC04}"/>
              </a:ext>
            </a:extLst>
          </p:cNvPr>
          <p:cNvPicPr>
            <a:picLocks noChangeAspect="1"/>
          </p:cNvPicPr>
          <p:nvPr userDrawn="1"/>
        </p:nvPicPr>
        <p:blipFill rotWithShape="1">
          <a:blip r:embed="rId20"/>
          <a:srcRect t="12986"/>
          <a:stretch/>
        </p:blipFill>
        <p:spPr>
          <a:xfrm>
            <a:off x="10275787" y="6201943"/>
            <a:ext cx="725012" cy="292531"/>
          </a:xfrm>
          <a:prstGeom prst="rect">
            <a:avLst/>
          </a:prstGeom>
        </p:spPr>
      </p:pic>
      <p:sp>
        <p:nvSpPr>
          <p:cNvPr id="22" name="CaixaDeTexto 21">
            <a:extLst>
              <a:ext uri="{FF2B5EF4-FFF2-40B4-BE49-F238E27FC236}">
                <a16:creationId xmlns:a16="http://schemas.microsoft.com/office/drawing/2014/main" xmlns="" id="{DABE8BCD-65B2-4949-AD87-128DED1011DD}"/>
              </a:ext>
            </a:extLst>
          </p:cNvPr>
          <p:cNvSpPr txBox="1"/>
          <p:nvPr userDrawn="1"/>
        </p:nvSpPr>
        <p:spPr>
          <a:xfrm>
            <a:off x="376306" y="5877167"/>
            <a:ext cx="1812884" cy="1815882"/>
          </a:xfrm>
          <a:prstGeom prst="rect">
            <a:avLst/>
          </a:prstGeom>
          <a:noFill/>
          <a:ln>
            <a:noFill/>
          </a:ln>
        </p:spPr>
        <p:style>
          <a:lnRef idx="0">
            <a:scrgbClr r="0" g="0" b="0"/>
          </a:lnRef>
          <a:fillRef idx="0">
            <a:scrgbClr r="0" g="0" b="0"/>
          </a:fillRef>
          <a:effectRef idx="0">
            <a:scrgbClr r="0" g="0" b="0"/>
          </a:effectRef>
          <a:fontRef idx="minor">
            <a:schemeClr val="accent5"/>
          </a:fontRef>
        </p:style>
        <p:txBody>
          <a:bodyPr wrap="square" rtlCol="0">
            <a:spAutoFit/>
          </a:bodyPr>
          <a:lstStyle/>
          <a:p>
            <a:r>
              <a:rPr lang="pt-BR" sz="1600" b="1" dirty="0">
                <a:solidFill>
                  <a:schemeClr val="tx1">
                    <a:lumMod val="65000"/>
                    <a:lumOff val="35000"/>
                  </a:schemeClr>
                </a:solidFill>
                <a:latin typeface="Museo 500" panose="02000000000000000000" pitchFamily="50" charset="0"/>
              </a:rPr>
              <a:t>Patrocinadores						</a:t>
            </a:r>
          </a:p>
        </p:txBody>
      </p:sp>
      <p:pic>
        <p:nvPicPr>
          <p:cNvPr id="24" name="Imagem 23">
            <a:extLst>
              <a:ext uri="{FF2B5EF4-FFF2-40B4-BE49-F238E27FC236}">
                <a16:creationId xmlns:a16="http://schemas.microsoft.com/office/drawing/2014/main" xmlns="" id="{CEFE8A20-798E-4532-99D6-A06F272E40C5}"/>
              </a:ext>
            </a:extLst>
          </p:cNvPr>
          <p:cNvPicPr>
            <a:picLocks noChangeAspect="1"/>
          </p:cNvPicPr>
          <p:nvPr userDrawn="1"/>
        </p:nvPicPr>
        <p:blipFill>
          <a:blip r:embed="rId21"/>
          <a:stretch>
            <a:fillRect/>
          </a:stretch>
        </p:blipFill>
        <p:spPr>
          <a:xfrm>
            <a:off x="6421111" y="6248920"/>
            <a:ext cx="1433006" cy="405807"/>
          </a:xfrm>
          <a:prstGeom prst="rect">
            <a:avLst/>
          </a:prstGeom>
        </p:spPr>
      </p:pic>
      <p:pic>
        <p:nvPicPr>
          <p:cNvPr id="27" name="Imagem 26">
            <a:extLst>
              <a:ext uri="{FF2B5EF4-FFF2-40B4-BE49-F238E27FC236}">
                <a16:creationId xmlns:a16="http://schemas.microsoft.com/office/drawing/2014/main" xmlns="" id="{6A3367A1-7DCD-48A2-8244-02A5BBD43C6A}"/>
              </a:ext>
            </a:extLst>
          </p:cNvPr>
          <p:cNvPicPr>
            <a:picLocks noChangeAspect="1"/>
          </p:cNvPicPr>
          <p:nvPr userDrawn="1"/>
        </p:nvPicPr>
        <p:blipFill>
          <a:blip r:embed="rId22" cstate="print">
            <a:extLst>
              <a:ext uri="{28A0092B-C50C-407E-A947-70E740481C1C}">
                <a14:useLocalDpi xmlns:a14="http://schemas.microsoft.com/office/drawing/2010/main" val="0"/>
              </a:ext>
            </a:extLst>
          </a:blip>
          <a:stretch>
            <a:fillRect/>
          </a:stretch>
        </p:blipFill>
        <p:spPr>
          <a:xfrm>
            <a:off x="10574772" y="6545391"/>
            <a:ext cx="802601" cy="244793"/>
          </a:xfrm>
          <a:prstGeom prst="rect">
            <a:avLst/>
          </a:prstGeom>
        </p:spPr>
      </p:pic>
    </p:spTree>
    <p:extLst>
      <p:ext uri="{BB962C8B-B14F-4D97-AF65-F5344CB8AC3E}">
        <p14:creationId xmlns:p14="http://schemas.microsoft.com/office/powerpoint/2010/main" val="12139722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94"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394"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799" indent="-228600" algn="l" defTabSz="914394"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96" indent="-228600" algn="l" defTabSz="914394"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92"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389"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590"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788"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8985"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182"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pt-BR"/>
      </a:defPPr>
      <a:lvl1pPr marL="0" algn="l" defTabSz="914394" rtl="0" eaLnBrk="1" latinLnBrk="0" hangingPunct="1">
        <a:defRPr sz="1801" kern="1200">
          <a:solidFill>
            <a:schemeClr val="tx1"/>
          </a:solidFill>
          <a:latin typeface="+mn-lt"/>
          <a:ea typeface="+mn-ea"/>
          <a:cs typeface="+mn-cs"/>
        </a:defRPr>
      </a:lvl1pPr>
      <a:lvl2pPr marL="457197" algn="l" defTabSz="914394" rtl="0" eaLnBrk="1" latinLnBrk="0" hangingPunct="1">
        <a:defRPr sz="1801" kern="1200">
          <a:solidFill>
            <a:schemeClr val="tx1"/>
          </a:solidFill>
          <a:latin typeface="+mn-lt"/>
          <a:ea typeface="+mn-ea"/>
          <a:cs typeface="+mn-cs"/>
        </a:defRPr>
      </a:lvl2pPr>
      <a:lvl3pPr marL="914394" algn="l" defTabSz="914394" rtl="0" eaLnBrk="1" latinLnBrk="0" hangingPunct="1">
        <a:defRPr sz="1801" kern="1200">
          <a:solidFill>
            <a:schemeClr val="tx1"/>
          </a:solidFill>
          <a:latin typeface="+mn-lt"/>
          <a:ea typeface="+mn-ea"/>
          <a:cs typeface="+mn-cs"/>
        </a:defRPr>
      </a:lvl3pPr>
      <a:lvl4pPr marL="1371596" algn="l" defTabSz="914394" rtl="0" eaLnBrk="1" latinLnBrk="0" hangingPunct="1">
        <a:defRPr sz="1801" kern="1200">
          <a:solidFill>
            <a:schemeClr val="tx1"/>
          </a:solidFill>
          <a:latin typeface="+mn-lt"/>
          <a:ea typeface="+mn-ea"/>
          <a:cs typeface="+mn-cs"/>
        </a:defRPr>
      </a:lvl4pPr>
      <a:lvl5pPr marL="1828793" algn="l" defTabSz="914394" rtl="0" eaLnBrk="1" latinLnBrk="0" hangingPunct="1">
        <a:defRPr sz="1801" kern="1200">
          <a:solidFill>
            <a:schemeClr val="tx1"/>
          </a:solidFill>
          <a:latin typeface="+mn-lt"/>
          <a:ea typeface="+mn-ea"/>
          <a:cs typeface="+mn-cs"/>
        </a:defRPr>
      </a:lvl5pPr>
      <a:lvl6pPr marL="2285989" algn="l" defTabSz="914394" rtl="0" eaLnBrk="1" latinLnBrk="0" hangingPunct="1">
        <a:defRPr sz="1801" kern="1200">
          <a:solidFill>
            <a:schemeClr val="tx1"/>
          </a:solidFill>
          <a:latin typeface="+mn-lt"/>
          <a:ea typeface="+mn-ea"/>
          <a:cs typeface="+mn-cs"/>
        </a:defRPr>
      </a:lvl6pPr>
      <a:lvl7pPr marL="2743188" algn="l" defTabSz="914394" rtl="0" eaLnBrk="1" latinLnBrk="0" hangingPunct="1">
        <a:defRPr sz="1801" kern="1200">
          <a:solidFill>
            <a:schemeClr val="tx1"/>
          </a:solidFill>
          <a:latin typeface="+mn-lt"/>
          <a:ea typeface="+mn-ea"/>
          <a:cs typeface="+mn-cs"/>
        </a:defRPr>
      </a:lvl7pPr>
      <a:lvl8pPr marL="3200388" algn="l" defTabSz="914394" rtl="0" eaLnBrk="1" latinLnBrk="0" hangingPunct="1">
        <a:defRPr sz="1801" kern="1200">
          <a:solidFill>
            <a:schemeClr val="tx1"/>
          </a:solidFill>
          <a:latin typeface="+mn-lt"/>
          <a:ea typeface="+mn-ea"/>
          <a:cs typeface="+mn-cs"/>
        </a:defRPr>
      </a:lvl8pPr>
      <a:lvl9pPr marL="3657585" algn="l" defTabSz="91439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xmlns="" id="{5CDCE488-18B0-4055-B0AC-17009EEF01E2}"/>
              </a:ext>
            </a:extLst>
          </p:cNvPr>
          <p:cNvSpPr>
            <a:spLocks noGrp="1"/>
          </p:cNvSpPr>
          <p:nvPr>
            <p:ph type="ctrTitle"/>
          </p:nvPr>
        </p:nvSpPr>
        <p:spPr>
          <a:xfrm>
            <a:off x="1524000" y="1600200"/>
            <a:ext cx="9144000" cy="1750611"/>
          </a:xfrm>
        </p:spPr>
        <p:txBody>
          <a:bodyPr>
            <a:normAutofit/>
          </a:bodyPr>
          <a:lstStyle/>
          <a:p>
            <a:r>
              <a:rPr lang="pt-BR" sz="5000" b="1" dirty="0">
                <a:solidFill>
                  <a:schemeClr val="tx1">
                    <a:lumMod val="65000"/>
                    <a:lumOff val="35000"/>
                  </a:schemeClr>
                </a:solidFill>
                <a:latin typeface="Arial Narrow" panose="020B0606020202030204" pitchFamily="34" charset="0"/>
              </a:rPr>
              <a:t>SEMINÁRIO:</a:t>
            </a:r>
            <a:br>
              <a:rPr lang="pt-BR" sz="5000" b="1" dirty="0">
                <a:solidFill>
                  <a:schemeClr val="tx1">
                    <a:lumMod val="65000"/>
                    <a:lumOff val="35000"/>
                  </a:schemeClr>
                </a:solidFill>
                <a:latin typeface="Arial Narrow" panose="020B0606020202030204" pitchFamily="34" charset="0"/>
              </a:rPr>
            </a:br>
            <a:r>
              <a:rPr lang="pt-BR" sz="5000" b="1" dirty="0">
                <a:solidFill>
                  <a:schemeClr val="tx1">
                    <a:lumMod val="65000"/>
                    <a:lumOff val="35000"/>
                  </a:schemeClr>
                </a:solidFill>
                <a:latin typeface="Arial Narrow" panose="020B0606020202030204" pitchFamily="34" charset="0"/>
              </a:rPr>
              <a:t>EMPREENDER PARA </a:t>
            </a:r>
            <a:r>
              <a:rPr lang="pt-BR" sz="5000" b="1" dirty="0">
                <a:solidFill>
                  <a:schemeClr val="tx1">
                    <a:lumMod val="65000"/>
                    <a:lumOff val="35000"/>
                  </a:schemeClr>
                </a:solidFill>
                <a:latin typeface="Roboto" panose="02000000000000000000" pitchFamily="2" charset="0"/>
                <a:ea typeface="Roboto" panose="02000000000000000000" pitchFamily="2" charset="0"/>
              </a:rPr>
              <a:t>CRESCER</a:t>
            </a:r>
            <a:r>
              <a:rPr lang="pt-BR" sz="5000" b="1" dirty="0">
                <a:solidFill>
                  <a:schemeClr val="tx1">
                    <a:lumMod val="65000"/>
                    <a:lumOff val="35000"/>
                  </a:schemeClr>
                </a:solidFill>
                <a:latin typeface="Arial Narrow" panose="020B0606020202030204" pitchFamily="34" charset="0"/>
              </a:rPr>
              <a:t>! </a:t>
            </a:r>
            <a:endParaRPr lang="pt-BR" sz="5000" dirty="0">
              <a:solidFill>
                <a:schemeClr val="tx1">
                  <a:lumMod val="65000"/>
                  <a:lumOff val="35000"/>
                </a:schemeClr>
              </a:solidFill>
              <a:latin typeface="Arial Narrow" panose="020B0606020202030204" pitchFamily="34" charset="0"/>
            </a:endParaRPr>
          </a:p>
        </p:txBody>
      </p:sp>
      <p:sp>
        <p:nvSpPr>
          <p:cNvPr id="8" name="Subtítulo 7">
            <a:extLst>
              <a:ext uri="{FF2B5EF4-FFF2-40B4-BE49-F238E27FC236}">
                <a16:creationId xmlns:a16="http://schemas.microsoft.com/office/drawing/2014/main" xmlns="" id="{00A206A6-DD74-4053-8AC9-6A8A4B7C40D6}"/>
              </a:ext>
            </a:extLst>
          </p:cNvPr>
          <p:cNvSpPr>
            <a:spLocks noGrp="1"/>
          </p:cNvSpPr>
          <p:nvPr>
            <p:ph type="subTitle" idx="1"/>
          </p:nvPr>
        </p:nvSpPr>
        <p:spPr/>
        <p:txBody>
          <a:bodyPr/>
          <a:lstStyle/>
          <a:p>
            <a:r>
              <a:rPr lang="pt-BR" b="1" dirty="0">
                <a:solidFill>
                  <a:schemeClr val="tx1">
                    <a:lumMod val="65000"/>
                    <a:lumOff val="35000"/>
                  </a:schemeClr>
                </a:solidFill>
                <a:latin typeface="EB Garamond" panose="00000500000000000000" pitchFamily="2" charset="0"/>
                <a:ea typeface="EB Garamond" panose="00000500000000000000" pitchFamily="2" charset="0"/>
              </a:rPr>
              <a:t>O Setor de Academias de Ginástica, Musculação, Atividades Físicas, Esportivas e Similares, seus Impactos Econômicos e Sociais. </a:t>
            </a:r>
            <a:endParaRPr lang="pt-BR" dirty="0">
              <a:solidFill>
                <a:schemeClr val="tx1">
                  <a:lumMod val="65000"/>
                  <a:lumOff val="35000"/>
                </a:schemeClr>
              </a:solidFill>
              <a:latin typeface="EB Garamond" panose="00000500000000000000" pitchFamily="2" charset="0"/>
              <a:ea typeface="EB Garamond" panose="00000500000000000000" pitchFamily="2" charset="0"/>
            </a:endParaRPr>
          </a:p>
        </p:txBody>
      </p:sp>
    </p:spTree>
    <p:extLst>
      <p:ext uri="{BB962C8B-B14F-4D97-AF65-F5344CB8AC3E}">
        <p14:creationId xmlns:p14="http://schemas.microsoft.com/office/powerpoint/2010/main" val="27378905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xmlns="" id="{FB4A8361-3E67-4834-9572-364EFBBF9A14}"/>
              </a:ext>
            </a:extLst>
          </p:cNvPr>
          <p:cNvSpPr>
            <a:spLocks noGrp="1"/>
          </p:cNvSpPr>
          <p:nvPr>
            <p:ph idx="1"/>
          </p:nvPr>
        </p:nvSpPr>
        <p:spPr>
          <a:xfrm>
            <a:off x="838200" y="2106337"/>
            <a:ext cx="10515600" cy="4333933"/>
          </a:xfrm>
        </p:spPr>
        <p:txBody>
          <a:bodyPr>
            <a:normAutofit/>
          </a:bodyPr>
          <a:lstStyle/>
          <a:p>
            <a:pPr marL="0" indent="0" algn="just">
              <a:buNone/>
            </a:pPr>
            <a:r>
              <a:rPr lang="pt-BR" sz="3800" dirty="0">
                <a:latin typeface="Garamond" panose="02020404030301010803" pitchFamily="18" charset="0"/>
                <a:ea typeface="EB Garamond" panose="00000500000000000000" pitchFamily="2" charset="0"/>
              </a:rPr>
              <a:t>O Projeto de Lei pretende servir de estímulo para que os estabelecimentos cedam suas instalações, para utilização por profissionais que ofereçam seus serviços para os clientes das academias, mediante percentual de remuneração livremente pactuado e sem o risco de que a parceria entre ambos venha a ser descaracterizada pelo reconhecimento de vínculo trabalhista.</a:t>
            </a:r>
          </a:p>
          <a:p>
            <a:pPr marL="0" indent="0" algn="just">
              <a:buNone/>
            </a:pPr>
            <a:endParaRPr lang="pt-BR" sz="3800" dirty="0">
              <a:latin typeface="Garamond" panose="02020404030301010803" pitchFamily="18" charset="0"/>
              <a:ea typeface="EB Garamond" panose="00000500000000000000" pitchFamily="2" charset="0"/>
            </a:endParaRPr>
          </a:p>
        </p:txBody>
      </p:sp>
      <p:sp>
        <p:nvSpPr>
          <p:cNvPr id="4" name="Título 1">
            <a:extLst>
              <a:ext uri="{FF2B5EF4-FFF2-40B4-BE49-F238E27FC236}">
                <a16:creationId xmlns:a16="http://schemas.microsoft.com/office/drawing/2014/main" xmlns="" id="{FBA08626-62AC-4F5D-99E3-65600024332F}"/>
              </a:ext>
            </a:extLst>
          </p:cNvPr>
          <p:cNvSpPr>
            <a:spLocks noGrp="1"/>
          </p:cNvSpPr>
          <p:nvPr>
            <p:ph type="title"/>
          </p:nvPr>
        </p:nvSpPr>
        <p:spPr>
          <a:xfrm>
            <a:off x="1037328" y="855052"/>
            <a:ext cx="10515600" cy="1052513"/>
          </a:xfrm>
        </p:spPr>
        <p:txBody>
          <a:bodyPr>
            <a:normAutofit/>
          </a:bodyPr>
          <a:lstStyle/>
          <a:p>
            <a:pPr algn="ctr"/>
            <a:r>
              <a:rPr lang="pt-BR" sz="4800" b="1" dirty="0">
                <a:latin typeface="Arial Narrow" panose="020B0606020202030204" pitchFamily="34" charset="0"/>
                <a:cs typeface="Arial" panose="020B0604020202020204" pitchFamily="34" charset="0"/>
              </a:rPr>
              <a:t>RESUMO</a:t>
            </a:r>
          </a:p>
        </p:txBody>
      </p:sp>
    </p:spTree>
    <p:extLst>
      <p:ext uri="{BB962C8B-B14F-4D97-AF65-F5344CB8AC3E}">
        <p14:creationId xmlns:p14="http://schemas.microsoft.com/office/powerpoint/2010/main" val="1940949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xmlns="" id="{5CDCE488-18B0-4055-B0AC-17009EEF01E2}"/>
              </a:ext>
            </a:extLst>
          </p:cNvPr>
          <p:cNvSpPr>
            <a:spLocks noGrp="1"/>
          </p:cNvSpPr>
          <p:nvPr>
            <p:ph type="ctrTitle"/>
          </p:nvPr>
        </p:nvSpPr>
        <p:spPr>
          <a:xfrm>
            <a:off x="1524000" y="1600200"/>
            <a:ext cx="9144000" cy="1083365"/>
          </a:xfrm>
        </p:spPr>
        <p:txBody>
          <a:bodyPr>
            <a:normAutofit/>
          </a:bodyPr>
          <a:lstStyle/>
          <a:p>
            <a:r>
              <a:rPr lang="pt-BR" sz="5000" b="1" dirty="0">
                <a:solidFill>
                  <a:schemeClr val="bg2">
                    <a:lumMod val="75000"/>
                  </a:schemeClr>
                </a:solidFill>
                <a:latin typeface="Arial Narrow" panose="020B0606020202030204" pitchFamily="34" charset="0"/>
              </a:rPr>
              <a:t>EMPREENDER PARA </a:t>
            </a:r>
            <a:r>
              <a:rPr lang="pt-BR" sz="5000" b="1" dirty="0">
                <a:solidFill>
                  <a:schemeClr val="bg2">
                    <a:lumMod val="75000"/>
                  </a:schemeClr>
                </a:solidFill>
                <a:latin typeface="Roboto" panose="02000000000000000000" pitchFamily="2" charset="0"/>
                <a:ea typeface="Roboto" panose="02000000000000000000" pitchFamily="2" charset="0"/>
              </a:rPr>
              <a:t>CRESCER</a:t>
            </a:r>
            <a:r>
              <a:rPr lang="pt-BR" sz="5000" b="1" dirty="0">
                <a:solidFill>
                  <a:schemeClr val="bg2">
                    <a:lumMod val="75000"/>
                  </a:schemeClr>
                </a:solidFill>
                <a:latin typeface="Arial Narrow" panose="020B0606020202030204" pitchFamily="34" charset="0"/>
              </a:rPr>
              <a:t>! </a:t>
            </a:r>
            <a:endParaRPr lang="pt-BR" sz="5000" dirty="0">
              <a:solidFill>
                <a:schemeClr val="bg2">
                  <a:lumMod val="75000"/>
                </a:schemeClr>
              </a:solidFill>
              <a:latin typeface="Arial Narrow" panose="020B0606020202030204" pitchFamily="34" charset="0"/>
            </a:endParaRPr>
          </a:p>
        </p:txBody>
      </p:sp>
      <p:sp>
        <p:nvSpPr>
          <p:cNvPr id="8" name="Subtítulo 7">
            <a:extLst>
              <a:ext uri="{FF2B5EF4-FFF2-40B4-BE49-F238E27FC236}">
                <a16:creationId xmlns:a16="http://schemas.microsoft.com/office/drawing/2014/main" xmlns="" id="{00A206A6-DD74-4053-8AC9-6A8A4B7C40D6}"/>
              </a:ext>
            </a:extLst>
          </p:cNvPr>
          <p:cNvSpPr>
            <a:spLocks noGrp="1"/>
          </p:cNvSpPr>
          <p:nvPr>
            <p:ph type="subTitle" idx="1"/>
          </p:nvPr>
        </p:nvSpPr>
        <p:spPr>
          <a:xfrm>
            <a:off x="1524000" y="2683565"/>
            <a:ext cx="9144000" cy="1655762"/>
          </a:xfrm>
        </p:spPr>
        <p:txBody>
          <a:bodyPr/>
          <a:lstStyle/>
          <a:p>
            <a:r>
              <a:rPr lang="pt-BR" b="1" dirty="0">
                <a:solidFill>
                  <a:schemeClr val="bg2">
                    <a:lumMod val="75000"/>
                  </a:schemeClr>
                </a:solidFill>
                <a:latin typeface="EB Garamond" panose="00000500000000000000" pitchFamily="2" charset="0"/>
                <a:ea typeface="EB Garamond" panose="00000500000000000000" pitchFamily="2" charset="0"/>
              </a:rPr>
              <a:t>O Setor de Academias de Ginástica, Musculação, Atividades Físicas, Esportivas e Similares, seus Impactos Econômicos e Sociais. </a:t>
            </a:r>
            <a:endParaRPr lang="pt-BR" dirty="0">
              <a:solidFill>
                <a:schemeClr val="bg2">
                  <a:lumMod val="75000"/>
                </a:schemeClr>
              </a:solidFill>
              <a:latin typeface="EB Garamond" panose="00000500000000000000" pitchFamily="2" charset="0"/>
              <a:ea typeface="EB Garamond" panose="00000500000000000000" pitchFamily="2" charset="0"/>
            </a:endParaRPr>
          </a:p>
        </p:txBody>
      </p:sp>
      <p:sp>
        <p:nvSpPr>
          <p:cNvPr id="4" name="Título 5">
            <a:extLst>
              <a:ext uri="{FF2B5EF4-FFF2-40B4-BE49-F238E27FC236}">
                <a16:creationId xmlns:a16="http://schemas.microsoft.com/office/drawing/2014/main" xmlns="" id="{72318833-A66C-44E1-8D60-38F4BD252E54}"/>
              </a:ext>
            </a:extLst>
          </p:cNvPr>
          <p:cNvSpPr txBox="1">
            <a:spLocks/>
          </p:cNvSpPr>
          <p:nvPr/>
        </p:nvSpPr>
        <p:spPr>
          <a:xfrm>
            <a:off x="1524000" y="4038511"/>
            <a:ext cx="9144000" cy="1786357"/>
          </a:xfrm>
          <a:prstGeom prst="rect">
            <a:avLst/>
          </a:prstGeom>
        </p:spPr>
        <p:txBody>
          <a:bodyPr vert="horz" lIns="91440" tIns="45720" rIns="91440" bIns="45720" rtlCol="0" anchor="b">
            <a:normAutofit/>
          </a:bodyPr>
          <a:lstStyle>
            <a:lvl1pPr algn="ctr" defTabSz="914394" rtl="0" eaLnBrk="1" latinLnBrk="0" hangingPunct="1">
              <a:lnSpc>
                <a:spcPct val="90000"/>
              </a:lnSpc>
              <a:spcBef>
                <a:spcPct val="0"/>
              </a:spcBef>
              <a:buNone/>
              <a:defRPr sz="5998" kern="1200">
                <a:solidFill>
                  <a:schemeClr val="tx1"/>
                </a:solidFill>
                <a:latin typeface="+mj-lt"/>
                <a:ea typeface="+mj-ea"/>
                <a:cs typeface="+mj-cs"/>
              </a:defRPr>
            </a:lvl1pPr>
          </a:lstStyle>
          <a:p>
            <a:r>
              <a:rPr lang="pt-BR" sz="3800" b="1" dirty="0">
                <a:solidFill>
                  <a:schemeClr val="tx1">
                    <a:lumMod val="65000"/>
                    <a:lumOff val="35000"/>
                  </a:schemeClr>
                </a:solidFill>
                <a:latin typeface="Arial Narrow" panose="020B0606020202030204" pitchFamily="34" charset="0"/>
              </a:rPr>
              <a:t>Obrigado</a:t>
            </a:r>
          </a:p>
          <a:p>
            <a:r>
              <a:rPr lang="pt-BR" sz="3800" b="1" dirty="0">
                <a:solidFill>
                  <a:schemeClr val="tx1">
                    <a:lumMod val="65000"/>
                    <a:lumOff val="35000"/>
                  </a:schemeClr>
                </a:solidFill>
                <a:latin typeface="Arial Narrow" panose="020B0606020202030204" pitchFamily="34" charset="0"/>
              </a:rPr>
              <a:t>Ricardo Abreu </a:t>
            </a:r>
          </a:p>
          <a:p>
            <a:r>
              <a:rPr lang="pt-BR" sz="3000" dirty="0">
                <a:solidFill>
                  <a:schemeClr val="tx1">
                    <a:lumMod val="65000"/>
                    <a:lumOff val="35000"/>
                  </a:schemeClr>
                </a:solidFill>
                <a:latin typeface="Arial Narrow" panose="020B0606020202030204" pitchFamily="34" charset="0"/>
              </a:rPr>
              <a:t>rabreu@ricardoabreu.adv.br</a:t>
            </a:r>
          </a:p>
        </p:txBody>
      </p:sp>
    </p:spTree>
    <p:extLst>
      <p:ext uri="{BB962C8B-B14F-4D97-AF65-F5344CB8AC3E}">
        <p14:creationId xmlns:p14="http://schemas.microsoft.com/office/powerpoint/2010/main" val="40405900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7860E55-60F2-45D8-B844-87909EDB873F}"/>
              </a:ext>
            </a:extLst>
          </p:cNvPr>
          <p:cNvSpPr>
            <a:spLocks noGrp="1"/>
          </p:cNvSpPr>
          <p:nvPr>
            <p:ph type="title"/>
          </p:nvPr>
        </p:nvSpPr>
        <p:spPr>
          <a:xfrm>
            <a:off x="838200" y="1163294"/>
            <a:ext cx="10515600" cy="1929412"/>
          </a:xfrm>
        </p:spPr>
        <p:txBody>
          <a:bodyPr>
            <a:noAutofit/>
          </a:bodyPr>
          <a:lstStyle/>
          <a:p>
            <a:pPr algn="ctr"/>
            <a:r>
              <a:rPr lang="pt-BR" sz="4000" b="1" dirty="0">
                <a:latin typeface="Roboto" panose="02000000000000000000" pitchFamily="2" charset="0"/>
                <a:ea typeface="Roboto" panose="02000000000000000000" pitchFamily="2" charset="0"/>
              </a:rPr>
              <a:t>PROJETO DE LEI  ACAD BRASIL</a:t>
            </a:r>
            <a:br>
              <a:rPr lang="pt-BR" sz="4000" b="1" dirty="0">
                <a:latin typeface="Roboto" panose="02000000000000000000" pitchFamily="2" charset="0"/>
                <a:ea typeface="Roboto" panose="02000000000000000000" pitchFamily="2" charset="0"/>
              </a:rPr>
            </a:br>
            <a:r>
              <a:rPr lang="pt-BR" sz="4000" b="1" dirty="0">
                <a:latin typeface="Roboto" panose="02000000000000000000" pitchFamily="2" charset="0"/>
                <a:ea typeface="Roboto" panose="02000000000000000000" pitchFamily="2" charset="0"/>
              </a:rPr>
              <a:t>ACADEMIA PARCEIRA e</a:t>
            </a:r>
            <a:br>
              <a:rPr lang="pt-BR" sz="4000" b="1" dirty="0">
                <a:latin typeface="Roboto" panose="02000000000000000000" pitchFamily="2" charset="0"/>
                <a:ea typeface="Roboto" panose="02000000000000000000" pitchFamily="2" charset="0"/>
              </a:rPr>
            </a:br>
            <a:r>
              <a:rPr lang="pt-BR" sz="4000" b="1" dirty="0">
                <a:latin typeface="Roboto" panose="02000000000000000000" pitchFamily="2" charset="0"/>
                <a:ea typeface="Roboto" panose="02000000000000000000" pitchFamily="2" charset="0"/>
              </a:rPr>
              <a:t>PROFISSIONAL PARCEIRO</a:t>
            </a:r>
          </a:p>
        </p:txBody>
      </p:sp>
      <p:sp>
        <p:nvSpPr>
          <p:cNvPr id="3" name="Espaço Reservado para Texto 2">
            <a:extLst>
              <a:ext uri="{FF2B5EF4-FFF2-40B4-BE49-F238E27FC236}">
                <a16:creationId xmlns:a16="http://schemas.microsoft.com/office/drawing/2014/main" xmlns="" id="{045E23DA-15FF-4A88-B32D-05B72E9514C4}"/>
              </a:ext>
            </a:extLst>
          </p:cNvPr>
          <p:cNvSpPr>
            <a:spLocks noGrp="1"/>
          </p:cNvSpPr>
          <p:nvPr>
            <p:ph type="body" idx="1"/>
          </p:nvPr>
        </p:nvSpPr>
        <p:spPr>
          <a:xfrm>
            <a:off x="638334" y="3707024"/>
            <a:ext cx="10915331" cy="2310713"/>
          </a:xfrm>
        </p:spPr>
        <p:txBody>
          <a:bodyPr>
            <a:noAutofit/>
          </a:bodyPr>
          <a:lstStyle/>
          <a:p>
            <a:r>
              <a:rPr lang="pt-BR" sz="4000" dirty="0">
                <a:solidFill>
                  <a:schemeClr val="tx1">
                    <a:lumMod val="65000"/>
                    <a:lumOff val="35000"/>
                  </a:schemeClr>
                </a:solidFill>
                <a:latin typeface="Garamond" panose="02020404030301010803" pitchFamily="18" charset="0"/>
                <a:ea typeface="EB Garamond" panose="00000500000000000000" pitchFamily="2" charset="0"/>
              </a:rPr>
              <a:t>Ricardo Abreu  </a:t>
            </a:r>
          </a:p>
          <a:p>
            <a:r>
              <a:rPr lang="pt-BR" sz="2200" dirty="0">
                <a:solidFill>
                  <a:schemeClr val="tx1">
                    <a:lumMod val="65000"/>
                    <a:lumOff val="35000"/>
                  </a:schemeClr>
                </a:solidFill>
                <a:latin typeface="Garamond" panose="02020404030301010803" pitchFamily="18" charset="0"/>
                <a:ea typeface="EB Garamond" panose="00000500000000000000" pitchFamily="2" charset="0"/>
              </a:rPr>
              <a:t>Diretor ACAD Brasil </a:t>
            </a:r>
            <a:r>
              <a:rPr lang="pt-BR" sz="2200" i="1" dirty="0">
                <a:solidFill>
                  <a:schemeClr val="tx1">
                    <a:lumMod val="65000"/>
                    <a:lumOff val="35000"/>
                  </a:schemeClr>
                </a:solidFill>
                <a:latin typeface="Garamond" panose="02020404030301010803" pitchFamily="18" charset="0"/>
                <a:ea typeface="EB Garamond" panose="00000500000000000000" pitchFamily="2" charset="0"/>
              </a:rPr>
              <a:t/>
            </a:r>
            <a:br>
              <a:rPr lang="pt-BR" sz="2200" i="1" dirty="0">
                <a:solidFill>
                  <a:schemeClr val="tx1">
                    <a:lumMod val="65000"/>
                    <a:lumOff val="35000"/>
                  </a:schemeClr>
                </a:solidFill>
                <a:latin typeface="Garamond" panose="02020404030301010803" pitchFamily="18" charset="0"/>
                <a:ea typeface="EB Garamond" panose="00000500000000000000" pitchFamily="2" charset="0"/>
              </a:rPr>
            </a:br>
            <a:r>
              <a:rPr lang="pt-BR" sz="2200" i="1" dirty="0">
                <a:solidFill>
                  <a:schemeClr val="tx1">
                    <a:lumMod val="65000"/>
                    <a:lumOff val="35000"/>
                  </a:schemeClr>
                </a:solidFill>
                <a:latin typeface="Garamond" panose="02020404030301010803" pitchFamily="18" charset="0"/>
                <a:ea typeface="EB Garamond" panose="00000500000000000000" pitchFamily="2" charset="0"/>
              </a:rPr>
              <a:t>Graduado em direito (UERJ) e pós-graduado em Direito da Economia e da Empresa (FGV). </a:t>
            </a:r>
            <a:br>
              <a:rPr lang="pt-BR" sz="2200" i="1" dirty="0">
                <a:solidFill>
                  <a:schemeClr val="tx1">
                    <a:lumMod val="65000"/>
                    <a:lumOff val="35000"/>
                  </a:schemeClr>
                </a:solidFill>
                <a:latin typeface="Garamond" panose="02020404030301010803" pitchFamily="18" charset="0"/>
                <a:ea typeface="EB Garamond" panose="00000500000000000000" pitchFamily="2" charset="0"/>
              </a:rPr>
            </a:br>
            <a:r>
              <a:rPr lang="pt-BR" sz="2200" i="1" dirty="0">
                <a:solidFill>
                  <a:schemeClr val="tx1">
                    <a:lumMod val="65000"/>
                    <a:lumOff val="35000"/>
                  </a:schemeClr>
                </a:solidFill>
                <a:latin typeface="Garamond" panose="02020404030301010803" pitchFamily="18" charset="0"/>
                <a:ea typeface="EB Garamond" panose="00000500000000000000" pitchFamily="2" charset="0"/>
              </a:rPr>
              <a:t>Presidente do SINDACAD – Sindicato das Academias do Rio de Janeiro. </a:t>
            </a:r>
            <a:br>
              <a:rPr lang="pt-BR" sz="2200" i="1" dirty="0">
                <a:solidFill>
                  <a:schemeClr val="tx1">
                    <a:lumMod val="65000"/>
                    <a:lumOff val="35000"/>
                  </a:schemeClr>
                </a:solidFill>
                <a:latin typeface="Garamond" panose="02020404030301010803" pitchFamily="18" charset="0"/>
                <a:ea typeface="EB Garamond" panose="00000500000000000000" pitchFamily="2" charset="0"/>
              </a:rPr>
            </a:br>
            <a:r>
              <a:rPr lang="pt-BR" sz="2200" i="1" dirty="0">
                <a:solidFill>
                  <a:schemeClr val="tx1">
                    <a:lumMod val="65000"/>
                    <a:lumOff val="35000"/>
                  </a:schemeClr>
                </a:solidFill>
                <a:latin typeface="Garamond" panose="02020404030301010803" pitchFamily="18" charset="0"/>
                <a:ea typeface="EB Garamond" panose="00000500000000000000" pitchFamily="2" charset="0"/>
              </a:rPr>
              <a:t>Faz parte do corpo jurídico da ACAD Brasil desde sua fundação há 20 anos, já tendo ocupado os cargos de Presidente e Vice-Presidente. Sócio da rede de Academias </a:t>
            </a:r>
            <a:r>
              <a:rPr lang="pt-BR" sz="2200" i="1" dirty="0" err="1">
                <a:solidFill>
                  <a:schemeClr val="tx1">
                    <a:lumMod val="65000"/>
                    <a:lumOff val="35000"/>
                  </a:schemeClr>
                </a:solidFill>
                <a:latin typeface="Garamond" panose="02020404030301010803" pitchFamily="18" charset="0"/>
                <a:ea typeface="EB Garamond" panose="00000500000000000000" pitchFamily="2" charset="0"/>
              </a:rPr>
              <a:t>Gym</a:t>
            </a:r>
            <a:r>
              <a:rPr lang="pt-BR" sz="2200" i="1" dirty="0">
                <a:solidFill>
                  <a:schemeClr val="tx1">
                    <a:lumMod val="65000"/>
                    <a:lumOff val="35000"/>
                  </a:schemeClr>
                </a:solidFill>
                <a:latin typeface="Garamond" panose="02020404030301010803" pitchFamily="18" charset="0"/>
                <a:ea typeface="EB Garamond" panose="00000500000000000000" pitchFamily="2" charset="0"/>
              </a:rPr>
              <a:t> Center no Rio de Janeiro.</a:t>
            </a:r>
            <a:r>
              <a:rPr lang="pt-BR" sz="2800" dirty="0">
                <a:solidFill>
                  <a:schemeClr val="tx1">
                    <a:lumMod val="65000"/>
                    <a:lumOff val="35000"/>
                  </a:schemeClr>
                </a:solidFill>
                <a:latin typeface="Garamond" panose="02020404030301010803" pitchFamily="18" charset="0"/>
                <a:ea typeface="EB Garamond" panose="00000500000000000000" pitchFamily="2" charset="0"/>
              </a:rPr>
              <a:t/>
            </a:r>
            <a:br>
              <a:rPr lang="pt-BR" sz="2800" dirty="0">
                <a:solidFill>
                  <a:schemeClr val="tx1">
                    <a:lumMod val="65000"/>
                    <a:lumOff val="35000"/>
                  </a:schemeClr>
                </a:solidFill>
                <a:latin typeface="Garamond" panose="02020404030301010803" pitchFamily="18" charset="0"/>
                <a:ea typeface="EB Garamond" panose="00000500000000000000" pitchFamily="2" charset="0"/>
              </a:rPr>
            </a:br>
            <a:endParaRPr lang="pt-BR" sz="2800" dirty="0">
              <a:solidFill>
                <a:schemeClr val="tx1">
                  <a:lumMod val="65000"/>
                  <a:lumOff val="35000"/>
                </a:schemeClr>
              </a:solidFill>
              <a:latin typeface="Garamond" panose="02020404030301010803" pitchFamily="18" charset="0"/>
              <a:ea typeface="EB Garamond" panose="00000500000000000000" pitchFamily="2" charset="0"/>
            </a:endParaRPr>
          </a:p>
        </p:txBody>
      </p:sp>
    </p:spTree>
    <p:extLst>
      <p:ext uri="{BB962C8B-B14F-4D97-AF65-F5344CB8AC3E}">
        <p14:creationId xmlns:p14="http://schemas.microsoft.com/office/powerpoint/2010/main" val="2183305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xmlns="" id="{FB4A8361-3E67-4834-9572-364EFBBF9A14}"/>
              </a:ext>
            </a:extLst>
          </p:cNvPr>
          <p:cNvSpPr>
            <a:spLocks noGrp="1"/>
          </p:cNvSpPr>
          <p:nvPr>
            <p:ph idx="1"/>
          </p:nvPr>
        </p:nvSpPr>
        <p:spPr>
          <a:xfrm>
            <a:off x="1096619" y="2305877"/>
            <a:ext cx="10515600" cy="3339273"/>
          </a:xfrm>
        </p:spPr>
        <p:txBody>
          <a:bodyPr>
            <a:normAutofit/>
          </a:bodyPr>
          <a:lstStyle/>
          <a:p>
            <a:pPr marL="0" indent="0">
              <a:buNone/>
            </a:pPr>
            <a:r>
              <a:rPr lang="pt-BR" sz="3800" dirty="0">
                <a:latin typeface="Garamond" panose="02020404030301010803" pitchFamily="18" charset="0"/>
                <a:ea typeface="EB Garamond" panose="00000500000000000000" pitchFamily="2" charset="0"/>
              </a:rPr>
              <a:t>Dispõe sobre o contrato de parceria entre academias e profissionais que desejem prestar serviços nesses estabelecimentos.</a:t>
            </a:r>
          </a:p>
          <a:p>
            <a:pPr marL="0" indent="0">
              <a:buNone/>
            </a:pPr>
            <a:endParaRPr lang="pt-BR" sz="3800" dirty="0">
              <a:latin typeface="Garamond" panose="02020404030301010803" pitchFamily="18" charset="0"/>
              <a:ea typeface="EB Garamond" panose="00000500000000000000" pitchFamily="2" charset="0"/>
            </a:endParaRPr>
          </a:p>
          <a:p>
            <a:pPr marL="0" indent="0">
              <a:buNone/>
            </a:pPr>
            <a:r>
              <a:rPr lang="pt-BR" sz="3800" dirty="0">
                <a:latin typeface="Garamond" panose="02020404030301010803" pitchFamily="18" charset="0"/>
                <a:ea typeface="EB Garamond" panose="00000500000000000000" pitchFamily="2" charset="0"/>
              </a:rPr>
              <a:t> Similar à Lei 13.352/2016 do Salão Parceiro</a:t>
            </a:r>
          </a:p>
          <a:p>
            <a:pPr marL="0" indent="0">
              <a:buNone/>
            </a:pPr>
            <a:endParaRPr lang="pt-BR" sz="3800" dirty="0">
              <a:latin typeface="Garamond" panose="02020404030301010803" pitchFamily="18" charset="0"/>
              <a:ea typeface="EB Garamond" panose="00000500000000000000" pitchFamily="2" charset="0"/>
            </a:endParaRPr>
          </a:p>
        </p:txBody>
      </p:sp>
      <p:sp>
        <p:nvSpPr>
          <p:cNvPr id="4" name="Título 1">
            <a:extLst>
              <a:ext uri="{FF2B5EF4-FFF2-40B4-BE49-F238E27FC236}">
                <a16:creationId xmlns:a16="http://schemas.microsoft.com/office/drawing/2014/main" xmlns="" id="{FBA08626-62AC-4F5D-99E3-65600024332F}"/>
              </a:ext>
            </a:extLst>
          </p:cNvPr>
          <p:cNvSpPr>
            <a:spLocks noGrp="1"/>
          </p:cNvSpPr>
          <p:nvPr>
            <p:ph type="title"/>
          </p:nvPr>
        </p:nvSpPr>
        <p:spPr>
          <a:xfrm>
            <a:off x="1096963" y="1093582"/>
            <a:ext cx="10515600" cy="1052513"/>
          </a:xfrm>
        </p:spPr>
        <p:txBody>
          <a:bodyPr>
            <a:normAutofit/>
          </a:bodyPr>
          <a:lstStyle/>
          <a:p>
            <a:pPr algn="ctr"/>
            <a:r>
              <a:rPr lang="pt-BR" sz="4800" b="1" dirty="0">
                <a:latin typeface="Arial Narrow" panose="020B0606020202030204" pitchFamily="34" charset="0"/>
                <a:cs typeface="Arial" panose="020B0604020202020204" pitchFamily="34" charset="0"/>
              </a:rPr>
              <a:t>PROJETO DE LEI</a:t>
            </a:r>
          </a:p>
        </p:txBody>
      </p:sp>
    </p:spTree>
    <p:extLst>
      <p:ext uri="{BB962C8B-B14F-4D97-AF65-F5344CB8AC3E}">
        <p14:creationId xmlns:p14="http://schemas.microsoft.com/office/powerpoint/2010/main" val="3851629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xmlns="" id="{FB4A8361-3E67-4834-9572-364EFBBF9A14}"/>
              </a:ext>
            </a:extLst>
          </p:cNvPr>
          <p:cNvSpPr>
            <a:spLocks noGrp="1"/>
          </p:cNvSpPr>
          <p:nvPr>
            <p:ph idx="1"/>
          </p:nvPr>
        </p:nvSpPr>
        <p:spPr>
          <a:xfrm>
            <a:off x="1096619" y="2305877"/>
            <a:ext cx="10515600" cy="3339273"/>
          </a:xfrm>
        </p:spPr>
        <p:txBody>
          <a:bodyPr>
            <a:normAutofit/>
          </a:bodyPr>
          <a:lstStyle/>
          <a:p>
            <a:pPr marL="0" indent="0">
              <a:buNone/>
            </a:pPr>
            <a:r>
              <a:rPr lang="pt-BR" sz="3800" dirty="0">
                <a:latin typeface="Garamond" panose="02020404030301010803" pitchFamily="18" charset="0"/>
                <a:ea typeface="EB Garamond" panose="00000500000000000000" pitchFamily="2" charset="0"/>
              </a:rPr>
              <a:t>Permitir que vários profissionais das áreas de saúde, beleza e bem estar, prestem seus serviços dentro das academias, aproveitando a clientela já existente. </a:t>
            </a:r>
          </a:p>
          <a:p>
            <a:pPr marL="0" indent="0">
              <a:buNone/>
            </a:pPr>
            <a:endParaRPr lang="pt-BR" sz="3800" dirty="0">
              <a:latin typeface="Garamond" panose="02020404030301010803" pitchFamily="18" charset="0"/>
              <a:ea typeface="EB Garamond" panose="00000500000000000000" pitchFamily="2" charset="0"/>
            </a:endParaRPr>
          </a:p>
          <a:p>
            <a:pPr marL="0" indent="0">
              <a:buNone/>
            </a:pPr>
            <a:r>
              <a:rPr lang="pt-BR" sz="3800" b="1" dirty="0">
                <a:latin typeface="Garamond" panose="02020404030301010803" pitchFamily="18" charset="0"/>
                <a:ea typeface="EB Garamond" panose="00000500000000000000" pitchFamily="2" charset="0"/>
              </a:rPr>
              <a:t>Qual a grande diferença da Lei do Salão Parceiro?</a:t>
            </a:r>
          </a:p>
          <a:p>
            <a:pPr marL="0" indent="0">
              <a:buNone/>
            </a:pPr>
            <a:endParaRPr lang="pt-BR" sz="3800" dirty="0">
              <a:latin typeface="Garamond" panose="02020404030301010803" pitchFamily="18" charset="0"/>
              <a:ea typeface="EB Garamond" panose="00000500000000000000" pitchFamily="2" charset="0"/>
            </a:endParaRPr>
          </a:p>
        </p:txBody>
      </p:sp>
      <p:sp>
        <p:nvSpPr>
          <p:cNvPr id="4" name="Título 1">
            <a:extLst>
              <a:ext uri="{FF2B5EF4-FFF2-40B4-BE49-F238E27FC236}">
                <a16:creationId xmlns:a16="http://schemas.microsoft.com/office/drawing/2014/main" xmlns="" id="{FBA08626-62AC-4F5D-99E3-65600024332F}"/>
              </a:ext>
            </a:extLst>
          </p:cNvPr>
          <p:cNvSpPr>
            <a:spLocks noGrp="1"/>
          </p:cNvSpPr>
          <p:nvPr>
            <p:ph type="title"/>
          </p:nvPr>
        </p:nvSpPr>
        <p:spPr>
          <a:xfrm>
            <a:off x="1096963" y="1073704"/>
            <a:ext cx="10515600" cy="1052513"/>
          </a:xfrm>
        </p:spPr>
        <p:txBody>
          <a:bodyPr>
            <a:normAutofit/>
          </a:bodyPr>
          <a:lstStyle/>
          <a:p>
            <a:pPr algn="ctr"/>
            <a:r>
              <a:rPr lang="pt-BR" sz="4800" b="1" dirty="0">
                <a:latin typeface="Arial Narrow" panose="020B0606020202030204" pitchFamily="34" charset="0"/>
                <a:cs typeface="Arial" panose="020B0604020202020204" pitchFamily="34" charset="0"/>
              </a:rPr>
              <a:t>OBJETIVO DO PROJETO</a:t>
            </a:r>
          </a:p>
        </p:txBody>
      </p:sp>
    </p:spTree>
    <p:extLst>
      <p:ext uri="{BB962C8B-B14F-4D97-AF65-F5344CB8AC3E}">
        <p14:creationId xmlns:p14="http://schemas.microsoft.com/office/powerpoint/2010/main" val="3564454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xmlns="" id="{FB4A8361-3E67-4834-9572-364EFBBF9A14}"/>
              </a:ext>
            </a:extLst>
          </p:cNvPr>
          <p:cNvSpPr>
            <a:spLocks noGrp="1"/>
          </p:cNvSpPr>
          <p:nvPr>
            <p:ph idx="1"/>
          </p:nvPr>
        </p:nvSpPr>
        <p:spPr>
          <a:xfrm>
            <a:off x="579437" y="2265363"/>
            <a:ext cx="6096000" cy="3697358"/>
          </a:xfrm>
        </p:spPr>
        <p:txBody>
          <a:bodyPr>
            <a:normAutofit fontScale="92500"/>
          </a:bodyPr>
          <a:lstStyle/>
          <a:p>
            <a:r>
              <a:rPr lang="pt-BR" sz="3800" dirty="0">
                <a:latin typeface="Garamond" panose="02020404030301010803" pitchFamily="18" charset="0"/>
                <a:ea typeface="EB Garamond" panose="00000500000000000000" pitchFamily="2" charset="0"/>
              </a:rPr>
              <a:t>Profissionais de Educação Física</a:t>
            </a:r>
          </a:p>
          <a:p>
            <a:r>
              <a:rPr lang="pt-BR" sz="3800" dirty="0">
                <a:latin typeface="Garamond" panose="02020404030301010803" pitchFamily="18" charset="0"/>
                <a:ea typeface="EB Garamond" panose="00000500000000000000" pitchFamily="2" charset="0"/>
              </a:rPr>
              <a:t>Instrutores de Lutas, Dança, Ioga, </a:t>
            </a:r>
            <a:r>
              <a:rPr lang="pt-BR" sz="3800" dirty="0" err="1">
                <a:latin typeface="Garamond" panose="02020404030301010803" pitchFamily="18" charset="0"/>
                <a:ea typeface="EB Garamond" panose="00000500000000000000" pitchFamily="2" charset="0"/>
              </a:rPr>
              <a:t>Pilates</a:t>
            </a:r>
            <a:endParaRPr lang="pt-BR" sz="3800" dirty="0">
              <a:latin typeface="Garamond" panose="02020404030301010803" pitchFamily="18" charset="0"/>
              <a:ea typeface="EB Garamond" panose="00000500000000000000" pitchFamily="2" charset="0"/>
            </a:endParaRPr>
          </a:p>
          <a:p>
            <a:r>
              <a:rPr lang="pt-BR" sz="3800" dirty="0">
                <a:latin typeface="Garamond" panose="02020404030301010803" pitchFamily="18" charset="0"/>
                <a:ea typeface="EB Garamond" panose="00000500000000000000" pitchFamily="2" charset="0"/>
              </a:rPr>
              <a:t>Nutricionistas</a:t>
            </a:r>
          </a:p>
          <a:p>
            <a:r>
              <a:rPr lang="pt-BR" sz="3800" dirty="0">
                <a:latin typeface="Garamond" panose="02020404030301010803" pitchFamily="18" charset="0"/>
                <a:ea typeface="EB Garamond" panose="00000500000000000000" pitchFamily="2" charset="0"/>
              </a:rPr>
              <a:t>Fisioterapeutas</a:t>
            </a:r>
          </a:p>
          <a:p>
            <a:r>
              <a:rPr lang="pt-BR" sz="3800" dirty="0">
                <a:latin typeface="Garamond" panose="02020404030301010803" pitchFamily="18" charset="0"/>
                <a:ea typeface="EB Garamond" panose="00000500000000000000" pitchFamily="2" charset="0"/>
              </a:rPr>
              <a:t>Médicos</a:t>
            </a:r>
          </a:p>
          <a:p>
            <a:endParaRPr lang="pt-BR" sz="3800" dirty="0">
              <a:latin typeface="Garamond" panose="02020404030301010803" pitchFamily="18" charset="0"/>
              <a:ea typeface="EB Garamond" panose="00000500000000000000" pitchFamily="2" charset="0"/>
            </a:endParaRPr>
          </a:p>
        </p:txBody>
      </p:sp>
      <p:sp>
        <p:nvSpPr>
          <p:cNvPr id="4" name="Título 1">
            <a:extLst>
              <a:ext uri="{FF2B5EF4-FFF2-40B4-BE49-F238E27FC236}">
                <a16:creationId xmlns:a16="http://schemas.microsoft.com/office/drawing/2014/main" xmlns="" id="{FBA08626-62AC-4F5D-99E3-65600024332F}"/>
              </a:ext>
            </a:extLst>
          </p:cNvPr>
          <p:cNvSpPr>
            <a:spLocks noGrp="1"/>
          </p:cNvSpPr>
          <p:nvPr>
            <p:ph type="title"/>
          </p:nvPr>
        </p:nvSpPr>
        <p:spPr>
          <a:xfrm>
            <a:off x="1096963" y="1073704"/>
            <a:ext cx="10515600" cy="1052513"/>
          </a:xfrm>
        </p:spPr>
        <p:txBody>
          <a:bodyPr>
            <a:normAutofit/>
          </a:bodyPr>
          <a:lstStyle/>
          <a:p>
            <a:pPr algn="ctr"/>
            <a:r>
              <a:rPr lang="pt-BR" sz="4800" b="1" dirty="0">
                <a:latin typeface="Arial Narrow" panose="020B0606020202030204" pitchFamily="34" charset="0"/>
                <a:cs typeface="Arial" panose="020B0604020202020204" pitchFamily="34" charset="0"/>
              </a:rPr>
              <a:t>PROFISSIONAIS BENEFICIADOS</a:t>
            </a:r>
          </a:p>
        </p:txBody>
      </p:sp>
      <p:sp>
        <p:nvSpPr>
          <p:cNvPr id="5" name="Espaço Reservado para Conteúdo 2">
            <a:extLst>
              <a:ext uri="{FF2B5EF4-FFF2-40B4-BE49-F238E27FC236}">
                <a16:creationId xmlns:a16="http://schemas.microsoft.com/office/drawing/2014/main" xmlns="" id="{EBACE15E-4E33-4ED3-B2DD-85E409DDB3BD}"/>
              </a:ext>
            </a:extLst>
          </p:cNvPr>
          <p:cNvSpPr txBox="1">
            <a:spLocks/>
          </p:cNvSpPr>
          <p:nvPr/>
        </p:nvSpPr>
        <p:spPr>
          <a:xfrm>
            <a:off x="7107868" y="2265363"/>
            <a:ext cx="5022221" cy="3697358"/>
          </a:xfrm>
          <a:prstGeom prst="rect">
            <a:avLst/>
          </a:prstGeom>
        </p:spPr>
        <p:txBody>
          <a:bodyPr vert="horz" lIns="91440" tIns="45720" rIns="91440" bIns="45720" rtlCol="0">
            <a:normAutofit/>
          </a:bodyPr>
          <a:lstStyle>
            <a:lvl1pPr marL="228600" indent="-228600" algn="l" defTabSz="914394"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799" indent="-228600" algn="l" defTabSz="914394"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96" indent="-228600" algn="l" defTabSz="914394"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92"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389"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590"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788"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8985"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182" indent="-228600" algn="l" defTabSz="914394"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a:lstStyle>
          <a:p>
            <a:r>
              <a:rPr lang="pt-BR" sz="3800" dirty="0">
                <a:latin typeface="Garamond" panose="02020404030301010803" pitchFamily="18" charset="0"/>
                <a:ea typeface="EB Garamond" panose="00000500000000000000" pitchFamily="2" charset="0"/>
              </a:rPr>
              <a:t>Massoterapeutas</a:t>
            </a:r>
          </a:p>
          <a:p>
            <a:r>
              <a:rPr lang="pt-BR" sz="3800" dirty="0">
                <a:latin typeface="Garamond" panose="02020404030301010803" pitchFamily="18" charset="0"/>
                <a:ea typeface="EB Garamond" panose="00000500000000000000" pitchFamily="2" charset="0"/>
              </a:rPr>
              <a:t>Esteticistas </a:t>
            </a:r>
          </a:p>
          <a:p>
            <a:r>
              <a:rPr lang="pt-BR" sz="3800" dirty="0" err="1">
                <a:latin typeface="Garamond" panose="02020404030301010803" pitchFamily="18" charset="0"/>
                <a:ea typeface="EB Garamond" panose="00000500000000000000" pitchFamily="2" charset="0"/>
              </a:rPr>
              <a:t>Quiropraxistas</a:t>
            </a:r>
            <a:endParaRPr lang="pt-BR" sz="3800" dirty="0">
              <a:latin typeface="Garamond" panose="02020404030301010803" pitchFamily="18" charset="0"/>
              <a:ea typeface="EB Garamond" panose="00000500000000000000" pitchFamily="2" charset="0"/>
            </a:endParaRPr>
          </a:p>
          <a:p>
            <a:r>
              <a:rPr lang="pt-BR" sz="3800" dirty="0">
                <a:latin typeface="Garamond" panose="02020404030301010803" pitchFamily="18" charset="0"/>
                <a:ea typeface="EB Garamond" panose="00000500000000000000" pitchFamily="2" charset="0"/>
              </a:rPr>
              <a:t>Cabeleireiros</a:t>
            </a:r>
          </a:p>
          <a:p>
            <a:r>
              <a:rPr lang="pt-BR" sz="3800" dirty="0">
                <a:latin typeface="Garamond" panose="02020404030301010803" pitchFamily="18" charset="0"/>
                <a:ea typeface="EB Garamond" panose="00000500000000000000" pitchFamily="2" charset="0"/>
              </a:rPr>
              <a:t>Manicures</a:t>
            </a:r>
          </a:p>
          <a:p>
            <a:endParaRPr lang="pt-BR" sz="3800" dirty="0">
              <a:latin typeface="Garamond" panose="02020404030301010803" pitchFamily="18" charset="0"/>
              <a:ea typeface="EB Garamond" panose="00000500000000000000" pitchFamily="2" charset="0"/>
            </a:endParaRPr>
          </a:p>
          <a:p>
            <a:endParaRPr lang="pt-BR" sz="3800" dirty="0">
              <a:latin typeface="Garamond" panose="02020404030301010803" pitchFamily="18" charset="0"/>
              <a:ea typeface="EB Garamond" panose="00000500000000000000" pitchFamily="2" charset="0"/>
            </a:endParaRPr>
          </a:p>
        </p:txBody>
      </p:sp>
    </p:spTree>
    <p:extLst>
      <p:ext uri="{BB962C8B-B14F-4D97-AF65-F5344CB8AC3E}">
        <p14:creationId xmlns:p14="http://schemas.microsoft.com/office/powerpoint/2010/main" val="524350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xmlns="" id="{FB4A8361-3E67-4834-9572-364EFBBF9A14}"/>
              </a:ext>
            </a:extLst>
          </p:cNvPr>
          <p:cNvSpPr>
            <a:spLocks noGrp="1"/>
          </p:cNvSpPr>
          <p:nvPr>
            <p:ph idx="1"/>
          </p:nvPr>
        </p:nvSpPr>
        <p:spPr>
          <a:xfrm>
            <a:off x="636104" y="2305877"/>
            <a:ext cx="10976115" cy="3339273"/>
          </a:xfrm>
        </p:spPr>
        <p:txBody>
          <a:bodyPr>
            <a:normAutofit fontScale="92500" lnSpcReduction="20000"/>
          </a:bodyPr>
          <a:lstStyle/>
          <a:p>
            <a:pPr algn="just"/>
            <a:r>
              <a:rPr lang="pt-BR" sz="3800" dirty="0">
                <a:latin typeface="Garamond" panose="02020404030301010803" pitchFamily="18" charset="0"/>
                <a:ea typeface="EB Garamond" panose="00000500000000000000" pitchFamily="2" charset="0"/>
              </a:rPr>
              <a:t>O Brasil tem 34 mil academias, 9,6 milhões de clientes e receita de U$ 2,1 bilhões, segundo o Global </a:t>
            </a:r>
            <a:r>
              <a:rPr lang="pt-BR" sz="3800" dirty="0" err="1">
                <a:latin typeface="Garamond" panose="02020404030301010803" pitchFamily="18" charset="0"/>
                <a:ea typeface="EB Garamond" panose="00000500000000000000" pitchFamily="2" charset="0"/>
              </a:rPr>
              <a:t>Report</a:t>
            </a:r>
            <a:r>
              <a:rPr lang="pt-BR" sz="3800" dirty="0">
                <a:latin typeface="Garamond" panose="02020404030301010803" pitchFamily="18" charset="0"/>
                <a:ea typeface="EB Garamond" panose="00000500000000000000" pitchFamily="2" charset="0"/>
              </a:rPr>
              <a:t> IHRSA 2017 − recente relatório da IHRSA, Associação que representa o mercado mundial de fitness.</a:t>
            </a:r>
          </a:p>
          <a:p>
            <a:pPr algn="just"/>
            <a:r>
              <a:rPr lang="pt-BR" sz="3800" dirty="0">
                <a:latin typeface="Garamond" panose="02020404030301010803" pitchFamily="18" charset="0"/>
                <a:ea typeface="EB Garamond" panose="00000500000000000000" pitchFamily="2" charset="0"/>
              </a:rPr>
              <a:t>É o segundo maior mercado do mundo em quantidade de Academias, ocupando a 10ª colocação em receita e a 4ª colocação em quantidade de clientes, tendo uma média de 278 clientes por academia no país.</a:t>
            </a:r>
          </a:p>
          <a:p>
            <a:pPr algn="just"/>
            <a:endParaRPr lang="pt-BR" sz="3800" dirty="0">
              <a:latin typeface="Garamond" panose="02020404030301010803" pitchFamily="18" charset="0"/>
              <a:ea typeface="EB Garamond" panose="00000500000000000000" pitchFamily="2" charset="0"/>
            </a:endParaRPr>
          </a:p>
        </p:txBody>
      </p:sp>
      <p:sp>
        <p:nvSpPr>
          <p:cNvPr id="4" name="Título 1">
            <a:extLst>
              <a:ext uri="{FF2B5EF4-FFF2-40B4-BE49-F238E27FC236}">
                <a16:creationId xmlns:a16="http://schemas.microsoft.com/office/drawing/2014/main" xmlns="" id="{FBA08626-62AC-4F5D-99E3-65600024332F}"/>
              </a:ext>
            </a:extLst>
          </p:cNvPr>
          <p:cNvSpPr>
            <a:spLocks noGrp="1"/>
          </p:cNvSpPr>
          <p:nvPr>
            <p:ph type="title"/>
          </p:nvPr>
        </p:nvSpPr>
        <p:spPr>
          <a:xfrm>
            <a:off x="1096963" y="1033948"/>
            <a:ext cx="10515600" cy="1052513"/>
          </a:xfrm>
        </p:spPr>
        <p:txBody>
          <a:bodyPr>
            <a:normAutofit/>
          </a:bodyPr>
          <a:lstStyle/>
          <a:p>
            <a:pPr algn="ctr"/>
            <a:r>
              <a:rPr lang="pt-BR" sz="4800" b="1" dirty="0">
                <a:latin typeface="Arial Narrow" panose="020B0606020202030204" pitchFamily="34" charset="0"/>
                <a:cs typeface="Arial" panose="020B0604020202020204" pitchFamily="34" charset="0"/>
              </a:rPr>
              <a:t>CENÁRIO ATUAL DAS ACADEMIAS</a:t>
            </a:r>
          </a:p>
        </p:txBody>
      </p:sp>
    </p:spTree>
    <p:extLst>
      <p:ext uri="{BB962C8B-B14F-4D97-AF65-F5344CB8AC3E}">
        <p14:creationId xmlns:p14="http://schemas.microsoft.com/office/powerpoint/2010/main" val="3929023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xmlns="" id="{FB4A8361-3E67-4834-9572-364EFBBF9A14}"/>
              </a:ext>
            </a:extLst>
          </p:cNvPr>
          <p:cNvSpPr>
            <a:spLocks noGrp="1"/>
          </p:cNvSpPr>
          <p:nvPr>
            <p:ph idx="1"/>
          </p:nvPr>
        </p:nvSpPr>
        <p:spPr>
          <a:xfrm>
            <a:off x="636104" y="2305877"/>
            <a:ext cx="10976115" cy="3339273"/>
          </a:xfrm>
        </p:spPr>
        <p:txBody>
          <a:bodyPr>
            <a:normAutofit/>
          </a:bodyPr>
          <a:lstStyle/>
          <a:p>
            <a:pPr marL="0" indent="0" algn="just">
              <a:buNone/>
            </a:pPr>
            <a:r>
              <a:rPr lang="pt-BR" sz="3800" dirty="0">
                <a:latin typeface="Garamond" panose="02020404030301010803" pitchFamily="18" charset="0"/>
                <a:ea typeface="EB Garamond" panose="00000500000000000000" pitchFamily="2" charset="0"/>
              </a:rPr>
              <a:t>Nesse contexto, aproximadamente 90% são empresas de pequeno e médio porte, havendo ainda poucas redes de academias no Brasil, algumas como a Cia </a:t>
            </a:r>
            <a:r>
              <a:rPr lang="pt-BR" sz="3800" dirty="0" err="1">
                <a:latin typeface="Garamond" panose="02020404030301010803" pitchFamily="18" charset="0"/>
                <a:ea typeface="EB Garamond" panose="00000500000000000000" pitchFamily="2" charset="0"/>
              </a:rPr>
              <a:t>Athletica</a:t>
            </a:r>
            <a:r>
              <a:rPr lang="pt-BR" sz="3800" dirty="0">
                <a:latin typeface="Garamond" panose="02020404030301010803" pitchFamily="18" charset="0"/>
                <a:ea typeface="EB Garamond" panose="00000500000000000000" pitchFamily="2" charset="0"/>
              </a:rPr>
              <a:t> e </a:t>
            </a:r>
            <a:r>
              <a:rPr lang="pt-BR" sz="3800" dirty="0" err="1">
                <a:latin typeface="Garamond" panose="02020404030301010803" pitchFamily="18" charset="0"/>
                <a:ea typeface="EB Garamond" panose="00000500000000000000" pitchFamily="2" charset="0"/>
              </a:rPr>
              <a:t>Body</a:t>
            </a:r>
            <a:r>
              <a:rPr lang="pt-BR" sz="3800" dirty="0">
                <a:latin typeface="Garamond" panose="02020404030301010803" pitchFamily="18" charset="0"/>
                <a:ea typeface="EB Garamond" panose="00000500000000000000" pitchFamily="2" charset="0"/>
              </a:rPr>
              <a:t> Tech voltadas para o mercado </a:t>
            </a:r>
            <a:r>
              <a:rPr lang="pt-BR" sz="3800" i="1" dirty="0">
                <a:latin typeface="Garamond" panose="02020404030301010803" pitchFamily="18" charset="0"/>
                <a:ea typeface="EB Garamond" panose="00000500000000000000" pitchFamily="2" charset="0"/>
              </a:rPr>
              <a:t>premium</a:t>
            </a:r>
            <a:r>
              <a:rPr lang="pt-BR" sz="3800" dirty="0">
                <a:latin typeface="Garamond" panose="02020404030301010803" pitchFamily="18" charset="0"/>
                <a:ea typeface="EB Garamond" panose="00000500000000000000" pitchFamily="2" charset="0"/>
              </a:rPr>
              <a:t> ou como a </a:t>
            </a:r>
            <a:r>
              <a:rPr lang="pt-BR" sz="3800" dirty="0" err="1">
                <a:latin typeface="Garamond" panose="02020404030301010803" pitchFamily="18" charset="0"/>
                <a:ea typeface="EB Garamond" panose="00000500000000000000" pitchFamily="2" charset="0"/>
              </a:rPr>
              <a:t>Smart</a:t>
            </a:r>
            <a:r>
              <a:rPr lang="pt-BR" sz="3800" dirty="0">
                <a:latin typeface="Garamond" panose="02020404030301010803" pitchFamily="18" charset="0"/>
                <a:ea typeface="EB Garamond" panose="00000500000000000000" pitchFamily="2" charset="0"/>
              </a:rPr>
              <a:t> Fit, </a:t>
            </a:r>
            <a:r>
              <a:rPr lang="pt-BR" sz="3800" dirty="0" err="1">
                <a:latin typeface="Garamond" panose="02020404030301010803" pitchFamily="18" charset="0"/>
                <a:ea typeface="EB Garamond" panose="00000500000000000000" pitchFamily="2" charset="0"/>
              </a:rPr>
              <a:t>Selfit</a:t>
            </a:r>
            <a:r>
              <a:rPr lang="pt-BR" sz="3800" dirty="0">
                <a:latin typeface="Garamond" panose="02020404030301010803" pitchFamily="18" charset="0"/>
                <a:ea typeface="EB Garamond" panose="00000500000000000000" pitchFamily="2" charset="0"/>
              </a:rPr>
              <a:t> e Blue Fit voltadas para o baixo custo.</a:t>
            </a:r>
          </a:p>
          <a:p>
            <a:pPr marL="0" indent="0" algn="just">
              <a:buNone/>
            </a:pPr>
            <a:endParaRPr lang="pt-BR" sz="3800" dirty="0">
              <a:latin typeface="Garamond" panose="02020404030301010803" pitchFamily="18" charset="0"/>
              <a:ea typeface="EB Garamond" panose="00000500000000000000" pitchFamily="2" charset="0"/>
            </a:endParaRPr>
          </a:p>
        </p:txBody>
      </p:sp>
      <p:sp>
        <p:nvSpPr>
          <p:cNvPr id="4" name="Título 1">
            <a:extLst>
              <a:ext uri="{FF2B5EF4-FFF2-40B4-BE49-F238E27FC236}">
                <a16:creationId xmlns:a16="http://schemas.microsoft.com/office/drawing/2014/main" xmlns="" id="{FBA08626-62AC-4F5D-99E3-65600024332F}"/>
              </a:ext>
            </a:extLst>
          </p:cNvPr>
          <p:cNvSpPr>
            <a:spLocks noGrp="1"/>
          </p:cNvSpPr>
          <p:nvPr>
            <p:ph type="title"/>
          </p:nvPr>
        </p:nvSpPr>
        <p:spPr>
          <a:xfrm>
            <a:off x="1096963" y="1033948"/>
            <a:ext cx="10515600" cy="1052513"/>
          </a:xfrm>
        </p:spPr>
        <p:txBody>
          <a:bodyPr>
            <a:normAutofit/>
          </a:bodyPr>
          <a:lstStyle/>
          <a:p>
            <a:pPr algn="ctr"/>
            <a:r>
              <a:rPr lang="pt-BR" sz="4800" b="1" dirty="0">
                <a:latin typeface="Arial Narrow" panose="020B0606020202030204" pitchFamily="34" charset="0"/>
                <a:cs typeface="Arial" panose="020B0604020202020204" pitchFamily="34" charset="0"/>
              </a:rPr>
              <a:t>CENÁRIO ATUAL DAS ACADEMIAS</a:t>
            </a:r>
          </a:p>
        </p:txBody>
      </p:sp>
    </p:spTree>
    <p:extLst>
      <p:ext uri="{BB962C8B-B14F-4D97-AF65-F5344CB8AC3E}">
        <p14:creationId xmlns:p14="http://schemas.microsoft.com/office/powerpoint/2010/main" val="1634558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xmlns="" id="{FB4A8361-3E67-4834-9572-364EFBBF9A14}"/>
              </a:ext>
            </a:extLst>
          </p:cNvPr>
          <p:cNvSpPr>
            <a:spLocks noGrp="1"/>
          </p:cNvSpPr>
          <p:nvPr>
            <p:ph idx="1"/>
          </p:nvPr>
        </p:nvSpPr>
        <p:spPr>
          <a:xfrm>
            <a:off x="914401" y="2305877"/>
            <a:ext cx="10515600" cy="3339273"/>
          </a:xfrm>
        </p:spPr>
        <p:txBody>
          <a:bodyPr>
            <a:normAutofit/>
          </a:bodyPr>
          <a:lstStyle/>
          <a:p>
            <a:pPr marL="0" indent="0" algn="just">
              <a:buNone/>
            </a:pPr>
            <a:r>
              <a:rPr lang="pt-BR" sz="3800" dirty="0">
                <a:latin typeface="Garamond" panose="02020404030301010803" pitchFamily="18" charset="0"/>
                <a:ea typeface="EB Garamond" panose="00000500000000000000" pitchFamily="2" charset="0"/>
              </a:rPr>
              <a:t>Academias de pequeno e médio porte, além de estúdios de </a:t>
            </a:r>
            <a:r>
              <a:rPr lang="pt-BR" sz="3800" dirty="0" err="1">
                <a:latin typeface="Garamond" panose="02020404030301010803" pitchFamily="18" charset="0"/>
                <a:ea typeface="EB Garamond" panose="00000500000000000000" pitchFamily="2" charset="0"/>
              </a:rPr>
              <a:t>Pilates</a:t>
            </a:r>
            <a:r>
              <a:rPr lang="pt-BR" sz="3800" dirty="0">
                <a:latin typeface="Garamond" panose="02020404030301010803" pitchFamily="18" charset="0"/>
                <a:ea typeface="EB Garamond" panose="00000500000000000000" pitchFamily="2" charset="0"/>
              </a:rPr>
              <a:t> e de </a:t>
            </a:r>
            <a:r>
              <a:rPr lang="pt-BR" sz="3800" dirty="0" err="1">
                <a:latin typeface="Garamond" panose="02020404030301010803" pitchFamily="18" charset="0"/>
                <a:ea typeface="EB Garamond" panose="00000500000000000000" pitchFamily="2" charset="0"/>
              </a:rPr>
              <a:t>Personal</a:t>
            </a:r>
            <a:r>
              <a:rPr lang="pt-BR" sz="3800" dirty="0">
                <a:latin typeface="Garamond" panose="02020404030301010803" pitchFamily="18" charset="0"/>
                <a:ea typeface="EB Garamond" panose="00000500000000000000" pitchFamily="2" charset="0"/>
              </a:rPr>
              <a:t> bem estruturados, também poderão permitir que seus clientes recebam serviços de outros profissionais dentro de suas dependências. </a:t>
            </a:r>
          </a:p>
          <a:p>
            <a:pPr marL="0" indent="0" algn="just">
              <a:buNone/>
            </a:pPr>
            <a:endParaRPr lang="pt-BR" sz="3800" dirty="0">
              <a:latin typeface="Garamond" panose="02020404030301010803" pitchFamily="18" charset="0"/>
              <a:ea typeface="EB Garamond" panose="00000500000000000000" pitchFamily="2" charset="0"/>
            </a:endParaRPr>
          </a:p>
        </p:txBody>
      </p:sp>
      <p:sp>
        <p:nvSpPr>
          <p:cNvPr id="4" name="Título 1">
            <a:extLst>
              <a:ext uri="{FF2B5EF4-FFF2-40B4-BE49-F238E27FC236}">
                <a16:creationId xmlns:a16="http://schemas.microsoft.com/office/drawing/2014/main" xmlns="" id="{FBA08626-62AC-4F5D-99E3-65600024332F}"/>
              </a:ext>
            </a:extLst>
          </p:cNvPr>
          <p:cNvSpPr>
            <a:spLocks noGrp="1"/>
          </p:cNvSpPr>
          <p:nvPr>
            <p:ph type="title"/>
          </p:nvPr>
        </p:nvSpPr>
        <p:spPr>
          <a:xfrm>
            <a:off x="1096963" y="1033948"/>
            <a:ext cx="10515600" cy="1052513"/>
          </a:xfrm>
        </p:spPr>
        <p:txBody>
          <a:bodyPr>
            <a:normAutofit/>
          </a:bodyPr>
          <a:lstStyle/>
          <a:p>
            <a:pPr algn="ctr"/>
            <a:r>
              <a:rPr lang="pt-BR" sz="4800" b="1" dirty="0">
                <a:latin typeface="Arial Narrow" panose="020B0606020202030204" pitchFamily="34" charset="0"/>
                <a:cs typeface="Arial" panose="020B0604020202020204" pitchFamily="34" charset="0"/>
              </a:rPr>
              <a:t>TODAS AS ACADEMIAS CONTEMPLADAS</a:t>
            </a:r>
          </a:p>
        </p:txBody>
      </p:sp>
    </p:spTree>
    <p:extLst>
      <p:ext uri="{BB962C8B-B14F-4D97-AF65-F5344CB8AC3E}">
        <p14:creationId xmlns:p14="http://schemas.microsoft.com/office/powerpoint/2010/main" val="2014421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xmlns="" id="{FB4A8361-3E67-4834-9572-364EFBBF9A14}"/>
              </a:ext>
            </a:extLst>
          </p:cNvPr>
          <p:cNvSpPr>
            <a:spLocks noGrp="1"/>
          </p:cNvSpPr>
          <p:nvPr>
            <p:ph idx="1"/>
          </p:nvPr>
        </p:nvSpPr>
        <p:spPr>
          <a:xfrm>
            <a:off x="838200" y="2265363"/>
            <a:ext cx="10515600" cy="4333933"/>
          </a:xfrm>
        </p:spPr>
        <p:txBody>
          <a:bodyPr>
            <a:normAutofit fontScale="92500"/>
          </a:bodyPr>
          <a:lstStyle/>
          <a:p>
            <a:pPr algn="just"/>
            <a:r>
              <a:rPr lang="pt-BR" sz="3800" dirty="0">
                <a:latin typeface="Garamond" panose="02020404030301010803" pitchFamily="18" charset="0"/>
                <a:ea typeface="EB Garamond" panose="00000500000000000000" pitchFamily="2" charset="0"/>
              </a:rPr>
              <a:t>Nesse sistema Academia Parceira e Profissional Parceiro, a remuneração do profissional será por percentual do valor pago pelo cliente, onde o mesmo poderá aumentar seus ganhos com um trabalho de competência. </a:t>
            </a:r>
          </a:p>
          <a:p>
            <a:pPr algn="just"/>
            <a:r>
              <a:rPr lang="pt-BR" sz="3800" dirty="0">
                <a:latin typeface="Garamond" panose="02020404030301010803" pitchFamily="18" charset="0"/>
                <a:ea typeface="EB Garamond" panose="00000500000000000000" pitchFamily="2" charset="0"/>
              </a:rPr>
              <a:t>Ao mesmo tempo, a Academia não precisa contratar um empregado por um valor fixo, sem a certeza de que a atividade pague todo o custo trabalhista da contratação.</a:t>
            </a:r>
          </a:p>
        </p:txBody>
      </p:sp>
      <p:sp>
        <p:nvSpPr>
          <p:cNvPr id="4" name="Título 1">
            <a:extLst>
              <a:ext uri="{FF2B5EF4-FFF2-40B4-BE49-F238E27FC236}">
                <a16:creationId xmlns:a16="http://schemas.microsoft.com/office/drawing/2014/main" xmlns="" id="{FBA08626-62AC-4F5D-99E3-65600024332F}"/>
              </a:ext>
            </a:extLst>
          </p:cNvPr>
          <p:cNvSpPr>
            <a:spLocks noGrp="1"/>
          </p:cNvSpPr>
          <p:nvPr>
            <p:ph type="title"/>
          </p:nvPr>
        </p:nvSpPr>
        <p:spPr>
          <a:xfrm>
            <a:off x="1037328" y="855052"/>
            <a:ext cx="10515600" cy="1052513"/>
          </a:xfrm>
        </p:spPr>
        <p:txBody>
          <a:bodyPr>
            <a:normAutofit/>
          </a:bodyPr>
          <a:lstStyle/>
          <a:p>
            <a:pPr algn="ctr"/>
            <a:r>
              <a:rPr lang="pt-BR" sz="4800" b="1" dirty="0">
                <a:latin typeface="Arial Narrow" panose="020B0606020202030204" pitchFamily="34" charset="0"/>
                <a:cs typeface="Arial" panose="020B0604020202020204" pitchFamily="34" charset="0"/>
              </a:rPr>
              <a:t>FORMA DE REMUNERAÇÃO</a:t>
            </a:r>
          </a:p>
        </p:txBody>
      </p:sp>
    </p:spTree>
    <p:extLst>
      <p:ext uri="{BB962C8B-B14F-4D97-AF65-F5344CB8AC3E}">
        <p14:creationId xmlns:p14="http://schemas.microsoft.com/office/powerpoint/2010/main" val="1160225412"/>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7793</TotalTime>
  <Words>448</Words>
  <Application>Microsoft Office PowerPoint</Application>
  <PresentationFormat>Widescreen</PresentationFormat>
  <Paragraphs>41</Paragraphs>
  <Slides>11</Slides>
  <Notes>0</Notes>
  <HiddenSlides>0</HiddenSlides>
  <MMClips>0</MMClips>
  <ScaleCrop>false</ScaleCrop>
  <HeadingPairs>
    <vt:vector size="6" baseType="variant">
      <vt:variant>
        <vt:lpstr>Fontes usadas</vt:lpstr>
      </vt:variant>
      <vt:variant>
        <vt:i4>8</vt:i4>
      </vt:variant>
      <vt:variant>
        <vt:lpstr>Tema</vt:lpstr>
      </vt:variant>
      <vt:variant>
        <vt:i4>2</vt:i4>
      </vt:variant>
      <vt:variant>
        <vt:lpstr>Títulos de slides</vt:lpstr>
      </vt:variant>
      <vt:variant>
        <vt:i4>11</vt:i4>
      </vt:variant>
    </vt:vector>
  </HeadingPairs>
  <TitlesOfParts>
    <vt:vector size="21" baseType="lpstr">
      <vt:lpstr>Arial</vt:lpstr>
      <vt:lpstr>Arial Narrow</vt:lpstr>
      <vt:lpstr>Calibri</vt:lpstr>
      <vt:lpstr>Calibri Light</vt:lpstr>
      <vt:lpstr>EB Garamond</vt:lpstr>
      <vt:lpstr>Garamond</vt:lpstr>
      <vt:lpstr>Museo 500</vt:lpstr>
      <vt:lpstr>Roboto</vt:lpstr>
      <vt:lpstr>Tema do Office</vt:lpstr>
      <vt:lpstr>1_Tema do Office</vt:lpstr>
      <vt:lpstr>SEMINÁRIO: EMPREENDER PARA CRESCER! </vt:lpstr>
      <vt:lpstr>PROJETO DE LEI  ACAD BRASIL ACADEMIA PARCEIRA e PROFISSIONAL PARCEIRO</vt:lpstr>
      <vt:lpstr>PROJETO DE LEI</vt:lpstr>
      <vt:lpstr>OBJETIVO DO PROJETO</vt:lpstr>
      <vt:lpstr>PROFISSIONAIS BENEFICIADOS</vt:lpstr>
      <vt:lpstr>CENÁRIO ATUAL DAS ACADEMIAS</vt:lpstr>
      <vt:lpstr>CENÁRIO ATUAL DAS ACADEMIAS</vt:lpstr>
      <vt:lpstr>TODAS AS ACADEMIAS CONTEMPLADAS</vt:lpstr>
      <vt:lpstr>FORMA DE REMUNERAÇÃO</vt:lpstr>
      <vt:lpstr>RESUMO</vt:lpstr>
      <vt:lpstr>EMPREENDER PARA CRESCER!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Andrea</dc:creator>
  <cp:lastModifiedBy>Andressa Paranhos Guimarães</cp:lastModifiedBy>
  <cp:revision>120</cp:revision>
  <dcterms:created xsi:type="dcterms:W3CDTF">2017-08-22T13:33:49Z</dcterms:created>
  <dcterms:modified xsi:type="dcterms:W3CDTF">2017-11-29T11:13:35Z</dcterms:modified>
</cp:coreProperties>
</file>