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4" r:id="rId2"/>
    <p:sldId id="256" r:id="rId3"/>
    <p:sldId id="257" r:id="rId4"/>
    <p:sldId id="266" r:id="rId5"/>
    <p:sldId id="265" r:id="rId6"/>
    <p:sldId id="261" r:id="rId7"/>
    <p:sldId id="264" r:id="rId8"/>
    <p:sldId id="263" r:id="rId9"/>
    <p:sldId id="262" r:id="rId10"/>
    <p:sldId id="268" r:id="rId11"/>
    <p:sldId id="258" r:id="rId12"/>
    <p:sldId id="270" r:id="rId13"/>
    <p:sldId id="272" r:id="rId14"/>
    <p:sldId id="271" r:id="rId15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46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B0541-B445-49E1-A20B-4AFBC192B75E}" type="datetimeFigureOut">
              <a:rPr lang="pt-BR" smtClean="0"/>
              <a:t>03/12/2018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B2D1C-DC7B-4130-8E95-B353C1AB046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156888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B0541-B445-49E1-A20B-4AFBC192B75E}" type="datetimeFigureOut">
              <a:rPr lang="pt-BR" smtClean="0"/>
              <a:t>03/12/2018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B2D1C-DC7B-4130-8E95-B353C1AB046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7481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B0541-B445-49E1-A20B-4AFBC192B75E}" type="datetimeFigureOut">
              <a:rPr lang="pt-BR" smtClean="0"/>
              <a:t>03/12/2018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B2D1C-DC7B-4130-8E95-B353C1AB046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057175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B0541-B445-49E1-A20B-4AFBC192B75E}" type="datetimeFigureOut">
              <a:rPr lang="pt-BR" smtClean="0"/>
              <a:t>03/12/2018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B2D1C-DC7B-4130-8E95-B353C1AB046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837321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B0541-B445-49E1-A20B-4AFBC192B75E}" type="datetimeFigureOut">
              <a:rPr lang="pt-BR" smtClean="0"/>
              <a:t>03/12/2018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B2D1C-DC7B-4130-8E95-B353C1AB046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776116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B0541-B445-49E1-A20B-4AFBC192B75E}" type="datetimeFigureOut">
              <a:rPr lang="pt-BR" smtClean="0"/>
              <a:t>03/12/2018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B2D1C-DC7B-4130-8E95-B353C1AB046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387048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B0541-B445-49E1-A20B-4AFBC192B75E}" type="datetimeFigureOut">
              <a:rPr lang="pt-BR" smtClean="0"/>
              <a:t>03/12/2018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B2D1C-DC7B-4130-8E95-B353C1AB046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453878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B0541-B445-49E1-A20B-4AFBC192B75E}" type="datetimeFigureOut">
              <a:rPr lang="pt-BR" smtClean="0"/>
              <a:t>03/12/2018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B2D1C-DC7B-4130-8E95-B353C1AB046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164457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B0541-B445-49E1-A20B-4AFBC192B75E}" type="datetimeFigureOut">
              <a:rPr lang="pt-BR" smtClean="0"/>
              <a:t>03/12/2018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B2D1C-DC7B-4130-8E95-B353C1AB046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272340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B0541-B445-49E1-A20B-4AFBC192B75E}" type="datetimeFigureOut">
              <a:rPr lang="pt-BR" smtClean="0"/>
              <a:t>03/12/2018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B2D1C-DC7B-4130-8E95-B353C1AB046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123589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B0541-B445-49E1-A20B-4AFBC192B75E}" type="datetimeFigureOut">
              <a:rPr lang="pt-BR" smtClean="0"/>
              <a:t>03/12/2018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B2D1C-DC7B-4130-8E95-B353C1AB046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580930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5B0541-B445-49E1-A20B-4AFBC192B75E}" type="datetimeFigureOut">
              <a:rPr lang="pt-BR" smtClean="0"/>
              <a:t>03/12/2018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8B2D1C-DC7B-4130-8E95-B353C1AB046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84098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stagram.com/tv/Bq8HBPWFTI0/?utm_source=ig_share_sheet&amp;igshid=7hr6lzorlpdn" TargetMode="Externa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404664"/>
            <a:ext cx="4752528" cy="5936883"/>
          </a:xfrm>
        </p:spPr>
      </p:pic>
    </p:spTree>
    <p:extLst>
      <p:ext uri="{BB962C8B-B14F-4D97-AF65-F5344CB8AC3E}">
        <p14:creationId xmlns:p14="http://schemas.microsoft.com/office/powerpoint/2010/main" val="229621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684584" y="260648"/>
            <a:ext cx="8928992" cy="1143000"/>
          </a:xfrm>
        </p:spPr>
        <p:txBody>
          <a:bodyPr/>
          <a:lstStyle/>
          <a:p>
            <a:r>
              <a:rPr lang="pt-BR" dirty="0" smtClean="0"/>
              <a:t>Pousada Gêmeos - ARG</a:t>
            </a:r>
            <a:endParaRPr lang="pt-BR" dirty="0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605" y="1600200"/>
            <a:ext cx="6812789" cy="4525963"/>
          </a:xfrm>
        </p:spPr>
      </p:pic>
    </p:spTree>
    <p:extLst>
      <p:ext uri="{BB962C8B-B14F-4D97-AF65-F5344CB8AC3E}">
        <p14:creationId xmlns:p14="http://schemas.microsoft.com/office/powerpoint/2010/main" val="2668366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7544" y="341784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pt-BR" dirty="0" smtClean="0"/>
              <a:t>POLITICA DE PROTEÇÃO AMBIENTAL</a:t>
            </a:r>
            <a:br>
              <a:rPr lang="pt-BR" dirty="0" smtClean="0"/>
            </a:br>
            <a:r>
              <a:rPr lang="pt-BR" dirty="0" smtClean="0"/>
              <a:t>IBAMA - SEMA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211960" y="1844824"/>
            <a:ext cx="4968552" cy="4525963"/>
          </a:xfrm>
        </p:spPr>
        <p:txBody>
          <a:bodyPr/>
          <a:lstStyle/>
          <a:p>
            <a:pPr marL="0" indent="0">
              <a:buNone/>
            </a:pPr>
            <a:endParaRPr lang="pt-BR" sz="2000" dirty="0"/>
          </a:p>
          <a:p>
            <a:r>
              <a:rPr lang="pt-BR" sz="2400" dirty="0" smtClean="0"/>
              <a:t>Defeso (procriação das espécies).</a:t>
            </a:r>
          </a:p>
          <a:p>
            <a:r>
              <a:rPr lang="pt-BR" sz="2400" dirty="0" smtClean="0"/>
              <a:t>Fiscalização (licença de pesca, tesouro nacional).</a:t>
            </a:r>
          </a:p>
          <a:p>
            <a:r>
              <a:rPr lang="pt-BR" sz="2400" dirty="0" smtClean="0"/>
              <a:t>Tamanho mínimo para abate.</a:t>
            </a:r>
          </a:p>
          <a:p>
            <a:r>
              <a:rPr lang="pt-BR" sz="2400" dirty="0" smtClean="0"/>
              <a:t>Cotas por pescador.</a:t>
            </a:r>
          </a:p>
          <a:p>
            <a:endParaRPr lang="pt-BR" sz="2400" dirty="0" smtClean="0"/>
          </a:p>
          <a:p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558" y="1844824"/>
            <a:ext cx="3402378" cy="453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438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pt-BR" sz="4000" dirty="0" smtClean="0"/>
              <a:t>PESCA E SOLTE COMO MANUTENÇÃO DOS ESTOQUES.</a:t>
            </a:r>
            <a:endParaRPr lang="pt-BR" sz="4000" dirty="0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342" y="1600200"/>
            <a:ext cx="6833316" cy="4525963"/>
          </a:xfrm>
        </p:spPr>
      </p:pic>
    </p:spTree>
    <p:extLst>
      <p:ext uri="{BB962C8B-B14F-4D97-AF65-F5344CB8AC3E}">
        <p14:creationId xmlns:p14="http://schemas.microsoft.com/office/powerpoint/2010/main" val="2474382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11560" y="1916832"/>
            <a:ext cx="8229600" cy="4680520"/>
          </a:xfrm>
        </p:spPr>
        <p:txBody>
          <a:bodyPr>
            <a:normAutofit fontScale="90000"/>
          </a:bodyPr>
          <a:lstStyle/>
          <a:p>
            <a:pPr algn="l"/>
            <a:r>
              <a:rPr lang="pt-BR" dirty="0" smtClean="0"/>
              <a:t>INCENTIVADO PELOS AGENTES DO SETOR NO BRASIL E NO MUNDO, PARA MANTER TODA CADEIA PRODUTIVA DO SEGMENTO: FABRICANTES, IMPORTADORES, IMPRENSA ESPECIALIZADA, LOJISTAS, OPERADORES DO TURISMO E ETC</a:t>
            </a:r>
            <a:br>
              <a:rPr lang="pt-BR" dirty="0" smtClean="0"/>
            </a:br>
            <a:r>
              <a:rPr lang="pt-BR" dirty="0" smtClean="0"/>
              <a:t> </a:t>
            </a:r>
            <a:endParaRPr lang="pt-BR" dirty="0"/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b="1" dirty="0" smtClean="0"/>
              <a:t>ATITUDE PRESERVACIONISTA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3345903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743114"/>
            <a:ext cx="7632848" cy="5278174"/>
          </a:xfrm>
        </p:spPr>
      </p:pic>
      <p:sp>
        <p:nvSpPr>
          <p:cNvPr id="10" name="CaixaDeTexto 9"/>
          <p:cNvSpPr txBox="1"/>
          <p:nvPr/>
        </p:nvSpPr>
        <p:spPr>
          <a:xfrm>
            <a:off x="467544" y="6309320"/>
            <a:ext cx="82089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 smtClean="0">
                <a:hlinkClick r:id="rId3"/>
              </a:rPr>
              <a:t>https://www.instagram.com/tv/Bq8HBPWFTI0/?utm_source=ig_share_sheet&amp;igshid=7hr6lzorlpdn</a:t>
            </a:r>
            <a:endParaRPr lang="pt-BR" sz="1400" dirty="0"/>
          </a:p>
        </p:txBody>
      </p:sp>
    </p:spTree>
    <p:extLst>
      <p:ext uri="{BB962C8B-B14F-4D97-AF65-F5344CB8AC3E}">
        <p14:creationId xmlns:p14="http://schemas.microsoft.com/office/powerpoint/2010/main" val="3310621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51520" y="-27384"/>
            <a:ext cx="7772400" cy="1512168"/>
          </a:xfrm>
        </p:spPr>
        <p:txBody>
          <a:bodyPr>
            <a:normAutofit/>
          </a:bodyPr>
          <a:lstStyle/>
          <a:p>
            <a:r>
              <a:rPr lang="pt-BR" sz="4000" dirty="0" smtClean="0"/>
              <a:t>Universo de pescadores no Brasil</a:t>
            </a:r>
            <a:endParaRPr lang="pt-BR" sz="4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7" y="1268760"/>
            <a:ext cx="7848872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3212976"/>
            <a:ext cx="6147754" cy="345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539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55576" y="260648"/>
            <a:ext cx="8136904" cy="1143000"/>
          </a:xfrm>
        </p:spPr>
        <p:txBody>
          <a:bodyPr>
            <a:normAutofit/>
          </a:bodyPr>
          <a:lstStyle/>
          <a:p>
            <a:pPr algn="l"/>
            <a:r>
              <a:rPr lang="pt-BR" sz="4000" dirty="0" smtClean="0"/>
              <a:t>Como era 40 anos atrás</a:t>
            </a:r>
            <a:endParaRPr lang="pt-BR" sz="4000" dirty="0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410512"/>
            <a:ext cx="6912768" cy="4970816"/>
          </a:xfrm>
        </p:spPr>
      </p:pic>
    </p:spTree>
    <p:extLst>
      <p:ext uri="{BB962C8B-B14F-4D97-AF65-F5344CB8AC3E}">
        <p14:creationId xmlns:p14="http://schemas.microsoft.com/office/powerpoint/2010/main" val="3808266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41379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t-BR" dirty="0"/>
              <a:t>O</a:t>
            </a:r>
            <a:r>
              <a:rPr lang="pt-BR" dirty="0" smtClean="0"/>
              <a:t>peradores do turismo da pesca</a:t>
            </a:r>
            <a:br>
              <a:rPr lang="pt-BR" dirty="0" smtClean="0"/>
            </a:br>
            <a:r>
              <a:rPr lang="pt-BR" dirty="0" smtClean="0"/>
              <a:t>para atender a demanda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78904" y="1855365"/>
            <a:ext cx="7005464" cy="4525963"/>
          </a:xfrm>
        </p:spPr>
        <p:txBody>
          <a:bodyPr/>
          <a:lstStyle/>
          <a:p>
            <a:endParaRPr lang="pt-BR" dirty="0" smtClean="0"/>
          </a:p>
          <a:p>
            <a:r>
              <a:rPr lang="pt-BR" dirty="0" smtClean="0"/>
              <a:t>Hotéis flutuantes.</a:t>
            </a:r>
          </a:p>
          <a:p>
            <a:r>
              <a:rPr lang="pt-BR" dirty="0" smtClean="0"/>
              <a:t>Hotéis.</a:t>
            </a:r>
          </a:p>
          <a:p>
            <a:r>
              <a:rPr lang="pt-BR" dirty="0" smtClean="0"/>
              <a:t>Pousadas. </a:t>
            </a:r>
          </a:p>
          <a:p>
            <a:r>
              <a:rPr lang="pt-BR" dirty="0" smtClean="0"/>
              <a:t>Barcos hotéis e etc.</a:t>
            </a:r>
          </a:p>
          <a:p>
            <a:r>
              <a:rPr lang="pt-BR" dirty="0" smtClean="0"/>
              <a:t>Inclusão Social - população ribeirinha, indígena.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383214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HOTEL FLUTUANTE ECOLODGE</a:t>
            </a:r>
            <a:endParaRPr lang="pt-BR" dirty="0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342" y="1600200"/>
            <a:ext cx="6833316" cy="4525963"/>
          </a:xfrm>
        </p:spPr>
      </p:pic>
    </p:spTree>
    <p:extLst>
      <p:ext uri="{BB962C8B-B14F-4D97-AF65-F5344CB8AC3E}">
        <p14:creationId xmlns:p14="http://schemas.microsoft.com/office/powerpoint/2010/main" val="760988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Gastronomia </a:t>
            </a:r>
            <a:endParaRPr lang="pt-BR" dirty="0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201" y="1600200"/>
            <a:ext cx="6791597" cy="4525963"/>
          </a:xfrm>
        </p:spPr>
      </p:pic>
    </p:spTree>
    <p:extLst>
      <p:ext uri="{BB962C8B-B14F-4D97-AF65-F5344CB8AC3E}">
        <p14:creationId xmlns:p14="http://schemas.microsoft.com/office/powerpoint/2010/main" val="3631306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Acomodações </a:t>
            </a:r>
            <a:endParaRPr lang="pt-BR" dirty="0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201" y="1600200"/>
            <a:ext cx="6791597" cy="4525963"/>
          </a:xfrm>
        </p:spPr>
      </p:pic>
    </p:spTree>
    <p:extLst>
      <p:ext uri="{BB962C8B-B14F-4D97-AF65-F5344CB8AC3E}">
        <p14:creationId xmlns:p14="http://schemas.microsoft.com/office/powerpoint/2010/main" val="1927083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Instalações </a:t>
            </a:r>
            <a:endParaRPr lang="pt-BR" dirty="0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201" y="1600200"/>
            <a:ext cx="6791597" cy="4525963"/>
          </a:xfrm>
        </p:spPr>
      </p:pic>
    </p:spTree>
    <p:extLst>
      <p:ext uri="{BB962C8B-B14F-4D97-AF65-F5344CB8AC3E}">
        <p14:creationId xmlns:p14="http://schemas.microsoft.com/office/powerpoint/2010/main" val="2257181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95536" y="274638"/>
            <a:ext cx="7715200" cy="1143000"/>
          </a:xfrm>
        </p:spPr>
        <p:txBody>
          <a:bodyPr/>
          <a:lstStyle/>
          <a:p>
            <a:r>
              <a:rPr lang="pt-BR" dirty="0" smtClean="0"/>
              <a:t>Hotel Pedrinho Pesca - ARG</a:t>
            </a:r>
            <a:endParaRPr lang="pt-BR" dirty="0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342" y="1600200"/>
            <a:ext cx="6833316" cy="4525963"/>
          </a:xfrm>
        </p:spPr>
      </p:pic>
    </p:spTree>
    <p:extLst>
      <p:ext uri="{BB962C8B-B14F-4D97-AF65-F5344CB8AC3E}">
        <p14:creationId xmlns:p14="http://schemas.microsoft.com/office/powerpoint/2010/main" val="1565661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</TotalTime>
  <Words>126</Words>
  <Application>Microsoft Office PowerPoint</Application>
  <PresentationFormat>Apresentação na tela (4:3)</PresentationFormat>
  <Paragraphs>25</Paragraphs>
  <Slides>14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14</vt:i4>
      </vt:variant>
    </vt:vector>
  </HeadingPairs>
  <TitlesOfParts>
    <vt:vector size="15" baseType="lpstr">
      <vt:lpstr>Tema do Office</vt:lpstr>
      <vt:lpstr>Apresentação do PowerPoint</vt:lpstr>
      <vt:lpstr>Universo de pescadores no Brasil</vt:lpstr>
      <vt:lpstr>Como era 40 anos atrás</vt:lpstr>
      <vt:lpstr>Operadores do turismo da pesca para atender a demanda</vt:lpstr>
      <vt:lpstr>HOTEL FLUTUANTE ECOLODGE</vt:lpstr>
      <vt:lpstr>Gastronomia </vt:lpstr>
      <vt:lpstr>Acomodações </vt:lpstr>
      <vt:lpstr>Instalações </vt:lpstr>
      <vt:lpstr>Hotel Pedrinho Pesca - ARG</vt:lpstr>
      <vt:lpstr>Pousada Gêmeos - ARG</vt:lpstr>
      <vt:lpstr>POLITICA DE PROTEÇÃO AMBIENTAL IBAMA - SEMA</vt:lpstr>
      <vt:lpstr>PESCA E SOLTE COMO MANUTENÇÃO DOS ESTOQUES.</vt:lpstr>
      <vt:lpstr>INCENTIVADO PELOS AGENTES DO SETOR NO BRASIL E NO MUNDO, PARA MANTER TODA CADEIA PRODUTIVA DO SEGMENTO: FABRICANTES, IMPORTADORES, IMPRENSA ESPECIALIZADA, LOJISTAS, OPERADORES DO TURISMO E ETC  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Universo de pescadores no Brasil</dc:title>
  <dc:creator>Vinicius Bignardi</dc:creator>
  <cp:lastModifiedBy>Vinicius Bignardi</cp:lastModifiedBy>
  <cp:revision>15</cp:revision>
  <dcterms:created xsi:type="dcterms:W3CDTF">2018-12-03T18:03:01Z</dcterms:created>
  <dcterms:modified xsi:type="dcterms:W3CDTF">2018-12-03T20:59:53Z</dcterms:modified>
</cp:coreProperties>
</file>