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B70F-D984-42D1-99EF-AE41264371C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46CA-01A4-4346-A789-4E98FFA50C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2561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B70F-D984-42D1-99EF-AE41264371C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46CA-01A4-4346-A789-4E98FFA50C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161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B70F-D984-42D1-99EF-AE41264371C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46CA-01A4-4346-A789-4E98FFA50C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1713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B70F-D984-42D1-99EF-AE41264371C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46CA-01A4-4346-A789-4E98FFA50C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8261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B70F-D984-42D1-99EF-AE41264371C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46CA-01A4-4346-A789-4E98FFA50C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3183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B70F-D984-42D1-99EF-AE41264371C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46CA-01A4-4346-A789-4E98FFA50C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1977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B70F-D984-42D1-99EF-AE41264371C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46CA-01A4-4346-A789-4E98FFA50C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2146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B70F-D984-42D1-99EF-AE41264371C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46CA-01A4-4346-A789-4E98FFA50C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1453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B70F-D984-42D1-99EF-AE41264371C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46CA-01A4-4346-A789-4E98FFA50C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0007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B70F-D984-42D1-99EF-AE41264371C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46CA-01A4-4346-A789-4E98FFA50C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6925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B70F-D984-42D1-99EF-AE41264371C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46CA-01A4-4346-A789-4E98FFA50C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8874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2B70F-D984-42D1-99EF-AE41264371C3}" type="datetimeFigureOut">
              <a:rPr lang="pt-BR" smtClean="0"/>
              <a:t>29/11/2017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346CA-01A4-4346-A789-4E98FFA50C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8101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PROJETOS DE LEI EM TRAMITAÇÃO NO CONGRESSO</a:t>
            </a: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/>
              <a:t>PRINCIPAIS TEMAS RELEVANTES PARA O SETOR DE ACADEMIAS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2793982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ACESSO LIVRE E GRATUITO DE “PERSONAL TRAINERS” ÀS ACADEMIAS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PL 2885/2015 e PL 7492/2017 (Câmara dos Deputados)</a:t>
            </a:r>
          </a:p>
          <a:p>
            <a:r>
              <a:rPr lang="pt-BR" dirty="0" smtClean="0"/>
              <a:t>PLS 30/2016 (Senado Federal)</a:t>
            </a:r>
          </a:p>
          <a:p>
            <a:r>
              <a:rPr lang="pt-BR" dirty="0" smtClean="0"/>
              <a:t>Impacto econômico no setor de academias</a:t>
            </a:r>
          </a:p>
          <a:p>
            <a:r>
              <a:rPr lang="pt-BR" dirty="0" smtClean="0"/>
              <a:t>Violação de princípios constitucionais: Propriedade privada; Livre iniciativa (liberdade de contratar); Livre concorrência</a:t>
            </a:r>
          </a:p>
          <a:p>
            <a:r>
              <a:rPr lang="pt-BR" dirty="0" smtClean="0"/>
              <a:t>Intervenção indevida do Estado no domínio econômico</a:t>
            </a:r>
          </a:p>
          <a:p>
            <a:r>
              <a:rPr lang="pt-BR" dirty="0" smtClean="0"/>
              <a:t>Parecer do Prof. Carlos Ayres Britto, ex-presidente do STF, pela inconstitucionalidade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13657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EXTENSÃO DE PROMOÇÕES A </a:t>
            </a:r>
            <a:br>
              <a:rPr lang="pt-BR" b="1" dirty="0" smtClean="0"/>
            </a:br>
            <a:r>
              <a:rPr lang="pt-BR" b="1" dirty="0" smtClean="0"/>
              <a:t>TODOS OS CLIENTES 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PL 731/2011 e apensos (</a:t>
            </a:r>
            <a:r>
              <a:rPr lang="pt-BR" dirty="0" err="1" smtClean="0"/>
              <a:t>PLs</a:t>
            </a:r>
            <a:r>
              <a:rPr lang="pt-BR" dirty="0" smtClean="0"/>
              <a:t> 2956/2015, 2982/2015, 3299/2015, 6012/2016, 7303/2017, 8966/2017 - Câmara dos Deputados)</a:t>
            </a:r>
          </a:p>
          <a:p>
            <a:r>
              <a:rPr lang="pt-BR" dirty="0" smtClean="0"/>
              <a:t>Inviabilização de promoções no setor de academias</a:t>
            </a:r>
          </a:p>
          <a:p>
            <a:r>
              <a:rPr lang="pt-BR" dirty="0" smtClean="0"/>
              <a:t>Violação de princípios constitucionais: Livre iniciativa; Livre concorrência</a:t>
            </a:r>
          </a:p>
          <a:p>
            <a:r>
              <a:rPr lang="pt-BR" dirty="0" smtClean="0"/>
              <a:t>Recente precedente do Tribunal de Justiça do Estado de São Paulo, declarando a inconstitucionalidade material de lei estadual </a:t>
            </a:r>
          </a:p>
        </p:txBody>
      </p:sp>
    </p:spTree>
    <p:extLst>
      <p:ext uri="{BB962C8B-B14F-4D97-AF65-F5344CB8AC3E}">
        <p14:creationId xmlns:p14="http://schemas.microsoft.com/office/powerpoint/2010/main" val="3645150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POSTO MÉDICO E TREINAMENTO EM RESSUSCITAÇÃO CARDIOPULMONAR (RCP)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PL 4667/2016 (Câmara dos Deputados)</a:t>
            </a:r>
          </a:p>
          <a:p>
            <a:r>
              <a:rPr lang="pt-BR" dirty="0" smtClean="0"/>
              <a:t>Baixa incidência de emergências médicas em academias</a:t>
            </a:r>
          </a:p>
          <a:p>
            <a:r>
              <a:rPr lang="pt-BR" dirty="0" smtClean="0"/>
              <a:t>Posto médico é inútil sem médicos ou enfermeiros</a:t>
            </a:r>
          </a:p>
          <a:p>
            <a:r>
              <a:rPr lang="pt-BR" dirty="0" smtClean="0"/>
              <a:t>Faltam médicos nos hospitais</a:t>
            </a:r>
          </a:p>
          <a:p>
            <a:r>
              <a:rPr lang="pt-BR" dirty="0" smtClean="0"/>
              <a:t>Transferência de obrigação do Estado para particulares</a:t>
            </a:r>
          </a:p>
          <a:p>
            <a:r>
              <a:rPr lang="pt-BR" dirty="0" smtClean="0"/>
              <a:t>Violação do princípio constitucional da razoabilidade</a:t>
            </a:r>
          </a:p>
          <a:p>
            <a:r>
              <a:rPr lang="pt-BR" dirty="0" smtClean="0"/>
              <a:t>Treinamento em RCP não é necessário para profissional de educação física que cursou primeiros socorros na faculdade</a:t>
            </a:r>
          </a:p>
          <a:p>
            <a:r>
              <a:rPr lang="pt-BR" dirty="0" smtClean="0"/>
              <a:t>Impacto econômico sobre academias e profissionais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61437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SALVA-VIDAS E SEGURANÇA EM PISCINAS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PLC 48/2014, PLC 71/2014, PLC 66/2011 E PLC 42/2013</a:t>
            </a:r>
          </a:p>
          <a:p>
            <a:r>
              <a:rPr lang="pt-BR" dirty="0" smtClean="0"/>
              <a:t>Necessidade de normas razoáveis, que possam ser cumpridas sem inviabilização da atividade das academias com piscina</a:t>
            </a:r>
          </a:p>
          <a:p>
            <a:r>
              <a:rPr lang="pt-BR" dirty="0" smtClean="0"/>
              <a:t>Atuação da ACAD BRASIL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85122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PISO SALARIAL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PL 7006/2013 e PL 618/2015 (Câmara dos Deputados)</a:t>
            </a:r>
          </a:p>
          <a:p>
            <a:r>
              <a:rPr lang="pt-BR" dirty="0" smtClean="0"/>
              <a:t>PLS 127/2017 (Senado Federal)</a:t>
            </a:r>
          </a:p>
          <a:p>
            <a:r>
              <a:rPr lang="pt-BR" dirty="0" smtClean="0"/>
              <a:t>Inviabilidade econômica dos pisos salariais de R$ 4.500,00 e R$ 3.740,00 propostos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147344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289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PROJETOS DE LEI EM TRAMITAÇÃO NO CONGRESSO</vt:lpstr>
      <vt:lpstr>ACESSO LIVRE E GRATUITO DE “PERSONAL TRAINERS” ÀS ACADEMIAS</vt:lpstr>
      <vt:lpstr>EXTENSÃO DE PROMOÇÕES A  TODOS OS CLIENTES </vt:lpstr>
      <vt:lpstr>POSTO MÉDICO E TREINAMENTO EM RESSUSCITAÇÃO CARDIOPULMONAR (RCP)</vt:lpstr>
      <vt:lpstr>SALVA-VIDAS E SEGURANÇA EM PISCINAS</vt:lpstr>
      <vt:lpstr>PISO SALARIAL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PROJETOS DE LEI EM TRAMITAÇÃO NO CONGRESSO</dc:title>
  <dc:creator>Mario Duarte</dc:creator>
  <cp:lastModifiedBy>Andressa Paranhos Guimarães</cp:lastModifiedBy>
  <cp:revision>12</cp:revision>
  <dcterms:created xsi:type="dcterms:W3CDTF">2017-11-28T14:09:03Z</dcterms:created>
  <dcterms:modified xsi:type="dcterms:W3CDTF">2017-11-29T11:11:09Z</dcterms:modified>
</cp:coreProperties>
</file>