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2" r:id="rId1"/>
    <p:sldMasterId id="2147484061" r:id="rId2"/>
    <p:sldMasterId id="2147484472" r:id="rId3"/>
    <p:sldMasterId id="2147484718" r:id="rId4"/>
    <p:sldMasterId id="2147484731" r:id="rId5"/>
  </p:sldMasterIdLst>
  <p:notesMasterIdLst>
    <p:notesMasterId r:id="rId39"/>
  </p:notesMasterIdLst>
  <p:handoutMasterIdLst>
    <p:handoutMasterId r:id="rId40"/>
  </p:handoutMasterIdLst>
  <p:sldIdLst>
    <p:sldId id="791" r:id="rId6"/>
    <p:sldId id="1074" r:id="rId7"/>
    <p:sldId id="1120" r:id="rId8"/>
    <p:sldId id="1123" r:id="rId9"/>
    <p:sldId id="1088" r:id="rId10"/>
    <p:sldId id="1114" r:id="rId11"/>
    <p:sldId id="1100" r:id="rId12"/>
    <p:sldId id="1101" r:id="rId13"/>
    <p:sldId id="1102" r:id="rId14"/>
    <p:sldId id="1105" r:id="rId15"/>
    <p:sldId id="1106" r:id="rId16"/>
    <p:sldId id="1124" r:id="rId17"/>
    <p:sldId id="1125" r:id="rId18"/>
    <p:sldId id="1126" r:id="rId19"/>
    <p:sldId id="1127" r:id="rId20"/>
    <p:sldId id="1128" r:id="rId21"/>
    <p:sldId id="1045" r:id="rId22"/>
    <p:sldId id="1066" r:id="rId23"/>
    <p:sldId id="1026" r:id="rId24"/>
    <p:sldId id="1109" r:id="rId25"/>
    <p:sldId id="1111" r:id="rId26"/>
    <p:sldId id="1122" r:id="rId27"/>
    <p:sldId id="842" r:id="rId28"/>
    <p:sldId id="833" r:id="rId29"/>
    <p:sldId id="834" r:id="rId30"/>
    <p:sldId id="925" r:id="rId31"/>
    <p:sldId id="861" r:id="rId32"/>
    <p:sldId id="977" r:id="rId33"/>
    <p:sldId id="863" r:id="rId34"/>
    <p:sldId id="924" r:id="rId35"/>
    <p:sldId id="805" r:id="rId36"/>
    <p:sldId id="951" r:id="rId37"/>
    <p:sldId id="95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7ECD389-2FD4-41EC-BD27-9A1222A6D6A8}">
          <p14:sldIdLst>
            <p14:sldId id="791"/>
            <p14:sldId id="1074"/>
            <p14:sldId id="1120"/>
            <p14:sldId id="1123"/>
            <p14:sldId id="1088"/>
            <p14:sldId id="1114"/>
            <p14:sldId id="1100"/>
            <p14:sldId id="1101"/>
            <p14:sldId id="1102"/>
            <p14:sldId id="1105"/>
            <p14:sldId id="1106"/>
            <p14:sldId id="1124"/>
            <p14:sldId id="1125"/>
            <p14:sldId id="1126"/>
            <p14:sldId id="1127"/>
            <p14:sldId id="1128"/>
            <p14:sldId id="1045"/>
            <p14:sldId id="1066"/>
            <p14:sldId id="1026"/>
          </p14:sldIdLst>
        </p14:section>
        <p14:section name="Seção sem Título" id="{2C9AE96D-F573-4BC8-AE61-EE720A2B2110}">
          <p14:sldIdLst>
            <p14:sldId id="1109"/>
            <p14:sldId id="1111"/>
            <p14:sldId id="1122"/>
            <p14:sldId id="842"/>
            <p14:sldId id="833"/>
            <p14:sldId id="834"/>
            <p14:sldId id="925"/>
            <p14:sldId id="861"/>
            <p14:sldId id="977"/>
            <p14:sldId id="863"/>
            <p14:sldId id="924"/>
            <p14:sldId id="805"/>
            <p14:sldId id="951"/>
            <p14:sldId id="9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729"/>
    <a:srgbClr val="FFFFCC"/>
    <a:srgbClr val="FFFF99"/>
    <a:srgbClr val="FF9B57"/>
    <a:srgbClr val="FFCDAB"/>
    <a:srgbClr val="53FFA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5" autoAdjust="0"/>
    <p:restoredTop sz="86375" autoAdjust="0"/>
  </p:normalViewPr>
  <p:slideViewPr>
    <p:cSldViewPr>
      <p:cViewPr varScale="1">
        <p:scale>
          <a:sx n="79" d="100"/>
          <a:sy n="79" d="100"/>
        </p:scale>
        <p:origin x="9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TRABALHO%20DR.EDMIR\PESSOAL\Planilha%20Geral%20DE%20GRAFICOS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593252137908557"/>
          <c:y val="4.2999117710708995E-2"/>
          <c:w val="0.74006761433906865"/>
          <c:h val="0.9160258138979984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Plan1!$A$2:$B$13</c:f>
              <c:strCache>
                <c:ptCount val="12"/>
                <c:pt idx="0">
                  <c:v>Média Mundial</c:v>
                </c:pt>
                <c:pt idx="1">
                  <c:v>Brasil</c:v>
                </c:pt>
                <c:pt idx="2">
                  <c:v>Islândia</c:v>
                </c:pt>
                <c:pt idx="3">
                  <c:v>Estados Unidos</c:v>
                </c:pt>
                <c:pt idx="4">
                  <c:v>Áustria</c:v>
                </c:pt>
                <c:pt idx="5">
                  <c:v>Alemanha</c:v>
                </c:pt>
                <c:pt idx="6">
                  <c:v>Dinamarca</c:v>
                </c:pt>
                <c:pt idx="7">
                  <c:v>Suécia</c:v>
                </c:pt>
                <c:pt idx="8">
                  <c:v> Japão</c:v>
                </c:pt>
                <c:pt idx="9">
                  <c:v>Finlândia</c:v>
                </c:pt>
                <c:pt idx="10">
                  <c:v>Israel</c:v>
                </c:pt>
                <c:pt idx="11">
                  <c:v>Coreia do sul</c:v>
                </c:pt>
              </c:strCache>
            </c:strRef>
          </c:cat>
          <c:val>
            <c:numRef>
              <c:f>Plan1!$C$2:$C$13</c:f>
              <c:numCache>
                <c:formatCode>0.0%</c:formatCode>
                <c:ptCount val="12"/>
                <c:pt idx="0">
                  <c:v>2.1000000000000005E-2</c:v>
                </c:pt>
                <c:pt idx="1">
                  <c:v>1.2E-2</c:v>
                </c:pt>
                <c:pt idx="2">
                  <c:v>2.5999999999999999E-2</c:v>
                </c:pt>
                <c:pt idx="3">
                  <c:v>2.7000000000000003E-2</c:v>
                </c:pt>
                <c:pt idx="4">
                  <c:v>2.7000000000000003E-2</c:v>
                </c:pt>
                <c:pt idx="5">
                  <c:v>2.8000000000000001E-2</c:v>
                </c:pt>
                <c:pt idx="6">
                  <c:v>2.9000000000000001E-2</c:v>
                </c:pt>
                <c:pt idx="7">
                  <c:v>3.3000000000000002E-2</c:v>
                </c:pt>
                <c:pt idx="8">
                  <c:v>3.3000000000000002E-2</c:v>
                </c:pt>
                <c:pt idx="9">
                  <c:v>3.6999999999999998E-2</c:v>
                </c:pt>
                <c:pt idx="10">
                  <c:v>3.9000000000000007E-2</c:v>
                </c:pt>
                <c:pt idx="11">
                  <c:v>4.0000000000000008E-2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0782408"/>
        <c:axId val="204714640"/>
      </c:barChart>
      <c:catAx>
        <c:axId val="170782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noFill/>
            <a:prstDash val="solid"/>
          </a:ln>
          <a:effectLst/>
        </c:spPr>
        <c:txPr>
          <a:bodyPr/>
          <a:lstStyle/>
          <a:p>
            <a:pPr>
              <a:defRPr sz="1600" b="1">
                <a:ln w="3175">
                  <a:noFill/>
                </a:ln>
                <a:solidFill>
                  <a:sysClr val="windowText" lastClr="000000"/>
                </a:solidFill>
              </a:defRPr>
            </a:pPr>
            <a:endParaRPr lang="pt-BR"/>
          </a:p>
        </c:txPr>
        <c:crossAx val="204714640"/>
        <c:crosses val="autoZero"/>
        <c:auto val="1"/>
        <c:lblAlgn val="ctr"/>
        <c:lblOffset val="100"/>
        <c:noMultiLvlLbl val="0"/>
      </c:catAx>
      <c:valAx>
        <c:axId val="20471464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170782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Plan3!$B$2:$B$12</c:f>
              <c:strCache>
                <c:ptCount val="11"/>
                <c:pt idx="0">
                  <c:v>Alemanha (2009)</c:v>
                </c:pt>
                <c:pt idx="1">
                  <c:v>Argentina (2007)</c:v>
                </c:pt>
                <c:pt idx="2">
                  <c:v>Brasil (2010)</c:v>
                </c:pt>
                <c:pt idx="3">
                  <c:v>China (2008)</c:v>
                </c:pt>
                <c:pt idx="4">
                  <c:v>Coreia do Sul (2010)</c:v>
                </c:pt>
                <c:pt idx="5">
                  <c:v>Estados Unidos (2009)</c:v>
                </c:pt>
                <c:pt idx="6">
                  <c:v>França (2010)</c:v>
                </c:pt>
                <c:pt idx="7">
                  <c:v>Índia (2008)</c:v>
                </c:pt>
                <c:pt idx="8">
                  <c:v>Itália (2009)</c:v>
                </c:pt>
                <c:pt idx="9">
                  <c:v>México (2007)</c:v>
                </c:pt>
                <c:pt idx="10">
                  <c:v>Russia (2010)</c:v>
                </c:pt>
              </c:strCache>
            </c:strRef>
          </c:cat>
          <c:val>
            <c:numRef>
              <c:f>Plan3!$C$2:$C$12</c:f>
              <c:numCache>
                <c:formatCode>0%</c:formatCode>
                <c:ptCount val="11"/>
                <c:pt idx="0">
                  <c:v>0.66000000000000014</c:v>
                </c:pt>
                <c:pt idx="1">
                  <c:v>0.31000000000000005</c:v>
                </c:pt>
                <c:pt idx="2">
                  <c:v>0.47000000000000003</c:v>
                </c:pt>
                <c:pt idx="3">
                  <c:v>0.75000000000000011</c:v>
                </c:pt>
                <c:pt idx="4">
                  <c:v>0.73000000000000009</c:v>
                </c:pt>
                <c:pt idx="5">
                  <c:v>0.66000000000000014</c:v>
                </c:pt>
                <c:pt idx="6">
                  <c:v>0.56000000000000005</c:v>
                </c:pt>
                <c:pt idx="7">
                  <c:v>0.69000000000000006</c:v>
                </c:pt>
                <c:pt idx="8">
                  <c:v>0.51</c:v>
                </c:pt>
                <c:pt idx="9">
                  <c:v>0.47000000000000003</c:v>
                </c:pt>
                <c:pt idx="10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713856"/>
        <c:axId val="204716208"/>
      </c:barChart>
      <c:catAx>
        <c:axId val="204713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04716208"/>
        <c:crosses val="autoZero"/>
        <c:auto val="1"/>
        <c:lblAlgn val="ctr"/>
        <c:lblOffset val="100"/>
        <c:noMultiLvlLbl val="0"/>
      </c:catAx>
      <c:valAx>
        <c:axId val="204716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471385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1800" dirty="0" smtClean="0"/>
              <a:t>Servidores ativos da </a:t>
            </a:r>
            <a:r>
              <a:rPr lang="pt-BR" sz="1800" dirty="0" err="1" smtClean="0"/>
              <a:t>Ceplac</a:t>
            </a:r>
            <a:endParaRPr lang="pt-BR" sz="1800" dirty="0"/>
          </a:p>
        </c:rich>
      </c:tx>
      <c:layout>
        <c:manualLayout>
          <c:xMode val="edge"/>
          <c:yMode val="edge"/>
          <c:x val="0.32541876618833754"/>
          <c:y val="2.70118176702307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687201016787596"/>
          <c:y val="0.1636816894793047"/>
          <c:w val="0.47050123942431593"/>
          <c:h val="0.758354122448256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1B44A"/>
              </a:solidFill>
            </c:spPr>
          </c:dPt>
          <c:dLbls>
            <c:dLbl>
              <c:idx val="0"/>
              <c:layout>
                <c:manualLayout>
                  <c:x val="-0.18128122890718867"/>
                  <c:y val="9.6341617961795287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620</a:t>
                    </a:r>
                    <a:r>
                      <a:rPr lang="en-US" sz="1800" baseline="0" dirty="0" smtClean="0">
                        <a:solidFill>
                          <a:schemeClr val="bg1"/>
                        </a:solidFill>
                      </a:rPr>
                      <a:t> (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35 %)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173147060097838"/>
                  <c:y val="-9.365567908400870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1.149 (65 %)</a:t>
                    </a:r>
                    <a:endParaRPr lang="en-US" sz="18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ABONO!$X$2:$Y$2</c:f>
              <c:strCache>
                <c:ptCount val="2"/>
                <c:pt idx="0">
                  <c:v>SEM ABONO</c:v>
                </c:pt>
                <c:pt idx="1">
                  <c:v>ABONO </c:v>
                </c:pt>
              </c:strCache>
            </c:strRef>
          </c:cat>
          <c:val>
            <c:numRef>
              <c:f>ABONO!$X$6:$Y$6</c:f>
              <c:numCache>
                <c:formatCode>#,##0</c:formatCode>
                <c:ptCount val="2"/>
                <c:pt idx="0">
                  <c:v>620</c:v>
                </c:pt>
                <c:pt idx="1">
                  <c:v>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200" b="1">
          <a:latin typeface="Comic Sans MS" panose="030F0702030302020204" pitchFamily="66" charset="0"/>
        </a:defRPr>
      </a:pPr>
      <a:endParaRPr lang="pt-BR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2F908-855D-445D-B046-8482D3570A79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B15066-7065-4F76-8AE4-EA2C5FF622A4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sz="1600" b="1" dirty="0" smtClean="0">
              <a:latin typeface="Comic Sans MS" pitchFamily="66" charset="0"/>
              <a:ea typeface="+mn-ea"/>
              <a:cs typeface="+mn-cs"/>
            </a:rPr>
            <a:t>Governo Federal</a:t>
          </a:r>
          <a:endParaRPr lang="pt-BR" sz="1600" b="1" dirty="0">
            <a:latin typeface="Comic Sans MS" pitchFamily="66" charset="0"/>
            <a:ea typeface="+mn-ea"/>
            <a:cs typeface="+mn-cs"/>
          </a:endParaRPr>
        </a:p>
      </dgm:t>
    </dgm:pt>
    <dgm:pt modelId="{4BA5365B-2AE3-4885-80EE-067FF47E6C37}" type="parTrans" cxnId="{DA107569-C066-47D0-96D8-216D6B2F63CE}">
      <dgm:prSet/>
      <dgm:spPr/>
      <dgm:t>
        <a:bodyPr/>
        <a:lstStyle/>
        <a:p>
          <a:endParaRPr lang="pt-BR"/>
        </a:p>
      </dgm:t>
    </dgm:pt>
    <dgm:pt modelId="{EA2DF3B3-0ECB-4709-A04F-C7424F26FABE}" type="sibTrans" cxnId="{DA107569-C066-47D0-96D8-216D6B2F63CE}">
      <dgm:prSet/>
      <dgm:spPr>
        <a:xfrm>
          <a:off x="339825" y="203275"/>
          <a:ext cx="5168699" cy="5168699"/>
        </a:xfrm>
      </dgm:spPr>
      <dgm:t>
        <a:bodyPr/>
        <a:lstStyle/>
        <a:p>
          <a:endParaRPr lang="pt-BR"/>
        </a:p>
      </dgm:t>
    </dgm:pt>
    <dgm:pt modelId="{A6ADCAD8-09D8-4C8B-A9DE-0DA4FBBDDCFC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sz="1600" b="1" dirty="0" smtClean="0">
              <a:latin typeface="Comic Sans MS" pitchFamily="66" charset="0"/>
              <a:ea typeface="+mn-ea"/>
              <a:cs typeface="+mn-cs"/>
            </a:rPr>
            <a:t>Produtores</a:t>
          </a:r>
          <a:endParaRPr lang="pt-BR" sz="1600" b="1" dirty="0">
            <a:latin typeface="Comic Sans MS" pitchFamily="66" charset="0"/>
            <a:ea typeface="+mn-ea"/>
            <a:cs typeface="+mn-cs"/>
          </a:endParaRPr>
        </a:p>
      </dgm:t>
    </dgm:pt>
    <dgm:pt modelId="{13EEFC96-2D3B-41E0-9344-87299E31E387}" type="parTrans" cxnId="{74913EF6-F8E9-46AF-8598-CDC489EDCADE}">
      <dgm:prSet/>
      <dgm:spPr/>
      <dgm:t>
        <a:bodyPr/>
        <a:lstStyle/>
        <a:p>
          <a:endParaRPr lang="pt-BR"/>
        </a:p>
      </dgm:t>
    </dgm:pt>
    <dgm:pt modelId="{59A406E3-9B07-4D5F-BEF4-5DE37DAD7030}" type="sibTrans" cxnId="{74913EF6-F8E9-46AF-8598-CDC489EDCADE}">
      <dgm:prSet/>
      <dgm:spPr/>
      <dgm:t>
        <a:bodyPr/>
        <a:lstStyle/>
        <a:p>
          <a:endParaRPr lang="pt-BR"/>
        </a:p>
      </dgm:t>
    </dgm:pt>
    <dgm:pt modelId="{1C67B1BA-FBDB-4DB4-BCE4-12C92AEFF2C4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sz="1600" b="1" dirty="0" smtClean="0">
              <a:latin typeface="Comic Sans MS" pitchFamily="66" charset="0"/>
              <a:ea typeface="+mn-ea"/>
              <a:cs typeface="+mn-cs"/>
            </a:rPr>
            <a:t>Indústrias Processadoras</a:t>
          </a:r>
          <a:endParaRPr lang="pt-BR" sz="1600" b="1" dirty="0">
            <a:latin typeface="Comic Sans MS" pitchFamily="66" charset="0"/>
            <a:ea typeface="+mn-ea"/>
            <a:cs typeface="+mn-cs"/>
          </a:endParaRPr>
        </a:p>
      </dgm:t>
    </dgm:pt>
    <dgm:pt modelId="{FD79E610-1FCC-4390-BDE8-764E1FB03F0C}" type="parTrans" cxnId="{5EC265BD-2177-47C5-8479-42615EC01E11}">
      <dgm:prSet/>
      <dgm:spPr/>
      <dgm:t>
        <a:bodyPr/>
        <a:lstStyle/>
        <a:p>
          <a:endParaRPr lang="pt-BR"/>
        </a:p>
      </dgm:t>
    </dgm:pt>
    <dgm:pt modelId="{79F27410-5623-498A-AA25-33E2AB087879}" type="sibTrans" cxnId="{5EC265BD-2177-47C5-8479-42615EC01E11}">
      <dgm:prSet/>
      <dgm:spPr/>
      <dgm:t>
        <a:bodyPr/>
        <a:lstStyle/>
        <a:p>
          <a:endParaRPr lang="pt-BR"/>
        </a:p>
      </dgm:t>
    </dgm:pt>
    <dgm:pt modelId="{CC363569-D508-4707-A394-C6D91107B437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sz="1600" b="1" dirty="0" smtClean="0">
              <a:latin typeface="Comic Sans MS" pitchFamily="66" charset="0"/>
              <a:ea typeface="+mn-ea"/>
              <a:cs typeface="+mn-cs"/>
            </a:rPr>
            <a:t>Municípios</a:t>
          </a:r>
          <a:endParaRPr lang="pt-BR" sz="1600" b="1" dirty="0">
            <a:latin typeface="Comic Sans MS" pitchFamily="66" charset="0"/>
            <a:ea typeface="+mn-ea"/>
            <a:cs typeface="+mn-cs"/>
          </a:endParaRPr>
        </a:p>
      </dgm:t>
    </dgm:pt>
    <dgm:pt modelId="{D8B96552-78BE-4A9B-8E6D-D34B54CFE2C4}" type="parTrans" cxnId="{3E7D47AA-FFAC-4304-B278-A8E26B1FA280}">
      <dgm:prSet/>
      <dgm:spPr/>
      <dgm:t>
        <a:bodyPr/>
        <a:lstStyle/>
        <a:p>
          <a:endParaRPr lang="pt-BR"/>
        </a:p>
      </dgm:t>
    </dgm:pt>
    <dgm:pt modelId="{386CBFF1-3764-417E-993B-05E55D171059}" type="sibTrans" cxnId="{3E7D47AA-FFAC-4304-B278-A8E26B1FA280}">
      <dgm:prSet/>
      <dgm:spPr/>
      <dgm:t>
        <a:bodyPr/>
        <a:lstStyle/>
        <a:p>
          <a:endParaRPr lang="pt-BR"/>
        </a:p>
      </dgm:t>
    </dgm:pt>
    <dgm:pt modelId="{9CD07A97-F9BD-4871-8BE2-666FFCC9DD05}">
      <dgm:prSet phldrT="[Texto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sz="1600" b="1" dirty="0" smtClean="0">
              <a:latin typeface="Comic Sans MS" pitchFamily="66" charset="0"/>
              <a:ea typeface="+mn-ea"/>
              <a:cs typeface="+mn-cs"/>
            </a:rPr>
            <a:t>Estados</a:t>
          </a:r>
          <a:endParaRPr lang="pt-BR" sz="1600" b="1" dirty="0">
            <a:latin typeface="Comic Sans MS" pitchFamily="66" charset="0"/>
            <a:ea typeface="+mn-ea"/>
            <a:cs typeface="+mn-cs"/>
          </a:endParaRPr>
        </a:p>
      </dgm:t>
    </dgm:pt>
    <dgm:pt modelId="{EB6D4726-6A89-478D-A952-32EE0FBD9B44}" type="parTrans" cxnId="{7C71F493-7443-46F6-ACB5-E7CA5257039D}">
      <dgm:prSet/>
      <dgm:spPr/>
      <dgm:t>
        <a:bodyPr/>
        <a:lstStyle/>
        <a:p>
          <a:endParaRPr lang="pt-BR"/>
        </a:p>
      </dgm:t>
    </dgm:pt>
    <dgm:pt modelId="{D376924A-2CD9-4DF2-B3EA-776AEBB8DD08}" type="sibTrans" cxnId="{7C71F493-7443-46F6-ACB5-E7CA5257039D}">
      <dgm:prSet/>
      <dgm:spPr/>
      <dgm:t>
        <a:bodyPr/>
        <a:lstStyle/>
        <a:p>
          <a:endParaRPr lang="pt-BR"/>
        </a:p>
      </dgm:t>
    </dgm:pt>
    <dgm:pt modelId="{9ACC1037-0746-4525-B967-60B2DD42516F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b="1" dirty="0" smtClean="0">
              <a:latin typeface="Comic Sans MS" pitchFamily="66" charset="0"/>
              <a:ea typeface="+mn-ea"/>
              <a:cs typeface="+mn-cs"/>
            </a:rPr>
            <a:t>Indústrias Chocolateiras</a:t>
          </a:r>
          <a:endParaRPr lang="pt-BR" b="1" dirty="0">
            <a:latin typeface="Comic Sans MS" pitchFamily="66" charset="0"/>
            <a:ea typeface="+mn-ea"/>
            <a:cs typeface="+mn-cs"/>
          </a:endParaRPr>
        </a:p>
      </dgm:t>
    </dgm:pt>
    <dgm:pt modelId="{70F097F3-3767-4C3F-8E0B-4D3DCDD046F0}" type="parTrans" cxnId="{96E1E4E7-BCAC-46DB-90C3-871E4EC690AF}">
      <dgm:prSet/>
      <dgm:spPr/>
      <dgm:t>
        <a:bodyPr/>
        <a:lstStyle/>
        <a:p>
          <a:endParaRPr lang="pt-BR"/>
        </a:p>
      </dgm:t>
    </dgm:pt>
    <dgm:pt modelId="{385F680D-C2C0-467D-B388-AADE0C5EA156}" type="sibTrans" cxnId="{96E1E4E7-BCAC-46DB-90C3-871E4EC690AF}">
      <dgm:prSet/>
      <dgm:spPr/>
      <dgm:t>
        <a:bodyPr/>
        <a:lstStyle/>
        <a:p>
          <a:endParaRPr lang="pt-BR"/>
        </a:p>
      </dgm:t>
    </dgm:pt>
    <dgm:pt modelId="{FD1CB91F-4AC5-4384-BDB7-E6ED061C891A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b="1" dirty="0" smtClean="0">
              <a:latin typeface="Comic Sans MS" pitchFamily="66" charset="0"/>
              <a:ea typeface="+mn-ea"/>
              <a:cs typeface="+mn-cs"/>
            </a:rPr>
            <a:t>Cooperativas</a:t>
          </a:r>
        </a:p>
        <a:p>
          <a:r>
            <a:rPr lang="pt-BR" b="1" dirty="0" smtClean="0">
              <a:latin typeface="Comic Sans MS" pitchFamily="66" charset="0"/>
              <a:ea typeface="+mn-ea"/>
              <a:cs typeface="+mn-cs"/>
            </a:rPr>
            <a:t>Associações</a:t>
          </a:r>
          <a:endParaRPr lang="pt-BR" b="1" dirty="0">
            <a:latin typeface="Comic Sans MS" pitchFamily="66" charset="0"/>
            <a:ea typeface="+mn-ea"/>
            <a:cs typeface="+mn-cs"/>
          </a:endParaRPr>
        </a:p>
      </dgm:t>
    </dgm:pt>
    <dgm:pt modelId="{E7264B20-C9AF-4CFA-9879-4DE4419AA81C}" type="parTrans" cxnId="{43194FCC-606D-4A4D-ADE8-2D70A9B7F6FB}">
      <dgm:prSet/>
      <dgm:spPr/>
      <dgm:t>
        <a:bodyPr/>
        <a:lstStyle/>
        <a:p>
          <a:endParaRPr lang="pt-BR"/>
        </a:p>
      </dgm:t>
    </dgm:pt>
    <dgm:pt modelId="{E736DB4A-437A-44D5-B29A-BF5BA8ACD48C}" type="sibTrans" cxnId="{43194FCC-606D-4A4D-ADE8-2D70A9B7F6FB}">
      <dgm:prSet/>
      <dgm:spPr/>
      <dgm:t>
        <a:bodyPr/>
        <a:lstStyle/>
        <a:p>
          <a:endParaRPr lang="pt-BR"/>
        </a:p>
      </dgm:t>
    </dgm:pt>
    <dgm:pt modelId="{1CC3E8AD-223C-4744-B36B-4A55CB70BCF4}">
      <dgm:prSet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pt-BR" sz="1600" b="1" dirty="0" smtClean="0">
              <a:latin typeface="Comic Sans MS" pitchFamily="66" charset="0"/>
              <a:ea typeface="+mn-ea"/>
              <a:cs typeface="+mn-cs"/>
            </a:rPr>
            <a:t>Instituições de Pesquisa</a:t>
          </a:r>
          <a:endParaRPr lang="pt-BR" sz="1600" b="1" dirty="0">
            <a:latin typeface="Comic Sans MS" pitchFamily="66" charset="0"/>
            <a:ea typeface="+mn-ea"/>
            <a:cs typeface="+mn-cs"/>
          </a:endParaRPr>
        </a:p>
      </dgm:t>
    </dgm:pt>
    <dgm:pt modelId="{35A8D071-9F16-4CC5-9745-355B77945FFE}" type="parTrans" cxnId="{AD61FB72-0956-4EC2-B9D0-FFACBC581FEC}">
      <dgm:prSet/>
      <dgm:spPr/>
      <dgm:t>
        <a:bodyPr/>
        <a:lstStyle/>
        <a:p>
          <a:endParaRPr lang="pt-BR"/>
        </a:p>
      </dgm:t>
    </dgm:pt>
    <dgm:pt modelId="{B93969B2-81DB-4DEF-9D53-0E4F8978F429}" type="sibTrans" cxnId="{AD61FB72-0956-4EC2-B9D0-FFACBC581FEC}">
      <dgm:prSet/>
      <dgm:spPr/>
      <dgm:t>
        <a:bodyPr/>
        <a:lstStyle/>
        <a:p>
          <a:endParaRPr lang="pt-BR"/>
        </a:p>
      </dgm:t>
    </dgm:pt>
    <dgm:pt modelId="{B25C5F2C-B631-469A-9CC7-B4F1D2DC1B7D}" type="pres">
      <dgm:prSet presAssocID="{95A2F908-855D-445D-B046-8482D3570A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13304C-BBB3-4DC0-8BF5-94370E779BC6}" type="pres">
      <dgm:prSet presAssocID="{95A2F908-855D-445D-B046-8482D3570A79}" presName="cycle" presStyleCnt="0"/>
      <dgm:spPr/>
      <dgm:t>
        <a:bodyPr/>
        <a:lstStyle/>
        <a:p>
          <a:endParaRPr lang="pt-BR"/>
        </a:p>
      </dgm:t>
    </dgm:pt>
    <dgm:pt modelId="{873B6DC6-94BA-414B-8204-452DD716A708}" type="pres">
      <dgm:prSet presAssocID="{D7B15066-7065-4F76-8AE4-EA2C5FF622A4}" presName="nodeFirstNode" presStyleLbl="node1" presStyleIdx="0" presStyleCnt="8">
        <dgm:presLayoutVars>
          <dgm:bulletEnabled val="1"/>
        </dgm:presLayoutVars>
      </dgm:prSet>
      <dgm:spPr>
        <a:xfrm>
          <a:off x="2206695" y="251761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0AB90D5D-8DA7-4B65-9157-79734966E713}" type="pres">
      <dgm:prSet presAssocID="{EA2DF3B3-0ECB-4709-A04F-C7424F26FABE}" presName="sibTransFirstNode" presStyleLbl="bgShp" presStyleIdx="0" presStyleCnt="1"/>
      <dgm:spPr>
        <a:prstGeom prst="circularArrow">
          <a:avLst>
            <a:gd name="adj1" fmla="val 5544"/>
            <a:gd name="adj2" fmla="val 330680"/>
            <a:gd name="adj3" fmla="val 14667330"/>
            <a:gd name="adj4" fmla="val 16863990"/>
            <a:gd name="adj5" fmla="val 5757"/>
          </a:avLst>
        </a:prstGeom>
      </dgm:spPr>
      <dgm:t>
        <a:bodyPr/>
        <a:lstStyle/>
        <a:p>
          <a:endParaRPr lang="pt-BR"/>
        </a:p>
      </dgm:t>
    </dgm:pt>
    <dgm:pt modelId="{D914E72A-8913-47E1-B819-CAA8EAF19101}" type="pres">
      <dgm:prSet presAssocID="{A6ADCAD8-09D8-4C8B-A9DE-0DA4FBBDDCFC}" presName="nodeFollowingNodes" presStyleLbl="node1" presStyleIdx="1" presStyleCnt="8">
        <dgm:presLayoutVars>
          <dgm:bulletEnabled val="1"/>
        </dgm:presLayoutVars>
      </dgm:prSet>
      <dgm:spPr>
        <a:xfrm>
          <a:off x="3765255" y="897338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4865E99D-180D-45D2-A261-E29713DE7A34}" type="pres">
      <dgm:prSet presAssocID="{1C67B1BA-FBDB-4DB4-BCE4-12C92AEFF2C4}" presName="nodeFollowingNodes" presStyleLbl="node1" presStyleIdx="2" presStyleCnt="8" custScaleX="123128">
        <dgm:presLayoutVars>
          <dgm:bulletEnabled val="1"/>
        </dgm:presLayoutVars>
      </dgm:prSet>
      <dgm:spPr>
        <a:xfrm>
          <a:off x="4410831" y="2455897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B8E585A7-F30B-4EF2-A7CF-3BC2A4FC7AED}" type="pres">
      <dgm:prSet presAssocID="{FD1CB91F-4AC5-4384-BDB7-E6ED061C891A}" presName="nodeFollowingNodes" presStyleLbl="node1" presStyleIdx="3" presStyleCnt="8" custRadScaleRad="103985" custRadScaleInc="-24639">
        <dgm:presLayoutVars>
          <dgm:bulletEnabled val="1"/>
        </dgm:presLayoutVars>
      </dgm:prSet>
      <dgm:spPr>
        <a:xfrm>
          <a:off x="3765255" y="4014457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1F762307-0011-4E2B-BA75-52C0090D456E}" type="pres">
      <dgm:prSet presAssocID="{9ACC1037-0746-4525-B967-60B2DD42516F}" presName="nodeFollowingNodes" presStyleLbl="node1" presStyleIdx="4" presStyleCnt="8" custScaleX="108748" custRadScaleRad="98697" custRadScaleInc="-6489">
        <dgm:presLayoutVars>
          <dgm:bulletEnabled val="1"/>
        </dgm:presLayoutVars>
      </dgm:prSet>
      <dgm:spPr>
        <a:xfrm>
          <a:off x="2206695" y="4660033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0DA6C92F-DAAE-4258-9B0E-B3747D7A59F0}" type="pres">
      <dgm:prSet presAssocID="{CC363569-D508-4707-A394-C6D91107B437}" presName="nodeFollowingNodes" presStyleLbl="node1" presStyleIdx="5" presStyleCnt="8" custScaleX="129274" custRadScaleRad="95923" custRadScaleInc="10787">
        <dgm:presLayoutVars>
          <dgm:bulletEnabled val="1"/>
        </dgm:presLayoutVars>
      </dgm:prSet>
      <dgm:spPr>
        <a:xfrm>
          <a:off x="648135" y="4014457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669ED040-62EC-4CE5-8626-3808A2623E12}" type="pres">
      <dgm:prSet presAssocID="{9CD07A97-F9BD-4871-8BE2-666FFCC9DD05}" presName="nodeFollowingNodes" presStyleLbl="node1" presStyleIdx="6" presStyleCnt="8">
        <dgm:presLayoutVars>
          <dgm:bulletEnabled val="1"/>
        </dgm:presLayoutVars>
      </dgm:prSet>
      <dgm:spPr>
        <a:xfrm>
          <a:off x="2559" y="2455897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2FF2A5E6-2478-4A42-9D9D-8FD0567B6125}" type="pres">
      <dgm:prSet presAssocID="{1CC3E8AD-223C-4744-B36B-4A55CB70BCF4}" presName="nodeFollowingNodes" presStyleLbl="node1" presStyleIdx="7" presStyleCnt="8" custScaleX="134939" custRadScaleRad="92196" custRadScaleInc="-13122">
        <dgm:presLayoutVars>
          <dgm:bulletEnabled val="1"/>
        </dgm:presLayoutVars>
      </dgm:prSet>
      <dgm:spPr>
        <a:xfrm>
          <a:off x="714813" y="868759"/>
          <a:ext cx="1434958" cy="717479"/>
        </a:xfrm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EE0DBED5-47D2-4BA3-B1CB-7900614F4E38}" type="presOf" srcId="{EA2DF3B3-0ECB-4709-A04F-C7424F26FABE}" destId="{0AB90D5D-8DA7-4B65-9157-79734966E713}" srcOrd="0" destOrd="0" presId="urn:microsoft.com/office/officeart/2005/8/layout/cycle3"/>
    <dgm:cxn modelId="{DA107569-C066-47D0-96D8-216D6B2F63CE}" srcId="{95A2F908-855D-445D-B046-8482D3570A79}" destId="{D7B15066-7065-4F76-8AE4-EA2C5FF622A4}" srcOrd="0" destOrd="0" parTransId="{4BA5365B-2AE3-4885-80EE-067FF47E6C37}" sibTransId="{EA2DF3B3-0ECB-4709-A04F-C7424F26FABE}"/>
    <dgm:cxn modelId="{43194FCC-606D-4A4D-ADE8-2D70A9B7F6FB}" srcId="{95A2F908-855D-445D-B046-8482D3570A79}" destId="{FD1CB91F-4AC5-4384-BDB7-E6ED061C891A}" srcOrd="3" destOrd="0" parTransId="{E7264B20-C9AF-4CFA-9879-4DE4419AA81C}" sibTransId="{E736DB4A-437A-44D5-B29A-BF5BA8ACD48C}"/>
    <dgm:cxn modelId="{74913EF6-F8E9-46AF-8598-CDC489EDCADE}" srcId="{95A2F908-855D-445D-B046-8482D3570A79}" destId="{A6ADCAD8-09D8-4C8B-A9DE-0DA4FBBDDCFC}" srcOrd="1" destOrd="0" parTransId="{13EEFC96-2D3B-41E0-9344-87299E31E387}" sibTransId="{59A406E3-9B07-4D5F-BEF4-5DE37DAD7030}"/>
    <dgm:cxn modelId="{D531FC2D-611B-4480-A539-BF972F3D6701}" type="presOf" srcId="{9CD07A97-F9BD-4871-8BE2-666FFCC9DD05}" destId="{669ED040-62EC-4CE5-8626-3808A2623E12}" srcOrd="0" destOrd="0" presId="urn:microsoft.com/office/officeart/2005/8/layout/cycle3"/>
    <dgm:cxn modelId="{AD61FB72-0956-4EC2-B9D0-FFACBC581FEC}" srcId="{95A2F908-855D-445D-B046-8482D3570A79}" destId="{1CC3E8AD-223C-4744-B36B-4A55CB70BCF4}" srcOrd="7" destOrd="0" parTransId="{35A8D071-9F16-4CC5-9745-355B77945FFE}" sibTransId="{B93969B2-81DB-4DEF-9D53-0E4F8978F429}"/>
    <dgm:cxn modelId="{96E1E4E7-BCAC-46DB-90C3-871E4EC690AF}" srcId="{95A2F908-855D-445D-B046-8482D3570A79}" destId="{9ACC1037-0746-4525-B967-60B2DD42516F}" srcOrd="4" destOrd="0" parTransId="{70F097F3-3767-4C3F-8E0B-4D3DCDD046F0}" sibTransId="{385F680D-C2C0-467D-B388-AADE0C5EA156}"/>
    <dgm:cxn modelId="{256BEA50-73FA-4B13-8C32-DA4A16E49CF8}" type="presOf" srcId="{9ACC1037-0746-4525-B967-60B2DD42516F}" destId="{1F762307-0011-4E2B-BA75-52C0090D456E}" srcOrd="0" destOrd="0" presId="urn:microsoft.com/office/officeart/2005/8/layout/cycle3"/>
    <dgm:cxn modelId="{3E7D47AA-FFAC-4304-B278-A8E26B1FA280}" srcId="{95A2F908-855D-445D-B046-8482D3570A79}" destId="{CC363569-D508-4707-A394-C6D91107B437}" srcOrd="5" destOrd="0" parTransId="{D8B96552-78BE-4A9B-8E6D-D34B54CFE2C4}" sibTransId="{386CBFF1-3764-417E-993B-05E55D171059}"/>
    <dgm:cxn modelId="{7C71F493-7443-46F6-ACB5-E7CA5257039D}" srcId="{95A2F908-855D-445D-B046-8482D3570A79}" destId="{9CD07A97-F9BD-4871-8BE2-666FFCC9DD05}" srcOrd="6" destOrd="0" parTransId="{EB6D4726-6A89-478D-A952-32EE0FBD9B44}" sibTransId="{D376924A-2CD9-4DF2-B3EA-776AEBB8DD08}"/>
    <dgm:cxn modelId="{81442D21-9270-41AA-8384-AA7F07EE41D6}" type="presOf" srcId="{95A2F908-855D-445D-B046-8482D3570A79}" destId="{B25C5F2C-B631-469A-9CC7-B4F1D2DC1B7D}" srcOrd="0" destOrd="0" presId="urn:microsoft.com/office/officeart/2005/8/layout/cycle3"/>
    <dgm:cxn modelId="{40752E64-4EF1-4A0E-96CF-BE391CF86AFC}" type="presOf" srcId="{CC363569-D508-4707-A394-C6D91107B437}" destId="{0DA6C92F-DAAE-4258-9B0E-B3747D7A59F0}" srcOrd="0" destOrd="0" presId="urn:microsoft.com/office/officeart/2005/8/layout/cycle3"/>
    <dgm:cxn modelId="{9167499F-650F-4303-9B6E-2806EC863649}" type="presOf" srcId="{FD1CB91F-4AC5-4384-BDB7-E6ED061C891A}" destId="{B8E585A7-F30B-4EF2-A7CF-3BC2A4FC7AED}" srcOrd="0" destOrd="0" presId="urn:microsoft.com/office/officeart/2005/8/layout/cycle3"/>
    <dgm:cxn modelId="{8013E047-9C05-4690-8A2D-0A2B4A2AACF0}" type="presOf" srcId="{1CC3E8AD-223C-4744-B36B-4A55CB70BCF4}" destId="{2FF2A5E6-2478-4A42-9D9D-8FD0567B6125}" srcOrd="0" destOrd="0" presId="urn:microsoft.com/office/officeart/2005/8/layout/cycle3"/>
    <dgm:cxn modelId="{F1D564AB-DC00-45F3-9939-84AD96AC2945}" type="presOf" srcId="{1C67B1BA-FBDB-4DB4-BCE4-12C92AEFF2C4}" destId="{4865E99D-180D-45D2-A261-E29713DE7A34}" srcOrd="0" destOrd="0" presId="urn:microsoft.com/office/officeart/2005/8/layout/cycle3"/>
    <dgm:cxn modelId="{68CC68AD-1C99-4567-BE79-CD35F99DC2DA}" type="presOf" srcId="{A6ADCAD8-09D8-4C8B-A9DE-0DA4FBBDDCFC}" destId="{D914E72A-8913-47E1-B819-CAA8EAF19101}" srcOrd="0" destOrd="0" presId="urn:microsoft.com/office/officeart/2005/8/layout/cycle3"/>
    <dgm:cxn modelId="{A453249E-82E1-4ADA-973E-2F06709D3429}" type="presOf" srcId="{D7B15066-7065-4F76-8AE4-EA2C5FF622A4}" destId="{873B6DC6-94BA-414B-8204-452DD716A708}" srcOrd="0" destOrd="0" presId="urn:microsoft.com/office/officeart/2005/8/layout/cycle3"/>
    <dgm:cxn modelId="{5EC265BD-2177-47C5-8479-42615EC01E11}" srcId="{95A2F908-855D-445D-B046-8482D3570A79}" destId="{1C67B1BA-FBDB-4DB4-BCE4-12C92AEFF2C4}" srcOrd="2" destOrd="0" parTransId="{FD79E610-1FCC-4390-BDE8-764E1FB03F0C}" sibTransId="{79F27410-5623-498A-AA25-33E2AB087879}"/>
    <dgm:cxn modelId="{A2F3EA02-0068-4497-A1BC-279F2589E9AB}" type="presParOf" srcId="{B25C5F2C-B631-469A-9CC7-B4F1D2DC1B7D}" destId="{7513304C-BBB3-4DC0-8BF5-94370E779BC6}" srcOrd="0" destOrd="0" presId="urn:microsoft.com/office/officeart/2005/8/layout/cycle3"/>
    <dgm:cxn modelId="{0532DE8D-404F-4BA1-A52D-B9B20A6D263F}" type="presParOf" srcId="{7513304C-BBB3-4DC0-8BF5-94370E779BC6}" destId="{873B6DC6-94BA-414B-8204-452DD716A708}" srcOrd="0" destOrd="0" presId="urn:microsoft.com/office/officeart/2005/8/layout/cycle3"/>
    <dgm:cxn modelId="{BCD5F236-4BF3-4A7B-BB4A-27507242554A}" type="presParOf" srcId="{7513304C-BBB3-4DC0-8BF5-94370E779BC6}" destId="{0AB90D5D-8DA7-4B65-9157-79734966E713}" srcOrd="1" destOrd="0" presId="urn:microsoft.com/office/officeart/2005/8/layout/cycle3"/>
    <dgm:cxn modelId="{7CD9D31B-ABF3-4F28-94EB-868C47864902}" type="presParOf" srcId="{7513304C-BBB3-4DC0-8BF5-94370E779BC6}" destId="{D914E72A-8913-47E1-B819-CAA8EAF19101}" srcOrd="2" destOrd="0" presId="urn:microsoft.com/office/officeart/2005/8/layout/cycle3"/>
    <dgm:cxn modelId="{FF40732A-01CA-44D9-A307-48D08A68C00D}" type="presParOf" srcId="{7513304C-BBB3-4DC0-8BF5-94370E779BC6}" destId="{4865E99D-180D-45D2-A261-E29713DE7A34}" srcOrd="3" destOrd="0" presId="urn:microsoft.com/office/officeart/2005/8/layout/cycle3"/>
    <dgm:cxn modelId="{D2BD0C0D-CEBD-4C2C-9768-D28D2BCD95F0}" type="presParOf" srcId="{7513304C-BBB3-4DC0-8BF5-94370E779BC6}" destId="{B8E585A7-F30B-4EF2-A7CF-3BC2A4FC7AED}" srcOrd="4" destOrd="0" presId="urn:microsoft.com/office/officeart/2005/8/layout/cycle3"/>
    <dgm:cxn modelId="{FE00B181-D2C5-4B12-97A0-721668EBC0BE}" type="presParOf" srcId="{7513304C-BBB3-4DC0-8BF5-94370E779BC6}" destId="{1F762307-0011-4E2B-BA75-52C0090D456E}" srcOrd="5" destOrd="0" presId="urn:microsoft.com/office/officeart/2005/8/layout/cycle3"/>
    <dgm:cxn modelId="{33514089-4341-4CD2-82E7-2A3EDA990921}" type="presParOf" srcId="{7513304C-BBB3-4DC0-8BF5-94370E779BC6}" destId="{0DA6C92F-DAAE-4258-9B0E-B3747D7A59F0}" srcOrd="6" destOrd="0" presId="urn:microsoft.com/office/officeart/2005/8/layout/cycle3"/>
    <dgm:cxn modelId="{5EF4B451-5109-43F9-87C1-4987C7F1D8B7}" type="presParOf" srcId="{7513304C-BBB3-4DC0-8BF5-94370E779BC6}" destId="{669ED040-62EC-4CE5-8626-3808A2623E12}" srcOrd="7" destOrd="0" presId="urn:microsoft.com/office/officeart/2005/8/layout/cycle3"/>
    <dgm:cxn modelId="{16C70FF9-F015-4DBD-9E23-4C6F7BF5B756}" type="presParOf" srcId="{7513304C-BBB3-4DC0-8BF5-94370E779BC6}" destId="{2FF2A5E6-2478-4A42-9D9D-8FD0567B612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9CB89-DD76-4835-9B38-ECEF9B4DBC9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8247979-5197-4347-8154-DFD47C13595B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200 mil t </a:t>
          </a:r>
          <a:r>
            <a:rPr lang="pt-BR" sz="1400" dirty="0" smtClean="0">
              <a:solidFill>
                <a:schemeClr val="bg1"/>
              </a:solidFill>
              <a:latin typeface="Comic Sans MS" panose="030F0702030302020204" pitchFamily="66" charset="0"/>
            </a:rPr>
            <a:t>(média</a:t>
          </a:r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)</a:t>
          </a:r>
        </a:p>
      </dgm:t>
    </dgm:pt>
    <dgm:pt modelId="{D300355C-C342-43EF-814E-D93374A1EAFA}" type="par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B7B5F06-677D-479F-B31E-315BCF7BB8DC}" type="sib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26A9A87-A4EE-4E46-85B0-938B9A61547E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  <a:latin typeface="Comic Sans MS" panose="030F0702030302020204" pitchFamily="66" charset="0"/>
            </a:rPr>
            <a:t>300 mil t</a:t>
          </a:r>
        </a:p>
        <a:p>
          <a:r>
            <a:rPr lang="pt-BR" sz="1400" dirty="0" smtClean="0">
              <a:solidFill>
                <a:schemeClr val="bg1"/>
              </a:solidFill>
              <a:latin typeface="Comic Sans MS" panose="030F0702030302020204" pitchFamily="66" charset="0"/>
            </a:rPr>
            <a:t>(5 </a:t>
          </a:r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anos)</a:t>
          </a:r>
        </a:p>
      </dgm:t>
    </dgm:pt>
    <dgm:pt modelId="{8AB18084-B580-4CD0-84AA-DB469118FD62}" type="par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C3C34DC-567B-4982-ACE3-AEE117CB0C3C}" type="sib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752597F-F6ED-4319-944F-1277A50CCB41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400 mil t </a:t>
          </a:r>
        </a:p>
        <a:p>
          <a:r>
            <a:rPr lang="pt-BR" sz="1400" dirty="0">
              <a:solidFill>
                <a:schemeClr val="bg1"/>
              </a:solidFill>
              <a:latin typeface="Comic Sans MS" panose="030F0702030302020204" pitchFamily="66" charset="0"/>
            </a:rPr>
            <a:t>(10 anos)</a:t>
          </a:r>
        </a:p>
      </dgm:t>
    </dgm:pt>
    <dgm:pt modelId="{2C328F94-25B2-4971-9E9E-E24586171036}" type="par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D9EDB02-B1E6-4DF7-A3CA-CCC4284BCC4D}" type="sib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2A24B55-8564-4D0D-BB6D-4AB4AB5178C6}" type="pres">
      <dgm:prSet presAssocID="{7569CB89-DD76-4835-9B38-ECEF9B4DBC98}" presName="arrowDiagram" presStyleCnt="0">
        <dgm:presLayoutVars>
          <dgm:chMax val="5"/>
          <dgm:dir/>
          <dgm:resizeHandles val="exact"/>
        </dgm:presLayoutVars>
      </dgm:prSet>
      <dgm:spPr/>
    </dgm:pt>
    <dgm:pt modelId="{35D96C0D-4A85-4678-A74C-50EB4C894165}" type="pres">
      <dgm:prSet presAssocID="{7569CB89-DD76-4835-9B38-ECEF9B4DBC98}" presName="arrow" presStyleLbl="bgShp" presStyleIdx="0" presStyleCnt="1"/>
      <dgm:spPr>
        <a:solidFill>
          <a:srgbClr val="E27100"/>
        </a:solidFill>
      </dgm:spPr>
    </dgm:pt>
    <dgm:pt modelId="{39F7F7EA-723E-4378-8006-6936945985E1}" type="pres">
      <dgm:prSet presAssocID="{7569CB89-DD76-4835-9B38-ECEF9B4DBC98}" presName="arrowDiagram3" presStyleCnt="0"/>
      <dgm:spPr/>
    </dgm:pt>
    <dgm:pt modelId="{F4D471A0-24F9-486C-A429-0E4B1794FC86}" type="pres">
      <dgm:prSet presAssocID="{B8247979-5197-4347-8154-DFD47C13595B}" presName="bullet3a" presStyleLbl="node1" presStyleIdx="0" presStyleCnt="3"/>
      <dgm:spPr/>
    </dgm:pt>
    <dgm:pt modelId="{F4462F66-F2C9-4F60-9700-438FD928E290}" type="pres">
      <dgm:prSet presAssocID="{B8247979-5197-4347-8154-DFD47C13595B}" presName="textBox3a" presStyleLbl="revTx" presStyleIdx="0" presStyleCnt="3" custLinFactNeighborX="-3091" custLinFactNeighborY="214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8036C-38CF-40E7-8051-49564CAB2C1E}" type="pres">
      <dgm:prSet presAssocID="{B26A9A87-A4EE-4E46-85B0-938B9A61547E}" presName="bullet3b" presStyleLbl="node1" presStyleIdx="1" presStyleCnt="3"/>
      <dgm:spPr/>
    </dgm:pt>
    <dgm:pt modelId="{BC0F13C4-AECE-48F9-A678-B19485E6497F}" type="pres">
      <dgm:prSet presAssocID="{B26A9A87-A4EE-4E46-85B0-938B9A61547E}" presName="textBox3b" presStyleLbl="revTx" presStyleIdx="1" presStyleCnt="3" custScaleX="129578" custLinFactNeighborX="2584" custLinFactNeighborY="174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84B71-E497-4CC6-8398-C8D1ADC2F835}" type="pres">
      <dgm:prSet presAssocID="{8752597F-F6ED-4319-944F-1277A50CCB41}" presName="bullet3c" presStyleLbl="node1" presStyleIdx="2" presStyleCnt="3"/>
      <dgm:spPr/>
    </dgm:pt>
    <dgm:pt modelId="{DED8ED2E-11BD-4972-8546-BC9E50A56E23}" type="pres">
      <dgm:prSet presAssocID="{8752597F-F6ED-4319-944F-1277A50CCB41}" presName="textBox3c" presStyleLbl="revTx" presStyleIdx="2" presStyleCnt="3" custScaleX="119172" custLinFactNeighborX="12112" custLinFactNeighborY="27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DA0A2D-300E-4053-99EC-FCC8575DC18D}" type="presOf" srcId="{8752597F-F6ED-4319-944F-1277A50CCB41}" destId="{DED8ED2E-11BD-4972-8546-BC9E50A56E23}" srcOrd="0" destOrd="0" presId="urn:microsoft.com/office/officeart/2005/8/layout/arrow2"/>
    <dgm:cxn modelId="{1F995715-F9FB-4FD8-8429-6347111DD177}" srcId="{7569CB89-DD76-4835-9B38-ECEF9B4DBC98}" destId="{B8247979-5197-4347-8154-DFD47C13595B}" srcOrd="0" destOrd="0" parTransId="{D300355C-C342-43EF-814E-D93374A1EAFA}" sibTransId="{BB7B5F06-677D-479F-B31E-315BCF7BB8DC}"/>
    <dgm:cxn modelId="{9AC15ECA-E7A9-45C0-9CEC-FA32BA4E37B3}" srcId="{7569CB89-DD76-4835-9B38-ECEF9B4DBC98}" destId="{8752597F-F6ED-4319-944F-1277A50CCB41}" srcOrd="2" destOrd="0" parTransId="{2C328F94-25B2-4971-9E9E-E24586171036}" sibTransId="{9D9EDB02-B1E6-4DF7-A3CA-CCC4284BCC4D}"/>
    <dgm:cxn modelId="{93E62A1C-A621-48D8-BACF-209CE66840CD}" type="presOf" srcId="{B26A9A87-A4EE-4E46-85B0-938B9A61547E}" destId="{BC0F13C4-AECE-48F9-A678-B19485E6497F}" srcOrd="0" destOrd="0" presId="urn:microsoft.com/office/officeart/2005/8/layout/arrow2"/>
    <dgm:cxn modelId="{93D8CB3E-B6DD-4371-A73E-6DA91642967D}" type="presOf" srcId="{7569CB89-DD76-4835-9B38-ECEF9B4DBC98}" destId="{C2A24B55-8564-4D0D-BB6D-4AB4AB5178C6}" srcOrd="0" destOrd="0" presId="urn:microsoft.com/office/officeart/2005/8/layout/arrow2"/>
    <dgm:cxn modelId="{1ADE7E04-05CB-4D69-8A91-A39DBE11E688}" srcId="{7569CB89-DD76-4835-9B38-ECEF9B4DBC98}" destId="{B26A9A87-A4EE-4E46-85B0-938B9A61547E}" srcOrd="1" destOrd="0" parTransId="{8AB18084-B580-4CD0-84AA-DB469118FD62}" sibTransId="{DC3C34DC-567B-4982-ACE3-AEE117CB0C3C}"/>
    <dgm:cxn modelId="{7C2F2A93-0073-491F-874F-7460C3FC79B5}" type="presOf" srcId="{B8247979-5197-4347-8154-DFD47C13595B}" destId="{F4462F66-F2C9-4F60-9700-438FD928E290}" srcOrd="0" destOrd="0" presId="urn:microsoft.com/office/officeart/2005/8/layout/arrow2"/>
    <dgm:cxn modelId="{8C6C01F4-364B-4C69-AC11-492B347F9C12}" type="presParOf" srcId="{C2A24B55-8564-4D0D-BB6D-4AB4AB5178C6}" destId="{35D96C0D-4A85-4678-A74C-50EB4C894165}" srcOrd="0" destOrd="0" presId="urn:microsoft.com/office/officeart/2005/8/layout/arrow2"/>
    <dgm:cxn modelId="{2E9995F6-1E35-4685-94DE-36CD7AEFE033}" type="presParOf" srcId="{C2A24B55-8564-4D0D-BB6D-4AB4AB5178C6}" destId="{39F7F7EA-723E-4378-8006-6936945985E1}" srcOrd="1" destOrd="0" presId="urn:microsoft.com/office/officeart/2005/8/layout/arrow2"/>
    <dgm:cxn modelId="{81203DC0-3C41-4DD8-B8D5-041CAFA9D2B8}" type="presParOf" srcId="{39F7F7EA-723E-4378-8006-6936945985E1}" destId="{F4D471A0-24F9-486C-A429-0E4B1794FC86}" srcOrd="0" destOrd="0" presId="urn:microsoft.com/office/officeart/2005/8/layout/arrow2"/>
    <dgm:cxn modelId="{1350BF05-A612-4529-B2F3-9ED9440C7898}" type="presParOf" srcId="{39F7F7EA-723E-4378-8006-6936945985E1}" destId="{F4462F66-F2C9-4F60-9700-438FD928E290}" srcOrd="1" destOrd="0" presId="urn:microsoft.com/office/officeart/2005/8/layout/arrow2"/>
    <dgm:cxn modelId="{F478C970-C68E-4F0B-ACFA-7ACB9B1F6DF3}" type="presParOf" srcId="{39F7F7EA-723E-4378-8006-6936945985E1}" destId="{4008036C-38CF-40E7-8051-49564CAB2C1E}" srcOrd="2" destOrd="0" presId="urn:microsoft.com/office/officeart/2005/8/layout/arrow2"/>
    <dgm:cxn modelId="{8591B6D9-BF17-4183-9B18-3131A6B522BB}" type="presParOf" srcId="{39F7F7EA-723E-4378-8006-6936945985E1}" destId="{BC0F13C4-AECE-48F9-A678-B19485E6497F}" srcOrd="3" destOrd="0" presId="urn:microsoft.com/office/officeart/2005/8/layout/arrow2"/>
    <dgm:cxn modelId="{89F7A06E-F79C-4343-B915-CEEC4CC4415F}" type="presParOf" srcId="{39F7F7EA-723E-4378-8006-6936945985E1}" destId="{9ED84B71-E497-4CC6-8398-C8D1ADC2F835}" srcOrd="4" destOrd="0" presId="urn:microsoft.com/office/officeart/2005/8/layout/arrow2"/>
    <dgm:cxn modelId="{3B3B0F81-7A42-47AF-AC7C-FD5059F43E57}" type="presParOf" srcId="{39F7F7EA-723E-4378-8006-6936945985E1}" destId="{DED8ED2E-11BD-4972-8546-BC9E50A56E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90D5D-8DA7-4B65-9157-79734966E713}">
      <dsp:nvSpPr>
        <dsp:cNvPr id="0" name=""/>
        <dsp:cNvSpPr/>
      </dsp:nvSpPr>
      <dsp:spPr>
        <a:xfrm>
          <a:off x="442148" y="-46402"/>
          <a:ext cx="5281736" cy="5281736"/>
        </a:xfrm>
        <a:prstGeom prst="circularArrow">
          <a:avLst>
            <a:gd name="adj1" fmla="val 5544"/>
            <a:gd name="adj2" fmla="val 330680"/>
            <a:gd name="adj3" fmla="val 14667330"/>
            <a:gd name="adj4" fmla="val 1686399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B6DC6-94BA-414B-8204-452DD716A708}">
      <dsp:nvSpPr>
        <dsp:cNvPr id="0" name=""/>
        <dsp:cNvSpPr/>
      </dsp:nvSpPr>
      <dsp:spPr>
        <a:xfrm>
          <a:off x="2345075" y="2335"/>
          <a:ext cx="1475882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omic Sans MS" pitchFamily="66" charset="0"/>
              <a:ea typeface="+mn-ea"/>
              <a:cs typeface="+mn-cs"/>
            </a:rPr>
            <a:t>Governo Federal</a:t>
          </a:r>
          <a:endParaRPr lang="pt-BR" sz="16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2381098" y="38358"/>
        <a:ext cx="1403836" cy="665895"/>
      </dsp:txXfrm>
    </dsp:sp>
    <dsp:sp modelId="{D914E72A-8913-47E1-B819-CAA8EAF19101}">
      <dsp:nvSpPr>
        <dsp:cNvPr id="0" name=""/>
        <dsp:cNvSpPr/>
      </dsp:nvSpPr>
      <dsp:spPr>
        <a:xfrm>
          <a:off x="3937719" y="662030"/>
          <a:ext cx="1475882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omic Sans MS" pitchFamily="66" charset="0"/>
              <a:ea typeface="+mn-ea"/>
              <a:cs typeface="+mn-cs"/>
            </a:rPr>
            <a:t>Produtores</a:t>
          </a:r>
          <a:endParaRPr lang="pt-BR" sz="16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3973742" y="698053"/>
        <a:ext cx="1403836" cy="665895"/>
      </dsp:txXfrm>
    </dsp:sp>
    <dsp:sp modelId="{4865E99D-180D-45D2-A261-E29713DE7A34}">
      <dsp:nvSpPr>
        <dsp:cNvPr id="0" name=""/>
        <dsp:cNvSpPr/>
      </dsp:nvSpPr>
      <dsp:spPr>
        <a:xfrm>
          <a:off x="4426743" y="2254675"/>
          <a:ext cx="1817224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omic Sans MS" pitchFamily="66" charset="0"/>
              <a:ea typeface="+mn-ea"/>
              <a:cs typeface="+mn-cs"/>
            </a:rPr>
            <a:t>Indústrias Processadoras</a:t>
          </a:r>
          <a:endParaRPr lang="pt-BR" sz="16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4462766" y="2290698"/>
        <a:ext cx="1745178" cy="665895"/>
      </dsp:txXfrm>
    </dsp:sp>
    <dsp:sp modelId="{B8E585A7-F30B-4EF2-A7CF-3BC2A4FC7AED}">
      <dsp:nvSpPr>
        <dsp:cNvPr id="0" name=""/>
        <dsp:cNvSpPr/>
      </dsp:nvSpPr>
      <dsp:spPr>
        <a:xfrm>
          <a:off x="4260215" y="3602876"/>
          <a:ext cx="1475882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omic Sans MS" pitchFamily="66" charset="0"/>
              <a:ea typeface="+mn-ea"/>
              <a:cs typeface="+mn-cs"/>
            </a:rPr>
            <a:t>Cooperativas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omic Sans MS" pitchFamily="66" charset="0"/>
              <a:ea typeface="+mn-ea"/>
              <a:cs typeface="+mn-cs"/>
            </a:rPr>
            <a:t>Associações</a:t>
          </a:r>
          <a:endParaRPr lang="pt-BR" sz="14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4296238" y="3638899"/>
        <a:ext cx="1403836" cy="665895"/>
      </dsp:txXfrm>
    </dsp:sp>
    <dsp:sp modelId="{1F762307-0011-4E2B-BA75-52C0090D456E}">
      <dsp:nvSpPr>
        <dsp:cNvPr id="0" name=""/>
        <dsp:cNvSpPr/>
      </dsp:nvSpPr>
      <dsp:spPr>
        <a:xfrm>
          <a:off x="2381190" y="4475386"/>
          <a:ext cx="1604992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omic Sans MS" pitchFamily="66" charset="0"/>
              <a:ea typeface="+mn-ea"/>
              <a:cs typeface="+mn-cs"/>
            </a:rPr>
            <a:t>Indústrias Chocolateiras</a:t>
          </a:r>
          <a:endParaRPr lang="pt-BR" sz="14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2417213" y="4511409"/>
        <a:ext cx="1532946" cy="665895"/>
      </dsp:txXfrm>
    </dsp:sp>
    <dsp:sp modelId="{0DA6C92F-DAAE-4258-9B0E-B3747D7A59F0}">
      <dsp:nvSpPr>
        <dsp:cNvPr id="0" name=""/>
        <dsp:cNvSpPr/>
      </dsp:nvSpPr>
      <dsp:spPr>
        <a:xfrm>
          <a:off x="490728" y="3663118"/>
          <a:ext cx="1907932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omic Sans MS" pitchFamily="66" charset="0"/>
              <a:ea typeface="+mn-ea"/>
              <a:cs typeface="+mn-cs"/>
            </a:rPr>
            <a:t>Municípios</a:t>
          </a:r>
          <a:endParaRPr lang="pt-BR" sz="16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526751" y="3699141"/>
        <a:ext cx="1835886" cy="665895"/>
      </dsp:txXfrm>
    </dsp:sp>
    <dsp:sp modelId="{669ED040-62EC-4CE5-8626-3808A2623E12}">
      <dsp:nvSpPr>
        <dsp:cNvPr id="0" name=""/>
        <dsp:cNvSpPr/>
      </dsp:nvSpPr>
      <dsp:spPr>
        <a:xfrm>
          <a:off x="92735" y="2254675"/>
          <a:ext cx="1475882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omic Sans MS" pitchFamily="66" charset="0"/>
              <a:ea typeface="+mn-ea"/>
              <a:cs typeface="+mn-cs"/>
            </a:rPr>
            <a:t>Estados</a:t>
          </a:r>
          <a:endParaRPr lang="pt-BR" sz="16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128758" y="2290698"/>
        <a:ext cx="1403836" cy="665895"/>
      </dsp:txXfrm>
    </dsp:sp>
    <dsp:sp modelId="{2FF2A5E6-2478-4A42-9D9D-8FD0567B6125}">
      <dsp:nvSpPr>
        <dsp:cNvPr id="0" name=""/>
        <dsp:cNvSpPr/>
      </dsp:nvSpPr>
      <dsp:spPr>
        <a:xfrm>
          <a:off x="490721" y="926803"/>
          <a:ext cx="1991541" cy="737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omic Sans MS" pitchFamily="66" charset="0"/>
              <a:ea typeface="+mn-ea"/>
              <a:cs typeface="+mn-cs"/>
            </a:rPr>
            <a:t>Instituições de Pesquisa</a:t>
          </a:r>
          <a:endParaRPr lang="pt-BR" sz="1600" b="1" kern="1200" dirty="0">
            <a:latin typeface="Comic Sans MS" pitchFamily="66" charset="0"/>
            <a:ea typeface="+mn-ea"/>
            <a:cs typeface="+mn-cs"/>
          </a:endParaRPr>
        </a:p>
      </dsp:txBody>
      <dsp:txXfrm>
        <a:off x="526744" y="962826"/>
        <a:ext cx="1919495" cy="665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96C0D-4A85-4678-A74C-50EB4C894165}">
      <dsp:nvSpPr>
        <dsp:cNvPr id="0" name=""/>
        <dsp:cNvSpPr/>
      </dsp:nvSpPr>
      <dsp:spPr>
        <a:xfrm>
          <a:off x="0" y="1326391"/>
          <a:ext cx="4488594" cy="2805371"/>
        </a:xfrm>
        <a:prstGeom prst="swooshArrow">
          <a:avLst>
            <a:gd name="adj1" fmla="val 25000"/>
            <a:gd name="adj2" fmla="val 25000"/>
          </a:avLst>
        </a:prstGeom>
        <a:solidFill>
          <a:srgbClr val="E271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471A0-24F9-486C-A429-0E4B1794FC86}">
      <dsp:nvSpPr>
        <dsp:cNvPr id="0" name=""/>
        <dsp:cNvSpPr/>
      </dsp:nvSpPr>
      <dsp:spPr>
        <a:xfrm>
          <a:off x="570051" y="3262658"/>
          <a:ext cx="116703" cy="11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62F66-F2C9-4F60-9700-438FD928E290}">
      <dsp:nvSpPr>
        <dsp:cNvPr id="0" name=""/>
        <dsp:cNvSpPr/>
      </dsp:nvSpPr>
      <dsp:spPr>
        <a:xfrm>
          <a:off x="596076" y="3495192"/>
          <a:ext cx="1045842" cy="810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83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200 mil t </a:t>
          </a:r>
          <a:r>
            <a:rPr lang="pt-BR" sz="14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(média</a:t>
          </a:r>
          <a:r>
            <a:rPr lang="pt-B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)</a:t>
          </a:r>
        </a:p>
      </dsp:txBody>
      <dsp:txXfrm>
        <a:off x="596076" y="3495192"/>
        <a:ext cx="1045842" cy="810752"/>
      </dsp:txXfrm>
    </dsp:sp>
    <dsp:sp modelId="{4008036C-38CF-40E7-8051-49564CAB2C1E}">
      <dsp:nvSpPr>
        <dsp:cNvPr id="0" name=""/>
        <dsp:cNvSpPr/>
      </dsp:nvSpPr>
      <dsp:spPr>
        <a:xfrm>
          <a:off x="1600183" y="2500158"/>
          <a:ext cx="210963" cy="210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13C4-AECE-48F9-A678-B19485E6497F}">
      <dsp:nvSpPr>
        <dsp:cNvPr id="0" name=""/>
        <dsp:cNvSpPr/>
      </dsp:nvSpPr>
      <dsp:spPr>
        <a:xfrm>
          <a:off x="1574185" y="2871720"/>
          <a:ext cx="1395895" cy="152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8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300 mil 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(5 </a:t>
          </a:r>
          <a:r>
            <a:rPr lang="pt-B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anos)</a:t>
          </a:r>
        </a:p>
      </dsp:txBody>
      <dsp:txXfrm>
        <a:off x="1574185" y="2871720"/>
        <a:ext cx="1395895" cy="1526121"/>
      </dsp:txXfrm>
    </dsp:sp>
    <dsp:sp modelId="{9ED84B71-E497-4CC6-8398-C8D1ADC2F835}">
      <dsp:nvSpPr>
        <dsp:cNvPr id="0" name=""/>
        <dsp:cNvSpPr/>
      </dsp:nvSpPr>
      <dsp:spPr>
        <a:xfrm>
          <a:off x="2839035" y="2036150"/>
          <a:ext cx="291758" cy="291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ED2E-11BD-4972-8546-BC9E50A56E23}">
      <dsp:nvSpPr>
        <dsp:cNvPr id="0" name=""/>
        <dsp:cNvSpPr/>
      </dsp:nvSpPr>
      <dsp:spPr>
        <a:xfrm>
          <a:off x="3012126" y="2714306"/>
          <a:ext cx="1283795" cy="19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5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400 mil t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solidFill>
                <a:schemeClr val="bg1"/>
              </a:solidFill>
              <a:latin typeface="Comic Sans MS" panose="030F0702030302020204" pitchFamily="66" charset="0"/>
            </a:rPr>
            <a:t>(10 anos)</a:t>
          </a:r>
        </a:p>
      </dsp:txBody>
      <dsp:txXfrm>
        <a:off x="3012126" y="2714306"/>
        <a:ext cx="1283795" cy="1949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0.09669</cdr:x>
      <cdr:y>0.83571</cdr:y>
    </cdr:from>
    <cdr:to>
      <cdr:x>0.16424</cdr:x>
      <cdr:y>0.88571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95324" y="4457699"/>
          <a:ext cx="4857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0.09058</cdr:x>
      <cdr:y>0.8095</cdr:y>
    </cdr:from>
    <cdr:to>
      <cdr:x>0.16636</cdr:x>
      <cdr:y>0.87489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602447" y="3565267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30°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0.58324</cdr:x>
      <cdr:y>0.93454</cdr:y>
    </cdr:from>
    <cdr:to>
      <cdr:x>1</cdr:x>
      <cdr:y>1</cdr:y>
    </cdr:to>
    <cdr:sp macro="" textlink="">
      <cdr:nvSpPr>
        <cdr:cNvPr id="2" name="CaixaDeTexto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03832" y="5350285"/>
          <a:ext cx="3789906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r"/>
          <a:r>
            <a:rPr lang="en-US" sz="1800" b="1" dirty="0" smtClean="0">
              <a:solidFill>
                <a:srgbClr val="000000"/>
              </a:solidFill>
              <a:latin typeface="Comic Sans MS" panose="030F0702030302020204" pitchFamily="66" charset="0"/>
            </a:rPr>
            <a:t>1.769  </a:t>
          </a:r>
          <a:r>
            <a:rPr lang="en-US" sz="1800" b="1" dirty="0" err="1" smtClean="0">
              <a:solidFill>
                <a:srgbClr val="000000"/>
              </a:solidFill>
              <a:latin typeface="Comic Sans MS" panose="030F0702030302020204" pitchFamily="66" charset="0"/>
            </a:rPr>
            <a:t>Servidores</a:t>
          </a:r>
          <a:endParaRPr lang="en-US" sz="1800" b="1" dirty="0" smtClean="0">
            <a:solidFill>
              <a:srgbClr val="000000"/>
            </a:solidFill>
            <a:latin typeface="Comic Sans MS" panose="030F0702030302020204" pitchFamily="66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0FE8-61AD-4357-9E51-B0837F3F24CA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72DF-A6F9-47D1-BE89-C60C67013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88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A002-0625-438F-81C2-5EE41807D3D6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AB86-3F52-403B-9F78-29C2921CFD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48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4" name="Imagem 9" descr="logceplac (Original vazado5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78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14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66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1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88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6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2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8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865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30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16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36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1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7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8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2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99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3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84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38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3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  <p:pic>
        <p:nvPicPr>
          <p:cNvPr id="4" name="Imagem 9" descr="logceplac (Original vazado5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28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6EE5-6814-497E-B267-1EF84D399564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1953-674F-4322-811A-5B5D73D7A6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224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9052-7B6D-41E8-8257-298DC166806D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1078-3C0C-47EF-AA0C-10D1989E05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322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D806-9CAC-44D7-8171-22DD7D5871B5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F806-C6D7-45D2-BA45-D78DD79086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2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9B8B-0D38-41CE-9A34-31EC2E1C5B43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2E5-C620-456B-AB46-92971ED193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1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33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F2CF-C43D-4546-A525-708BA9A93780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7E81-6B24-432F-B573-9947CCE4A2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541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C571-1FBC-49A7-9D61-9FD8BE09CEE7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896A-C497-4DD3-BFCA-2C03EA4017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782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E2C4-9C45-40D5-B640-AA53B632DE91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D54A-4639-4775-B335-2AAAE19869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85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8FF6-B473-442A-A5A8-2569816FC637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76FB-EE84-49A4-8894-92C243F451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348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6AAB-9D6D-47C7-924D-3B4B6C835474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70C1-0190-4145-B525-05B9C351A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54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3D60-5264-4283-AFC7-C10A1BDF444D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893A-BE7A-4206-B363-0141D3AEB8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359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BA72-C4C0-455A-8269-8632DB8BC5C6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2484-C43A-46B4-9AC4-98D3B7ABB8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80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 descr="logceplac (Original vazado5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75"/>
            <a:ext cx="11874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08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2" algn="ctr">
              <a:spcBef>
                <a:spcPts val="0"/>
              </a:spcBef>
              <a:buSzTx/>
              <a:buNone/>
              <a:defRPr sz="1800"/>
            </a:lvl2pPr>
            <a:lvl3pPr marL="0" indent="192024" algn="ctr">
              <a:spcBef>
                <a:spcPts val="0"/>
              </a:spcBef>
              <a:buSzTx/>
              <a:buNone/>
              <a:defRPr sz="1800"/>
            </a:lvl3pPr>
            <a:lvl4pPr marL="0" indent="288036" algn="ctr">
              <a:spcBef>
                <a:spcPts val="0"/>
              </a:spcBef>
              <a:buSzTx/>
              <a:buNone/>
              <a:defRPr sz="1800"/>
            </a:lvl4pPr>
            <a:lvl5pPr marL="0" indent="384048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7472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996901" y="464344"/>
            <a:ext cx="5145829" cy="4152305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2" algn="ctr">
              <a:spcBef>
                <a:spcPts val="0"/>
              </a:spcBef>
              <a:buSzTx/>
              <a:buNone/>
              <a:defRPr sz="1800"/>
            </a:lvl2pPr>
            <a:lvl3pPr marL="0" indent="192024" algn="ctr">
              <a:spcBef>
                <a:spcPts val="0"/>
              </a:spcBef>
              <a:buSzTx/>
              <a:buNone/>
              <a:defRPr sz="1800"/>
            </a:lvl3pPr>
            <a:lvl4pPr marL="0" indent="288036" algn="ctr">
              <a:spcBef>
                <a:spcPts val="0"/>
              </a:spcBef>
              <a:buSzTx/>
              <a:buNone/>
              <a:defRPr sz="1800"/>
            </a:lvl4pPr>
            <a:lvl5pPr marL="0" indent="384048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281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2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685853" y="449241"/>
            <a:ext cx="2808511" cy="5777508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2" algn="ctr">
              <a:spcBef>
                <a:spcPts val="0"/>
              </a:spcBef>
              <a:buSzTx/>
              <a:buNone/>
              <a:defRPr sz="1800"/>
            </a:lvl2pPr>
            <a:lvl3pPr marL="0" indent="192024" algn="ctr">
              <a:spcBef>
                <a:spcPts val="0"/>
              </a:spcBef>
              <a:buSzTx/>
              <a:buNone/>
              <a:defRPr sz="1800"/>
            </a:lvl3pPr>
            <a:lvl4pPr marL="0" indent="288036" algn="ctr">
              <a:spcBef>
                <a:spcPts val="0"/>
              </a:spcBef>
              <a:buSzTx/>
              <a:buNone/>
              <a:defRPr sz="1800"/>
            </a:lvl4pPr>
            <a:lvl5pPr marL="0" indent="384048" algn="ctr">
              <a:spcBef>
                <a:spcPts val="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5839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9438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423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4685853" y="1821656"/>
            <a:ext cx="2812852" cy="4420196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1645295" y="1821656"/>
            <a:ext cx="2812852" cy="4420196"/>
          </a:xfrm>
          <a:prstGeom prst="rect">
            <a:avLst/>
          </a:prstGeom>
        </p:spPr>
        <p:txBody>
          <a:bodyPr/>
          <a:lstStyle>
            <a:lvl1pPr marL="195453" indent="-195453">
              <a:spcBef>
                <a:spcPts val="1890"/>
              </a:spcBef>
              <a:defRPr sz="1600"/>
            </a:lvl1pPr>
            <a:lvl2pPr marL="339471" indent="-195453">
              <a:spcBef>
                <a:spcPts val="1890"/>
              </a:spcBef>
              <a:defRPr sz="1600"/>
            </a:lvl2pPr>
            <a:lvl3pPr marL="568833" indent="-195453">
              <a:spcBef>
                <a:spcPts val="1890"/>
              </a:spcBef>
              <a:defRPr sz="1600"/>
            </a:lvl3pPr>
            <a:lvl4pPr marL="755523" indent="-195453">
              <a:spcBef>
                <a:spcPts val="1890"/>
              </a:spcBef>
              <a:defRPr sz="1600"/>
            </a:lvl4pPr>
            <a:lvl5pPr marL="942213" indent="-195453">
              <a:spcBef>
                <a:spcPts val="189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5412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182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692551" y="3491508"/>
            <a:ext cx="2812852" cy="2741415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692551" y="446484"/>
            <a:ext cx="2812852" cy="2741415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1645295" y="446484"/>
            <a:ext cx="2812852" cy="5786438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5407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26064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812727" y="3041903"/>
            <a:ext cx="5518547" cy="3991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7232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1141326" y="0"/>
            <a:ext cx="6858000" cy="6858000"/>
          </a:xfrm>
          <a:prstGeom prst="rect">
            <a:avLst/>
          </a:prstGeom>
        </p:spPr>
        <p:txBody>
          <a:bodyPr lIns="38404" tIns="19202" rIns="38404" bIns="19202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1976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214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2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F32C-C698-4F52-B5EC-76119336A1D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B9BC-D929-4BAD-905F-67CF8F3B03BE}" type="datetimeFigureOut">
              <a:rPr lang="pt-BR" smtClean="0"/>
              <a:pPr/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8053-CF81-4541-8E86-AD6800BFA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3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75BC-5B19-4E10-A0E8-BDC4CEE86B5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4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66DEC1-35FB-48A9-995C-6B42F77743C5}" type="datetimeFigureOut">
              <a:rPr lang="pt-BR"/>
              <a:pPr>
                <a:defRPr/>
              </a:pPr>
              <a:t>24/11/2016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EE00A-8398-41F5-8E53-6BA8BA7E75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004" tIns="30004" rIns="30004" bIns="30004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45295" y="182165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004" tIns="30004" rIns="30004" bIns="30004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6564" y="6509742"/>
            <a:ext cx="264176" cy="214482"/>
          </a:xfrm>
          <a:prstGeom prst="rect">
            <a:avLst/>
          </a:prstGeom>
          <a:ln w="12700">
            <a:miter lim="400000"/>
          </a:ln>
        </p:spPr>
        <p:txBody>
          <a:bodyPr wrap="none" lIns="30004" tIns="30004" rIns="30004" bIns="30004">
            <a:spAutoFit/>
          </a:bodyPr>
          <a:lstStyle>
            <a:lvl1pPr>
              <a:defRPr sz="1000"/>
            </a:lvl1pPr>
          </a:lstStyle>
          <a:p>
            <a:pPr algn="ctr" defTabSz="345043" hangingPunct="0"/>
            <a:fld id="{86CB4B4D-7CA3-9044-876B-883B54F8677D}" type="slidenum">
              <a:rPr kern="0">
                <a:solidFill>
                  <a:srgbClr val="FFFFFF"/>
                </a:solidFill>
                <a:sym typeface="Helvetica Light"/>
              </a:rPr>
              <a:pPr algn="ctr" defTabSz="345043" hangingPunct="0"/>
              <a:t>‹nº›</a:t>
            </a:fld>
            <a:endParaRPr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9759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</p:sldLayoutIdLst>
  <p:transition spd="med"/>
  <p:txStyles>
    <p:titleStyle>
      <a:lvl1pPr marL="0" marR="0" indent="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9601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9202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8803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84048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8006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7607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7208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76809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5547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44216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62885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81554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00223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18892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137561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156230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1748990" marR="0" indent="-255470" algn="l" defTabSz="345043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9601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9202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8803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84048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80060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76072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72084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768096" algn="ctr" defTabSz="34504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dmirferraz@ceplac.gov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628800"/>
            <a:ext cx="74603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899592" y="4365104"/>
            <a:ext cx="7344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" name="Picture 11" descr="C:\Users\Adonias\Documents\FOTOS PARA PALESTRA CEPLAC\DSC01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 bwMode="auto">
          <a:xfrm>
            <a:off x="1760962" y="4797152"/>
            <a:ext cx="7383038" cy="864096"/>
          </a:xfrm>
          <a:prstGeom prst="ellipse">
            <a:avLst/>
          </a:prstGeom>
          <a:solidFill>
            <a:srgbClr val="9BBB5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Tahoma"/>
              <a:cs typeface="Tahoma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srgbClr val="000000"/>
              </a:solidFill>
              <a:latin typeface="Comic Sans MS"/>
              <a:ea typeface="Tahoma"/>
              <a:cs typeface="Tahoma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Tahoma"/>
              <a:cs typeface="Tahoma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Tahoma"/>
                <a:cs typeface="Tahoma"/>
              </a:rPr>
              <a:t>A CADEIA PRODUTIVA DO CACAU E SUAS INTER-RELAÇÕES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Tahoma"/>
                <a:cs typeface="Tahoma"/>
              </a:rPr>
              <a:t> 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14" name="Oval 12" descr="C:\Meus documentos\BSB4.JPG"/>
          <p:cNvSpPr>
            <a:spLocks noChangeArrowheads="1"/>
          </p:cNvSpPr>
          <p:nvPr/>
        </p:nvSpPr>
        <p:spPr bwMode="auto">
          <a:xfrm>
            <a:off x="1546300" y="4797152"/>
            <a:ext cx="1297507" cy="1152128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76200">
            <a:solidFill>
              <a:srgbClr val="1F497D">
                <a:lumMod val="75000"/>
              </a:srgbClr>
            </a:solidFill>
            <a:round/>
            <a:headEnd/>
            <a:tailEnd/>
          </a:ln>
          <a:effectLst>
            <a:outerShdw dist="107763" dir="2700000" algn="ctr" rotWithShape="0">
              <a:srgbClr val="EEECE1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389662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4" y="1484784"/>
            <a:ext cx="815465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Aumentar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a produção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brasileira em bases sustentáveis de cacau, borracha e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dendê.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Mudar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a natureza da demanda de chocolate direcionando para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consumir um cacau fino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, com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fermentação e secagem adequada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para produção de um chocolate ecológico, de origem única com indicação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geográfica.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pt-BR" b="1" dirty="0">
              <a:solidFill>
                <a:srgbClr val="00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Elevar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a eficiência tecnológica da </a:t>
            </a:r>
            <a:r>
              <a:rPr lang="pt-BR" b="1" dirty="0" err="1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cacauicultura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através da agregação de novos conhecimentos científicos, com o desenvolvimento de produtos com maior durabilidade de tolerância à vassoura-de-bruxa (</a:t>
            </a:r>
            <a:r>
              <a:rPr lang="pt-BR" i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Moniliophtora</a:t>
            </a:r>
            <a:r>
              <a:rPr lang="pt-BR" i="1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 perniciosa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), à </a:t>
            </a:r>
            <a:r>
              <a:rPr lang="pt-BR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monília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 (</a:t>
            </a:r>
            <a:r>
              <a:rPr lang="pt-BR" i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Moniliophthora</a:t>
            </a:r>
            <a:r>
              <a:rPr lang="pt-BR" i="1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 </a:t>
            </a:r>
            <a:r>
              <a:rPr lang="pt-BR" i="1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roreri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) e resistência múltipla às outras doenças de importância econômica.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 fontAlgn="base">
              <a:lnSpc>
                <a:spcPct val="115000"/>
              </a:lnSpc>
              <a:spcBef>
                <a:spcPct val="0"/>
              </a:spcBef>
            </a:pPr>
            <a:r>
              <a:rPr lang="pt-BR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 </a:t>
            </a:r>
            <a:endParaRPr lang="pt-BR" sz="20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5" name="Grupo 14"/>
          <p:cNvGrpSpPr/>
          <p:nvPr/>
        </p:nvGrpSpPr>
        <p:grpSpPr>
          <a:xfrm>
            <a:off x="1619672" y="349516"/>
            <a:ext cx="6355248" cy="531905"/>
            <a:chOff x="437423" y="13384"/>
            <a:chExt cx="6123924" cy="50184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Retângulo de cantos arredondados 5"/>
            <p:cNvSpPr/>
            <p:nvPr/>
          </p:nvSpPr>
          <p:spPr>
            <a:xfrm>
              <a:off x="437423" y="13384"/>
              <a:ext cx="6123924" cy="50184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  <a:solidFill>
              <a:srgbClr val="29A729"/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pt-BR" sz="2400" b="1" dirty="0" smtClean="0">
                  <a:solidFill>
                    <a:prstClr val="white"/>
                  </a:solidFill>
                  <a:latin typeface="Comic Sans MS"/>
                  <a:ea typeface="Calibri"/>
                  <a:cs typeface="Times New Roman"/>
                </a:rPr>
                <a:t>Desafios</a:t>
              </a:r>
              <a:endParaRPr lang="pt-BR" sz="2400" b="1" dirty="0">
                <a:solidFill>
                  <a:prstClr val="white"/>
                </a:solidFill>
                <a:latin typeface="Comic Sans MS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97544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9006" y="1916832"/>
            <a:ext cx="81546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4) 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Organizar a exploração da atividade cacaueira em direção a uma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agricultura de alto rendimento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e utilização da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agricultura de precisão</a:t>
            </a:r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com otimização de recursos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5)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Diversificar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Times New Roman"/>
              </a:rPr>
              <a:t>as regiões produtoras de cacau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com culturas e/ou criações que tenham viabilidade econômica e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financeira.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6)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Modernizar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e fortalecer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a CEPLAC, tornando-a uma organização competitiva,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Arial" pitchFamily="34" charset="0"/>
              </a:rPr>
              <a:t>com quadro de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pessoal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Arial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suficiente e de excelência,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Arial" pitchFamily="34" charset="0"/>
              </a:rPr>
              <a:t>com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infraestrutura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Arial" pitchFamily="34" charset="0"/>
              </a:rPr>
              <a:t> compatível,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 propostas orçamentárias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suficientes</a:t>
            </a:r>
            <a:r>
              <a:rPr lang="pt-BR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Arial" pitchFamily="34" charset="0"/>
              </a:rPr>
              <a:t>.</a:t>
            </a:r>
            <a:endParaRPr lang="pt-BR" sz="2000" dirty="0" smtClean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endParaRPr lang="pt-BR" sz="20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3977"/>
            <a:ext cx="5904656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1205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593812" y="349737"/>
            <a:ext cx="8226660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sz="1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	</a:t>
            </a:r>
          </a:p>
        </p:txBody>
      </p:sp>
      <p:sp>
        <p:nvSpPr>
          <p:cNvPr id="4" name="Retângulo 3"/>
          <p:cNvSpPr/>
          <p:nvPr/>
        </p:nvSpPr>
        <p:spPr>
          <a:xfrm>
            <a:off x="655981" y="4005064"/>
            <a:ext cx="7938628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b="1" dirty="0" smtClean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lvl="1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srgbClr val="000000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4695"/>
            <a:ext cx="1368152" cy="29224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23" y="836712"/>
            <a:ext cx="1296144" cy="297725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483768" y="142197"/>
            <a:ext cx="4320480" cy="446276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O que fazer ?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97814" y="2060848"/>
            <a:ext cx="58859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Como g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arantir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recursos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orçamentários </a:t>
            </a:r>
            <a:r>
              <a:rPr lang="pt-BR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que permitam à CEPLAC </a:t>
            </a:r>
            <a:r>
              <a:rPr lang="pt-BR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responder </a:t>
            </a:r>
            <a:r>
              <a:rPr lang="pt-BR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ao potencial da lavoura </a:t>
            </a:r>
            <a:r>
              <a:rPr lang="pt-BR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 </a:t>
            </a:r>
            <a:r>
              <a:rPr lang="pt-BR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aumentar a produção nacional </a:t>
            </a:r>
            <a:r>
              <a:rPr lang="pt-BR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?</a:t>
            </a:r>
          </a:p>
          <a:p>
            <a:pPr lvl="1" algn="just"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Como </a:t>
            </a:r>
            <a:r>
              <a:rPr lang="pt-BR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t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er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excelência em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P&amp;D para desenvolver a cadeia produtiva, tornando-a competitiva </a:t>
            </a:r>
            <a:r>
              <a:rPr lang="pt-BR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?</a:t>
            </a:r>
          </a:p>
          <a:p>
            <a:pPr lvl="1" algn="just">
              <a:spcAft>
                <a:spcPts val="600"/>
              </a:spcAft>
              <a:tabLst>
                <a:tab pos="457200" algn="l"/>
              </a:tabLst>
            </a:pPr>
            <a:endParaRPr lang="pt-BR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 Como intensificar os </a:t>
            </a:r>
            <a:r>
              <a:rPr lang="pt-BR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investimentos em P&amp;D ?</a:t>
            </a:r>
            <a:endParaRPr lang="pt-BR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4463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pt-BR" sz="2400" b="1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Arial" pitchFamily="34" charset="0"/>
              </a:rPr>
            </a:br>
            <a:endParaRPr lang="pt-BR" sz="24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5" name="Imagem 4" descr="http://www.mcti.gov.br/documents/29652/815388/11.08+-+Gr%C3%A1fico.jpg/1d56b1b0-59b7-496d-be09-bd9c3784f5f2?t=143930685886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41" y="1052736"/>
            <a:ext cx="7056784" cy="37408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691681" y="188641"/>
            <a:ext cx="63367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Investimentos em Ciência e Tecnologia no </a:t>
            </a:r>
            <a:r>
              <a:rPr lang="pt-BR" b="1" dirty="0" smtClean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Brasil/MCTI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6" y="4581128"/>
            <a:ext cx="7488830" cy="178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endParaRPr lang="pt-BR" sz="1400" b="1" dirty="0" smtClean="0">
              <a:solidFill>
                <a:srgbClr val="172938"/>
              </a:solidFill>
              <a:latin typeface="Comic Sans MS"/>
              <a:ea typeface="Times New Roman"/>
              <a:cs typeface="Arial"/>
            </a:endParaRPr>
          </a:p>
          <a:p>
            <a:pPr fontAlgn="t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r>
              <a:rPr lang="pt-BR" sz="1400" b="1" dirty="0" smtClean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2012 </a:t>
            </a:r>
            <a:r>
              <a:rPr lang="pt-BR" sz="1400" b="1" dirty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- R$ 76,4 bilhões (1,62% do </a:t>
            </a:r>
            <a:r>
              <a:rPr lang="pt-BR" sz="1400" b="1" dirty="0" smtClean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PIB nacional) </a:t>
            </a: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t">
              <a:lnSpc>
                <a:spcPts val="1575"/>
              </a:lnSpc>
              <a:spcBef>
                <a:spcPts val="525"/>
              </a:spcBef>
              <a:spcAft>
                <a:spcPts val="525"/>
              </a:spcAft>
            </a:pPr>
            <a:r>
              <a:rPr lang="pt-BR" sz="1400" b="1" dirty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2013 - R$ 85,6 bilhões (1,66% do </a:t>
            </a:r>
            <a:r>
              <a:rPr lang="pt-BR" sz="1400" b="1" dirty="0" smtClean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PIB nacional)</a:t>
            </a: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pt-BR" sz="1400" b="1" dirty="0" smtClean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         R</a:t>
            </a:r>
            <a:r>
              <a:rPr lang="pt-BR" sz="1400" b="1" dirty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$ 63,7 bilhões em </a:t>
            </a:r>
            <a:r>
              <a:rPr lang="pt-BR" sz="1400" b="1" u="sng" dirty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Atividades de P&amp;D</a:t>
            </a: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t"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pt-BR" b="1" dirty="0">
                <a:solidFill>
                  <a:srgbClr val="172938"/>
                </a:solidFill>
                <a:latin typeface="Comic Sans MS"/>
                <a:ea typeface="Times New Roman"/>
                <a:cs typeface="Arial"/>
              </a:rPr>
              <a:t>       </a:t>
            </a:r>
            <a:r>
              <a:rPr lang="pt-BR" sz="1400" b="1" dirty="0" smtClean="0">
                <a:solidFill>
                  <a:srgbClr val="FF0000"/>
                </a:solidFill>
                <a:latin typeface="Comic Sans MS"/>
                <a:ea typeface="Times New Roman"/>
                <a:cs typeface="Arial"/>
              </a:rPr>
              <a:t>Principais </a:t>
            </a:r>
            <a:r>
              <a:rPr lang="pt-BR" sz="1400" b="1" dirty="0">
                <a:solidFill>
                  <a:srgbClr val="FF0000"/>
                </a:solidFill>
                <a:latin typeface="Comic Sans MS"/>
                <a:ea typeface="Times New Roman"/>
                <a:cs typeface="Arial"/>
              </a:rPr>
              <a:t>Investidores - Governos Federal e Estaduais (57,7%)</a:t>
            </a:r>
            <a:r>
              <a:rPr lang="pt-BR" b="1" dirty="0">
                <a:solidFill>
                  <a:srgbClr val="FF0000"/>
                </a:solidFill>
                <a:latin typeface="Comic Sans MS"/>
                <a:ea typeface="Times New Roman"/>
                <a:cs typeface="Arial"/>
              </a:rPr>
              <a:t> </a:t>
            </a:r>
            <a:endParaRPr lang="pt-BR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99049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35696" y="180953"/>
            <a:ext cx="5976664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Investimento Mundial em P&amp;D em relação ao PIB </a:t>
            </a:r>
            <a:r>
              <a:rPr lang="pt-BR" sz="10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7625" y="548680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77264" y="5276148"/>
            <a:ext cx="8154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0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Fontes: SBPC,MCTI e Banco Mundial (dados de 2011)</a:t>
            </a:r>
            <a:endParaRPr lang="pt-BR" sz="1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44044725"/>
              </p:ext>
            </p:extLst>
          </p:nvPr>
        </p:nvGraphicFramePr>
        <p:xfrm>
          <a:off x="1426460" y="1148844"/>
          <a:ext cx="6651119" cy="440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985790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3720" y="89164"/>
            <a:ext cx="7817617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Investimento em P&amp;D Agrícola (%) em relação ao PIB agropecuário</a:t>
            </a:r>
            <a:endParaRPr lang="pt-BR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5" y="548680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1" y="5661248"/>
            <a:ext cx="78488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Fontes: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Agricultural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Science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and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Technology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Indicators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-ASTI </a:t>
            </a:r>
          </a:p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            Internacional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Food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Policy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Research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sz="1000" dirty="0" err="1" smtClean="0">
                <a:solidFill>
                  <a:prstClr val="black"/>
                </a:solidFill>
                <a:latin typeface="Comic Sans MS" pitchFamily="66" charset="0"/>
              </a:rPr>
              <a:t>Institute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-IFPRI (dados </a:t>
            </a:r>
            <a:r>
              <a:rPr lang="pt-BR" sz="1000" dirty="0">
                <a:solidFill>
                  <a:prstClr val="black"/>
                </a:solidFill>
                <a:latin typeface="Comic Sans MS" pitchFamily="66" charset="0"/>
              </a:rPr>
              <a:t>de </a:t>
            </a:r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2013</a:t>
            </a:r>
            <a:r>
              <a:rPr lang="pt-BR" sz="1100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pt-BR" sz="11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052736"/>
            <a:ext cx="781761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622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5" y="548680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17321438"/>
              </p:ext>
            </p:extLst>
          </p:nvPr>
        </p:nvGraphicFramePr>
        <p:xfrm>
          <a:off x="1403648" y="1412776"/>
          <a:ext cx="7056784" cy="424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1403648" y="311220"/>
            <a:ext cx="7128792" cy="615553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Participação da Empresa Privada nos Investimentos </a:t>
            </a:r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em P&amp;D 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pt-BR" sz="1200" b="1" dirty="0" smtClean="0">
                <a:solidFill>
                  <a:prstClr val="black"/>
                </a:solidFill>
                <a:latin typeface="Comic Sans MS" pitchFamily="66" charset="0"/>
              </a:rPr>
              <a:t>Senado Federal /set 2012</a:t>
            </a: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pt-BR" sz="16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03648" y="5517232"/>
            <a:ext cx="64807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Fontes: Rodrigo de Araújo Teixeira(Seminário Caminhos para a Inovação)</a:t>
            </a:r>
          </a:p>
          <a:p>
            <a:r>
              <a:rPr lang="pt-BR" sz="1000" dirty="0" smtClean="0">
                <a:solidFill>
                  <a:prstClr val="black"/>
                </a:solidFill>
                <a:latin typeface="Comic Sans MS" pitchFamily="66" charset="0"/>
              </a:rPr>
              <a:t>Confederação Nacional da Indústria com a UNESCO</a:t>
            </a:r>
          </a:p>
          <a:p>
            <a:r>
              <a:rPr lang="pt-BR" sz="1000" dirty="0">
                <a:solidFill>
                  <a:prstClr val="black"/>
                </a:solidFill>
                <a:latin typeface="Comic Sans MS" pitchFamily="66" charset="0"/>
              </a:rPr>
              <a:t>MCTI</a:t>
            </a:r>
          </a:p>
          <a:p>
            <a:endParaRPr lang="pt-BR" sz="1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2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pt-BR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8097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199399"/>
              </p:ext>
            </p:extLst>
          </p:nvPr>
        </p:nvGraphicFramePr>
        <p:xfrm>
          <a:off x="818884" y="1522895"/>
          <a:ext cx="7128793" cy="3706305"/>
        </p:xfrm>
        <a:graphic>
          <a:graphicData uri="http://schemas.openxmlformats.org/drawingml/2006/table">
            <a:tbl>
              <a:tblPr firstRow="1" firstCol="1" bandRow="1"/>
              <a:tblGrid>
                <a:gridCol w="1541862"/>
                <a:gridCol w="1986531"/>
                <a:gridCol w="1872208"/>
                <a:gridCol w="1728192"/>
              </a:tblGrid>
              <a:tr h="321016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Ano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Orçamento  (</a:t>
                      </a:r>
                      <a:r>
                        <a:rPr lang="pt-BR" sz="1600" b="1" dirty="0" smtClean="0">
                          <a:solidFill>
                            <a:prstClr val="black"/>
                          </a:solidFill>
                          <a:latin typeface="Comic Sans MS" pitchFamily="66" charset="0"/>
                          <a:cs typeface="Arial" pitchFamily="34" charset="0"/>
                        </a:rPr>
                        <a:t>Ref.:  07.10.2016</a:t>
                      </a:r>
                      <a:r>
                        <a:rPr lang="pt-BR" sz="1800" b="1" dirty="0" smtClean="0">
                          <a:solidFill>
                            <a:prstClr val="black"/>
                          </a:solidFill>
                          <a:latin typeface="Comic Sans MS" pitchFamily="66" charset="0"/>
                          <a:cs typeface="Arial" pitchFamily="34" charset="0"/>
                        </a:rPr>
                        <a:t>)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32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LOA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Disponibilizado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%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32.400.000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25.272.298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78,00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32.780.000  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24.551.593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74,90</a:t>
                      </a:r>
                      <a:endParaRPr lang="pt-BR" sz="1800" b="1" dirty="0"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25.193.530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22.781.703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90,43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22.605.000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18.919.805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83,70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25.237.434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20.296.062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80,42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27.658.508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18.840.321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68,12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2016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22.654.974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15.203.799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67,11</a:t>
                      </a:r>
                      <a:endParaRPr lang="pt-BR" sz="1800" b="1" kern="1200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76561"/>
            <a:ext cx="4248472" cy="372119"/>
          </a:xfr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omic Sans MS" pitchFamily="66" charset="0"/>
                <a:ea typeface="+mn-ea"/>
                <a:cs typeface="Arial" pitchFamily="34" charset="0"/>
              </a:rPr>
              <a:t>Situação Orçamentária/CEPLAC</a:t>
            </a:r>
            <a:endParaRPr lang="pt-BR" sz="20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891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75"/>
            <a:ext cx="11874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518" y="857250"/>
            <a:ext cx="317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4928" y="252413"/>
            <a:ext cx="91090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Comic Sans MS" panose="030F0702030302020204" pitchFamily="66" charset="0"/>
                <a:ea typeface="Lato Light"/>
                <a:cs typeface="Lato Light"/>
              </a:rPr>
              <a:t>Força de Trabalho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Comic Sans MS" panose="030F0702030302020204" pitchFamily="66" charset="0"/>
              <a:ea typeface="Lato Light"/>
              <a:cs typeface="Lato Light"/>
            </a:endParaRPr>
          </a:p>
        </p:txBody>
      </p:sp>
      <p:sp>
        <p:nvSpPr>
          <p:cNvPr id="40965" name="CaixaDeTexto 6"/>
          <p:cNvSpPr txBox="1">
            <a:spLocks noChangeArrowheads="1"/>
          </p:cNvSpPr>
          <p:nvPr/>
        </p:nvSpPr>
        <p:spPr bwMode="auto">
          <a:xfrm>
            <a:off x="34925" y="6092911"/>
            <a:ext cx="1512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13/11/2015</a:t>
            </a:r>
            <a:endParaRPr lang="pt-BR" sz="1000" b="1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80330747"/>
              </p:ext>
            </p:extLst>
          </p:nvPr>
        </p:nvGraphicFramePr>
        <p:xfrm>
          <a:off x="50265" y="696913"/>
          <a:ext cx="9093738" cy="564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371514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89337" y="1448430"/>
            <a:ext cx="7148830" cy="4037747"/>
          </a:xfrm>
          <a:prstGeom prst="rect">
            <a:avLst/>
          </a:prstGeom>
          <a:solidFill>
            <a:srgbClr val="C0C0C0">
              <a:alpha val="20000"/>
            </a:srgbClr>
          </a:solidFill>
          <a:ln w="6350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93688" indent="-2936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pt-BR" b="1" dirty="0" smtClean="0">
              <a:solidFill>
                <a:srgbClr val="1D1D59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pt-BR" b="1" dirty="0" smtClean="0">
                <a:solidFill>
                  <a:srgbClr val="1D1D59"/>
                </a:solidFill>
                <a:latin typeface="Verdana" pitchFamily="34" charset="0"/>
                <a:cs typeface="Arial" pitchFamily="34" charset="0"/>
              </a:rPr>
              <a:t>		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27418" y="1052736"/>
            <a:ext cx="7959332" cy="4961031"/>
            <a:chOff x="327418" y="1125538"/>
            <a:chExt cx="7959332" cy="4884138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2180457" y="1596926"/>
              <a:ext cx="4266000" cy="4044496"/>
            </a:xfrm>
            <a:custGeom>
              <a:avLst/>
              <a:gdLst>
                <a:gd name="T0" fmla="*/ 2 w 4664"/>
                <a:gd name="T1" fmla="*/ 1 h 4023"/>
                <a:gd name="T2" fmla="*/ 2 w 4664"/>
                <a:gd name="T3" fmla="*/ 1 h 4023"/>
                <a:gd name="T4" fmla="*/ 2 w 4664"/>
                <a:gd name="T5" fmla="*/ 1 h 4023"/>
                <a:gd name="T6" fmla="*/ 2 w 4664"/>
                <a:gd name="T7" fmla="*/ 1 h 4023"/>
                <a:gd name="T8" fmla="*/ 2 w 4664"/>
                <a:gd name="T9" fmla="*/ 1 h 4023"/>
                <a:gd name="T10" fmla="*/ 2 w 4664"/>
                <a:gd name="T11" fmla="*/ 1 h 4023"/>
                <a:gd name="T12" fmla="*/ 2 w 4664"/>
                <a:gd name="T13" fmla="*/ 1 h 4023"/>
                <a:gd name="T14" fmla="*/ 2 w 4664"/>
                <a:gd name="T15" fmla="*/ 1 h 4023"/>
                <a:gd name="T16" fmla="*/ 2 w 4664"/>
                <a:gd name="T17" fmla="*/ 1 h 4023"/>
                <a:gd name="T18" fmla="*/ 2 w 4664"/>
                <a:gd name="T19" fmla="*/ 1 h 4023"/>
                <a:gd name="T20" fmla="*/ 1 w 4664"/>
                <a:gd name="T21" fmla="*/ 1 h 4023"/>
                <a:gd name="T22" fmla="*/ 1 w 4664"/>
                <a:gd name="T23" fmla="*/ 1 h 4023"/>
                <a:gd name="T24" fmla="*/ 1 w 4664"/>
                <a:gd name="T25" fmla="*/ 1 h 4023"/>
                <a:gd name="T26" fmla="*/ 1 w 4664"/>
                <a:gd name="T27" fmla="*/ 1 h 4023"/>
                <a:gd name="T28" fmla="*/ 1 w 4664"/>
                <a:gd name="T29" fmla="*/ 1 h 4023"/>
                <a:gd name="T30" fmla="*/ 1 w 4664"/>
                <a:gd name="T31" fmla="*/ 1 h 4023"/>
                <a:gd name="T32" fmla="*/ 1 w 4664"/>
                <a:gd name="T33" fmla="*/ 1 h 4023"/>
                <a:gd name="T34" fmla="*/ 1 w 4664"/>
                <a:gd name="T35" fmla="*/ 1 h 4023"/>
                <a:gd name="T36" fmla="*/ 1 w 4664"/>
                <a:gd name="T37" fmla="*/ 1 h 4023"/>
                <a:gd name="T38" fmla="*/ 1 w 4664"/>
                <a:gd name="T39" fmla="*/ 1 h 4023"/>
                <a:gd name="T40" fmla="*/ 1 w 4664"/>
                <a:gd name="T41" fmla="*/ 1 h 4023"/>
                <a:gd name="T42" fmla="*/ 1 w 4664"/>
                <a:gd name="T43" fmla="*/ 1 h 4023"/>
                <a:gd name="T44" fmla="*/ 1 w 4664"/>
                <a:gd name="T45" fmla="*/ 1 h 4023"/>
                <a:gd name="T46" fmla="*/ 1 w 4664"/>
                <a:gd name="T47" fmla="*/ 1 h 4023"/>
                <a:gd name="T48" fmla="*/ 1 w 4664"/>
                <a:gd name="T49" fmla="*/ 1 h 4023"/>
                <a:gd name="T50" fmla="*/ 1 w 4664"/>
                <a:gd name="T51" fmla="*/ 1 h 4023"/>
                <a:gd name="T52" fmla="*/ 1 w 4664"/>
                <a:gd name="T53" fmla="*/ 1 h 4023"/>
                <a:gd name="T54" fmla="*/ 2 w 4664"/>
                <a:gd name="T55" fmla="*/ 1 h 4023"/>
                <a:gd name="T56" fmla="*/ 2 w 4664"/>
                <a:gd name="T57" fmla="*/ 1 h 4023"/>
                <a:gd name="T58" fmla="*/ 2 w 4664"/>
                <a:gd name="T59" fmla="*/ 1 h 4023"/>
                <a:gd name="T60" fmla="*/ 2 w 4664"/>
                <a:gd name="T61" fmla="*/ 1 h 4023"/>
                <a:gd name="T62" fmla="*/ 2 w 4664"/>
                <a:gd name="T63" fmla="*/ 1 h 4023"/>
                <a:gd name="T64" fmla="*/ 2 w 4664"/>
                <a:gd name="T65" fmla="*/ 1 h 4023"/>
                <a:gd name="T66" fmla="*/ 4 w 4664"/>
                <a:gd name="T67" fmla="*/ 1 h 4023"/>
                <a:gd name="T68" fmla="*/ 4 w 4664"/>
                <a:gd name="T69" fmla="*/ 1 h 4023"/>
                <a:gd name="T70" fmla="*/ 4 w 4664"/>
                <a:gd name="T71" fmla="*/ 1 h 4023"/>
                <a:gd name="T72" fmla="*/ 4 w 4664"/>
                <a:gd name="T73" fmla="*/ 1 h 4023"/>
                <a:gd name="T74" fmla="*/ 4 w 4664"/>
                <a:gd name="T75" fmla="*/ 1 h 4023"/>
                <a:gd name="T76" fmla="*/ 4 w 4664"/>
                <a:gd name="T77" fmla="*/ 1 h 4023"/>
                <a:gd name="T78" fmla="*/ 4 w 4664"/>
                <a:gd name="T79" fmla="*/ 1 h 4023"/>
                <a:gd name="T80" fmla="*/ 4 w 4664"/>
                <a:gd name="T81" fmla="*/ 1 h 4023"/>
                <a:gd name="T82" fmla="*/ 4 w 4664"/>
                <a:gd name="T83" fmla="*/ 1 h 4023"/>
                <a:gd name="T84" fmla="*/ 4 w 4664"/>
                <a:gd name="T85" fmla="*/ 1 h 4023"/>
                <a:gd name="T86" fmla="*/ 4 w 4664"/>
                <a:gd name="T87" fmla="*/ 1 h 4023"/>
                <a:gd name="T88" fmla="*/ 4 w 4664"/>
                <a:gd name="T89" fmla="*/ 1 h 4023"/>
                <a:gd name="T90" fmla="*/ 4 w 4664"/>
                <a:gd name="T91" fmla="*/ 1 h 4023"/>
                <a:gd name="T92" fmla="*/ 6 w 4664"/>
                <a:gd name="T93" fmla="*/ 1 h 4023"/>
                <a:gd name="T94" fmla="*/ 6 w 4664"/>
                <a:gd name="T95" fmla="*/ 1 h 4023"/>
                <a:gd name="T96" fmla="*/ 6 w 4664"/>
                <a:gd name="T97" fmla="*/ 1 h 4023"/>
                <a:gd name="T98" fmla="*/ 6 w 4664"/>
                <a:gd name="T99" fmla="*/ 1 h 4023"/>
                <a:gd name="T100" fmla="*/ 6 w 4664"/>
                <a:gd name="T101" fmla="*/ 1 h 4023"/>
                <a:gd name="T102" fmla="*/ 4 w 4664"/>
                <a:gd name="T103" fmla="*/ 1 h 4023"/>
                <a:gd name="T104" fmla="*/ 4 w 4664"/>
                <a:gd name="T105" fmla="*/ 1 h 4023"/>
                <a:gd name="T106" fmla="*/ 4 w 4664"/>
                <a:gd name="T107" fmla="*/ 1 h 4023"/>
                <a:gd name="T108" fmla="*/ 4 w 4664"/>
                <a:gd name="T109" fmla="*/ 1 h 4023"/>
                <a:gd name="T110" fmla="*/ 4 w 4664"/>
                <a:gd name="T111" fmla="*/ 1 h 4023"/>
                <a:gd name="T112" fmla="*/ 4 w 4664"/>
                <a:gd name="T113" fmla="*/ 1 h 4023"/>
                <a:gd name="T114" fmla="*/ 4 w 4664"/>
                <a:gd name="T115" fmla="*/ 1 h 4023"/>
                <a:gd name="T116" fmla="*/ 4 w 4664"/>
                <a:gd name="T117" fmla="*/ 1 h 4023"/>
                <a:gd name="T118" fmla="*/ 4 w 4664"/>
                <a:gd name="T119" fmla="*/ 1 h 4023"/>
                <a:gd name="T120" fmla="*/ 4 w 4664"/>
                <a:gd name="T121" fmla="*/ 1 h 4023"/>
                <a:gd name="T122" fmla="*/ 4 w 4664"/>
                <a:gd name="T123" fmla="*/ 1 h 4023"/>
                <a:gd name="T124" fmla="*/ 4 w 4664"/>
                <a:gd name="T125" fmla="*/ 1 h 40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4"/>
                <a:gd name="T190" fmla="*/ 0 h 4023"/>
                <a:gd name="T191" fmla="*/ 4664 w 4664"/>
                <a:gd name="T192" fmla="*/ 4023 h 40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4" h="4023">
                  <a:moveTo>
                    <a:pt x="2434" y="4023"/>
                  </a:moveTo>
                  <a:lnTo>
                    <a:pt x="2427" y="4001"/>
                  </a:lnTo>
                  <a:lnTo>
                    <a:pt x="2423" y="3977"/>
                  </a:lnTo>
                  <a:lnTo>
                    <a:pt x="2425" y="3965"/>
                  </a:lnTo>
                  <a:lnTo>
                    <a:pt x="2430" y="3957"/>
                  </a:lnTo>
                  <a:lnTo>
                    <a:pt x="2434" y="3951"/>
                  </a:lnTo>
                  <a:lnTo>
                    <a:pt x="2444" y="3945"/>
                  </a:lnTo>
                  <a:lnTo>
                    <a:pt x="2451" y="3939"/>
                  </a:lnTo>
                  <a:lnTo>
                    <a:pt x="2455" y="3933"/>
                  </a:lnTo>
                  <a:lnTo>
                    <a:pt x="2460" y="3924"/>
                  </a:lnTo>
                  <a:lnTo>
                    <a:pt x="2462" y="3914"/>
                  </a:lnTo>
                  <a:lnTo>
                    <a:pt x="2453" y="3910"/>
                  </a:lnTo>
                  <a:lnTo>
                    <a:pt x="2439" y="3902"/>
                  </a:lnTo>
                  <a:lnTo>
                    <a:pt x="2425" y="3894"/>
                  </a:lnTo>
                  <a:lnTo>
                    <a:pt x="2418" y="3886"/>
                  </a:lnTo>
                  <a:lnTo>
                    <a:pt x="2416" y="3876"/>
                  </a:lnTo>
                  <a:lnTo>
                    <a:pt x="2409" y="3864"/>
                  </a:lnTo>
                  <a:lnTo>
                    <a:pt x="2402" y="3852"/>
                  </a:lnTo>
                  <a:lnTo>
                    <a:pt x="2395" y="3844"/>
                  </a:lnTo>
                  <a:lnTo>
                    <a:pt x="2364" y="3834"/>
                  </a:lnTo>
                  <a:lnTo>
                    <a:pt x="2339" y="3824"/>
                  </a:lnTo>
                  <a:lnTo>
                    <a:pt x="2334" y="3811"/>
                  </a:lnTo>
                  <a:lnTo>
                    <a:pt x="2325" y="3799"/>
                  </a:lnTo>
                  <a:lnTo>
                    <a:pt x="2318" y="3795"/>
                  </a:lnTo>
                  <a:lnTo>
                    <a:pt x="2311" y="3789"/>
                  </a:lnTo>
                  <a:lnTo>
                    <a:pt x="2304" y="3787"/>
                  </a:lnTo>
                  <a:lnTo>
                    <a:pt x="2297" y="3785"/>
                  </a:lnTo>
                  <a:lnTo>
                    <a:pt x="2285" y="3783"/>
                  </a:lnTo>
                  <a:lnTo>
                    <a:pt x="2267" y="3775"/>
                  </a:lnTo>
                  <a:lnTo>
                    <a:pt x="2253" y="3767"/>
                  </a:lnTo>
                  <a:lnTo>
                    <a:pt x="2243" y="3759"/>
                  </a:lnTo>
                  <a:lnTo>
                    <a:pt x="2229" y="3743"/>
                  </a:lnTo>
                  <a:lnTo>
                    <a:pt x="2211" y="3727"/>
                  </a:lnTo>
                  <a:lnTo>
                    <a:pt x="2195" y="3741"/>
                  </a:lnTo>
                  <a:lnTo>
                    <a:pt x="2171" y="3753"/>
                  </a:lnTo>
                  <a:lnTo>
                    <a:pt x="2169" y="3751"/>
                  </a:lnTo>
                  <a:lnTo>
                    <a:pt x="2167" y="3747"/>
                  </a:lnTo>
                  <a:lnTo>
                    <a:pt x="2167" y="3741"/>
                  </a:lnTo>
                  <a:lnTo>
                    <a:pt x="2164" y="3733"/>
                  </a:lnTo>
                  <a:lnTo>
                    <a:pt x="2162" y="3723"/>
                  </a:lnTo>
                  <a:lnTo>
                    <a:pt x="2157" y="3712"/>
                  </a:lnTo>
                  <a:lnTo>
                    <a:pt x="2150" y="3702"/>
                  </a:lnTo>
                  <a:lnTo>
                    <a:pt x="2139" y="3692"/>
                  </a:lnTo>
                  <a:lnTo>
                    <a:pt x="2115" y="3680"/>
                  </a:lnTo>
                  <a:lnTo>
                    <a:pt x="2097" y="3664"/>
                  </a:lnTo>
                  <a:lnTo>
                    <a:pt x="2095" y="3662"/>
                  </a:lnTo>
                  <a:lnTo>
                    <a:pt x="2090" y="3656"/>
                  </a:lnTo>
                  <a:lnTo>
                    <a:pt x="2085" y="3654"/>
                  </a:lnTo>
                  <a:lnTo>
                    <a:pt x="2081" y="3650"/>
                  </a:lnTo>
                  <a:lnTo>
                    <a:pt x="2074" y="3650"/>
                  </a:lnTo>
                  <a:lnTo>
                    <a:pt x="2067" y="3650"/>
                  </a:lnTo>
                  <a:lnTo>
                    <a:pt x="2046" y="3660"/>
                  </a:lnTo>
                  <a:lnTo>
                    <a:pt x="2032" y="3670"/>
                  </a:lnTo>
                  <a:lnTo>
                    <a:pt x="2022" y="3668"/>
                  </a:lnTo>
                  <a:lnTo>
                    <a:pt x="2011" y="3668"/>
                  </a:lnTo>
                  <a:lnTo>
                    <a:pt x="2004" y="3666"/>
                  </a:lnTo>
                  <a:lnTo>
                    <a:pt x="2001" y="3664"/>
                  </a:lnTo>
                  <a:lnTo>
                    <a:pt x="1999" y="3664"/>
                  </a:lnTo>
                  <a:lnTo>
                    <a:pt x="1999" y="3662"/>
                  </a:lnTo>
                  <a:lnTo>
                    <a:pt x="2013" y="3646"/>
                  </a:lnTo>
                  <a:lnTo>
                    <a:pt x="2025" y="3630"/>
                  </a:lnTo>
                  <a:lnTo>
                    <a:pt x="2032" y="3622"/>
                  </a:lnTo>
                  <a:lnTo>
                    <a:pt x="2041" y="3614"/>
                  </a:lnTo>
                  <a:lnTo>
                    <a:pt x="2050" y="3606"/>
                  </a:lnTo>
                  <a:lnTo>
                    <a:pt x="2062" y="3601"/>
                  </a:lnTo>
                  <a:lnTo>
                    <a:pt x="2071" y="3595"/>
                  </a:lnTo>
                  <a:lnTo>
                    <a:pt x="2078" y="3589"/>
                  </a:lnTo>
                  <a:lnTo>
                    <a:pt x="2083" y="3583"/>
                  </a:lnTo>
                  <a:lnTo>
                    <a:pt x="2085" y="3575"/>
                  </a:lnTo>
                  <a:lnTo>
                    <a:pt x="2090" y="3567"/>
                  </a:lnTo>
                  <a:lnTo>
                    <a:pt x="2095" y="3559"/>
                  </a:lnTo>
                  <a:lnTo>
                    <a:pt x="2101" y="3551"/>
                  </a:lnTo>
                  <a:lnTo>
                    <a:pt x="2108" y="3545"/>
                  </a:lnTo>
                  <a:lnTo>
                    <a:pt x="2120" y="3535"/>
                  </a:lnTo>
                  <a:lnTo>
                    <a:pt x="2132" y="3523"/>
                  </a:lnTo>
                  <a:lnTo>
                    <a:pt x="2141" y="3509"/>
                  </a:lnTo>
                  <a:lnTo>
                    <a:pt x="2150" y="3497"/>
                  </a:lnTo>
                  <a:lnTo>
                    <a:pt x="2176" y="3476"/>
                  </a:lnTo>
                  <a:lnTo>
                    <a:pt x="2195" y="3456"/>
                  </a:lnTo>
                  <a:lnTo>
                    <a:pt x="2202" y="3448"/>
                  </a:lnTo>
                  <a:lnTo>
                    <a:pt x="2216" y="3438"/>
                  </a:lnTo>
                  <a:lnTo>
                    <a:pt x="2232" y="3430"/>
                  </a:lnTo>
                  <a:lnTo>
                    <a:pt x="2243" y="3422"/>
                  </a:lnTo>
                  <a:lnTo>
                    <a:pt x="2257" y="3418"/>
                  </a:lnTo>
                  <a:lnTo>
                    <a:pt x="2269" y="3414"/>
                  </a:lnTo>
                  <a:lnTo>
                    <a:pt x="2274" y="3410"/>
                  </a:lnTo>
                  <a:lnTo>
                    <a:pt x="2278" y="3406"/>
                  </a:lnTo>
                  <a:lnTo>
                    <a:pt x="2283" y="3400"/>
                  </a:lnTo>
                  <a:lnTo>
                    <a:pt x="2285" y="3394"/>
                  </a:lnTo>
                  <a:lnTo>
                    <a:pt x="2292" y="3388"/>
                  </a:lnTo>
                  <a:lnTo>
                    <a:pt x="2304" y="3383"/>
                  </a:lnTo>
                  <a:lnTo>
                    <a:pt x="2316" y="3379"/>
                  </a:lnTo>
                  <a:lnTo>
                    <a:pt x="2327" y="3377"/>
                  </a:lnTo>
                  <a:lnTo>
                    <a:pt x="2344" y="3369"/>
                  </a:lnTo>
                  <a:lnTo>
                    <a:pt x="2360" y="3359"/>
                  </a:lnTo>
                  <a:lnTo>
                    <a:pt x="2376" y="3353"/>
                  </a:lnTo>
                  <a:lnTo>
                    <a:pt x="2390" y="3345"/>
                  </a:lnTo>
                  <a:lnTo>
                    <a:pt x="2397" y="3339"/>
                  </a:lnTo>
                  <a:lnTo>
                    <a:pt x="2399" y="3335"/>
                  </a:lnTo>
                  <a:lnTo>
                    <a:pt x="2404" y="3329"/>
                  </a:lnTo>
                  <a:lnTo>
                    <a:pt x="2404" y="3323"/>
                  </a:lnTo>
                  <a:lnTo>
                    <a:pt x="2406" y="3305"/>
                  </a:lnTo>
                  <a:lnTo>
                    <a:pt x="2406" y="3291"/>
                  </a:lnTo>
                  <a:lnTo>
                    <a:pt x="2406" y="3274"/>
                  </a:lnTo>
                  <a:lnTo>
                    <a:pt x="2406" y="3254"/>
                  </a:lnTo>
                  <a:lnTo>
                    <a:pt x="2402" y="3234"/>
                  </a:lnTo>
                  <a:lnTo>
                    <a:pt x="2392" y="3208"/>
                  </a:lnTo>
                  <a:lnTo>
                    <a:pt x="2385" y="3198"/>
                  </a:lnTo>
                  <a:lnTo>
                    <a:pt x="2378" y="3188"/>
                  </a:lnTo>
                  <a:lnTo>
                    <a:pt x="2371" y="3180"/>
                  </a:lnTo>
                  <a:lnTo>
                    <a:pt x="2367" y="3178"/>
                  </a:lnTo>
                  <a:lnTo>
                    <a:pt x="2332" y="3184"/>
                  </a:lnTo>
                  <a:lnTo>
                    <a:pt x="2313" y="3188"/>
                  </a:lnTo>
                  <a:lnTo>
                    <a:pt x="2309" y="3184"/>
                  </a:lnTo>
                  <a:lnTo>
                    <a:pt x="2309" y="3174"/>
                  </a:lnTo>
                  <a:lnTo>
                    <a:pt x="2309" y="3170"/>
                  </a:lnTo>
                  <a:lnTo>
                    <a:pt x="2311" y="3163"/>
                  </a:lnTo>
                  <a:lnTo>
                    <a:pt x="2313" y="3159"/>
                  </a:lnTo>
                  <a:lnTo>
                    <a:pt x="2318" y="3155"/>
                  </a:lnTo>
                  <a:lnTo>
                    <a:pt x="2325" y="3151"/>
                  </a:lnTo>
                  <a:lnTo>
                    <a:pt x="2330" y="3145"/>
                  </a:lnTo>
                  <a:lnTo>
                    <a:pt x="2334" y="3125"/>
                  </a:lnTo>
                  <a:lnTo>
                    <a:pt x="2341" y="3081"/>
                  </a:lnTo>
                  <a:lnTo>
                    <a:pt x="2344" y="3073"/>
                  </a:lnTo>
                  <a:lnTo>
                    <a:pt x="2348" y="3065"/>
                  </a:lnTo>
                  <a:lnTo>
                    <a:pt x="2348" y="3058"/>
                  </a:lnTo>
                  <a:lnTo>
                    <a:pt x="2348" y="3054"/>
                  </a:lnTo>
                  <a:lnTo>
                    <a:pt x="2346" y="3050"/>
                  </a:lnTo>
                  <a:lnTo>
                    <a:pt x="2344" y="3046"/>
                  </a:lnTo>
                  <a:lnTo>
                    <a:pt x="2339" y="3036"/>
                  </a:lnTo>
                  <a:lnTo>
                    <a:pt x="2339" y="3028"/>
                  </a:lnTo>
                  <a:lnTo>
                    <a:pt x="2341" y="3022"/>
                  </a:lnTo>
                  <a:lnTo>
                    <a:pt x="2344" y="3020"/>
                  </a:lnTo>
                  <a:lnTo>
                    <a:pt x="2339" y="3018"/>
                  </a:lnTo>
                  <a:lnTo>
                    <a:pt x="2332" y="3010"/>
                  </a:lnTo>
                  <a:lnTo>
                    <a:pt x="2327" y="3006"/>
                  </a:lnTo>
                  <a:lnTo>
                    <a:pt x="2323" y="3004"/>
                  </a:lnTo>
                  <a:lnTo>
                    <a:pt x="2316" y="3002"/>
                  </a:lnTo>
                  <a:lnTo>
                    <a:pt x="2309" y="3000"/>
                  </a:lnTo>
                  <a:lnTo>
                    <a:pt x="2302" y="3002"/>
                  </a:lnTo>
                  <a:lnTo>
                    <a:pt x="2295" y="3004"/>
                  </a:lnTo>
                  <a:lnTo>
                    <a:pt x="2288" y="3008"/>
                  </a:lnTo>
                  <a:lnTo>
                    <a:pt x="2278" y="3012"/>
                  </a:lnTo>
                  <a:lnTo>
                    <a:pt x="2271" y="3016"/>
                  </a:lnTo>
                  <a:lnTo>
                    <a:pt x="2262" y="3020"/>
                  </a:lnTo>
                  <a:lnTo>
                    <a:pt x="2253" y="3020"/>
                  </a:lnTo>
                  <a:lnTo>
                    <a:pt x="2239" y="3020"/>
                  </a:lnTo>
                  <a:lnTo>
                    <a:pt x="2227" y="3018"/>
                  </a:lnTo>
                  <a:lnTo>
                    <a:pt x="2220" y="3014"/>
                  </a:lnTo>
                  <a:lnTo>
                    <a:pt x="2216" y="3008"/>
                  </a:lnTo>
                  <a:lnTo>
                    <a:pt x="2213" y="3002"/>
                  </a:lnTo>
                  <a:lnTo>
                    <a:pt x="2213" y="2994"/>
                  </a:lnTo>
                  <a:lnTo>
                    <a:pt x="2211" y="2986"/>
                  </a:lnTo>
                  <a:lnTo>
                    <a:pt x="2209" y="2980"/>
                  </a:lnTo>
                  <a:lnTo>
                    <a:pt x="2204" y="2976"/>
                  </a:lnTo>
                  <a:lnTo>
                    <a:pt x="2206" y="2962"/>
                  </a:lnTo>
                  <a:lnTo>
                    <a:pt x="2204" y="2933"/>
                  </a:lnTo>
                  <a:lnTo>
                    <a:pt x="2199" y="2929"/>
                  </a:lnTo>
                  <a:lnTo>
                    <a:pt x="2195" y="2923"/>
                  </a:lnTo>
                  <a:lnTo>
                    <a:pt x="2192" y="2917"/>
                  </a:lnTo>
                  <a:lnTo>
                    <a:pt x="2190" y="2909"/>
                  </a:lnTo>
                  <a:lnTo>
                    <a:pt x="2192" y="2897"/>
                  </a:lnTo>
                  <a:lnTo>
                    <a:pt x="2195" y="2885"/>
                  </a:lnTo>
                  <a:lnTo>
                    <a:pt x="2190" y="2875"/>
                  </a:lnTo>
                  <a:lnTo>
                    <a:pt x="2183" y="2867"/>
                  </a:lnTo>
                  <a:lnTo>
                    <a:pt x="2181" y="2859"/>
                  </a:lnTo>
                  <a:lnTo>
                    <a:pt x="2176" y="2853"/>
                  </a:lnTo>
                  <a:lnTo>
                    <a:pt x="2171" y="2847"/>
                  </a:lnTo>
                  <a:lnTo>
                    <a:pt x="2167" y="2845"/>
                  </a:lnTo>
                  <a:lnTo>
                    <a:pt x="2162" y="2843"/>
                  </a:lnTo>
                  <a:lnTo>
                    <a:pt x="2153" y="2840"/>
                  </a:lnTo>
                  <a:lnTo>
                    <a:pt x="2146" y="2840"/>
                  </a:lnTo>
                  <a:lnTo>
                    <a:pt x="2136" y="2840"/>
                  </a:lnTo>
                  <a:lnTo>
                    <a:pt x="2115" y="2830"/>
                  </a:lnTo>
                  <a:lnTo>
                    <a:pt x="2097" y="2820"/>
                  </a:lnTo>
                  <a:lnTo>
                    <a:pt x="2090" y="2828"/>
                  </a:lnTo>
                  <a:lnTo>
                    <a:pt x="2081" y="2836"/>
                  </a:lnTo>
                  <a:lnTo>
                    <a:pt x="2071" y="2840"/>
                  </a:lnTo>
                  <a:lnTo>
                    <a:pt x="2060" y="2843"/>
                  </a:lnTo>
                  <a:lnTo>
                    <a:pt x="2039" y="2838"/>
                  </a:lnTo>
                  <a:lnTo>
                    <a:pt x="2018" y="2834"/>
                  </a:lnTo>
                  <a:lnTo>
                    <a:pt x="2001" y="2836"/>
                  </a:lnTo>
                  <a:lnTo>
                    <a:pt x="1987" y="2836"/>
                  </a:lnTo>
                  <a:lnTo>
                    <a:pt x="1973" y="2832"/>
                  </a:lnTo>
                  <a:lnTo>
                    <a:pt x="1955" y="2826"/>
                  </a:lnTo>
                  <a:lnTo>
                    <a:pt x="1948" y="2826"/>
                  </a:lnTo>
                  <a:lnTo>
                    <a:pt x="1939" y="2826"/>
                  </a:lnTo>
                  <a:lnTo>
                    <a:pt x="1932" y="2826"/>
                  </a:lnTo>
                  <a:lnTo>
                    <a:pt x="1929" y="2824"/>
                  </a:lnTo>
                  <a:lnTo>
                    <a:pt x="1929" y="2820"/>
                  </a:lnTo>
                  <a:lnTo>
                    <a:pt x="1932" y="2814"/>
                  </a:lnTo>
                  <a:lnTo>
                    <a:pt x="1934" y="2800"/>
                  </a:lnTo>
                  <a:lnTo>
                    <a:pt x="1936" y="2784"/>
                  </a:lnTo>
                  <a:lnTo>
                    <a:pt x="1936" y="2768"/>
                  </a:lnTo>
                  <a:lnTo>
                    <a:pt x="1939" y="2750"/>
                  </a:lnTo>
                  <a:lnTo>
                    <a:pt x="1941" y="2734"/>
                  </a:lnTo>
                  <a:lnTo>
                    <a:pt x="1941" y="2715"/>
                  </a:lnTo>
                  <a:lnTo>
                    <a:pt x="1941" y="2699"/>
                  </a:lnTo>
                  <a:lnTo>
                    <a:pt x="1936" y="2685"/>
                  </a:lnTo>
                  <a:lnTo>
                    <a:pt x="1929" y="2675"/>
                  </a:lnTo>
                  <a:lnTo>
                    <a:pt x="1922" y="2665"/>
                  </a:lnTo>
                  <a:lnTo>
                    <a:pt x="1915" y="2655"/>
                  </a:lnTo>
                  <a:lnTo>
                    <a:pt x="1908" y="2645"/>
                  </a:lnTo>
                  <a:lnTo>
                    <a:pt x="1904" y="2631"/>
                  </a:lnTo>
                  <a:lnTo>
                    <a:pt x="1901" y="2612"/>
                  </a:lnTo>
                  <a:lnTo>
                    <a:pt x="1901" y="2602"/>
                  </a:lnTo>
                  <a:lnTo>
                    <a:pt x="1904" y="2596"/>
                  </a:lnTo>
                  <a:lnTo>
                    <a:pt x="1913" y="2608"/>
                  </a:lnTo>
                  <a:lnTo>
                    <a:pt x="1922" y="2618"/>
                  </a:lnTo>
                  <a:lnTo>
                    <a:pt x="1932" y="2614"/>
                  </a:lnTo>
                  <a:lnTo>
                    <a:pt x="1939" y="2608"/>
                  </a:lnTo>
                  <a:lnTo>
                    <a:pt x="1927" y="2596"/>
                  </a:lnTo>
                  <a:lnTo>
                    <a:pt x="1911" y="2582"/>
                  </a:lnTo>
                  <a:lnTo>
                    <a:pt x="1911" y="2574"/>
                  </a:lnTo>
                  <a:lnTo>
                    <a:pt x="1913" y="2566"/>
                  </a:lnTo>
                  <a:lnTo>
                    <a:pt x="1918" y="2558"/>
                  </a:lnTo>
                  <a:lnTo>
                    <a:pt x="1925" y="2548"/>
                  </a:lnTo>
                  <a:lnTo>
                    <a:pt x="1939" y="2528"/>
                  </a:lnTo>
                  <a:lnTo>
                    <a:pt x="1948" y="2507"/>
                  </a:lnTo>
                  <a:lnTo>
                    <a:pt x="1948" y="2493"/>
                  </a:lnTo>
                  <a:lnTo>
                    <a:pt x="1948" y="2481"/>
                  </a:lnTo>
                  <a:lnTo>
                    <a:pt x="1953" y="2467"/>
                  </a:lnTo>
                  <a:lnTo>
                    <a:pt x="1957" y="2455"/>
                  </a:lnTo>
                  <a:lnTo>
                    <a:pt x="1964" y="2433"/>
                  </a:lnTo>
                  <a:lnTo>
                    <a:pt x="1966" y="2417"/>
                  </a:lnTo>
                  <a:lnTo>
                    <a:pt x="1957" y="2398"/>
                  </a:lnTo>
                  <a:lnTo>
                    <a:pt x="1950" y="2378"/>
                  </a:lnTo>
                  <a:lnTo>
                    <a:pt x="1948" y="2368"/>
                  </a:lnTo>
                  <a:lnTo>
                    <a:pt x="1943" y="2360"/>
                  </a:lnTo>
                  <a:lnTo>
                    <a:pt x="1939" y="2352"/>
                  </a:lnTo>
                  <a:lnTo>
                    <a:pt x="1932" y="2346"/>
                  </a:lnTo>
                  <a:lnTo>
                    <a:pt x="1901" y="2334"/>
                  </a:lnTo>
                  <a:lnTo>
                    <a:pt x="1873" y="2324"/>
                  </a:lnTo>
                  <a:lnTo>
                    <a:pt x="1869" y="2318"/>
                  </a:lnTo>
                  <a:lnTo>
                    <a:pt x="1864" y="2304"/>
                  </a:lnTo>
                  <a:lnTo>
                    <a:pt x="1862" y="2289"/>
                  </a:lnTo>
                  <a:lnTo>
                    <a:pt x="1859" y="2279"/>
                  </a:lnTo>
                  <a:lnTo>
                    <a:pt x="1866" y="2255"/>
                  </a:lnTo>
                  <a:lnTo>
                    <a:pt x="1871" y="2245"/>
                  </a:lnTo>
                  <a:lnTo>
                    <a:pt x="1873" y="2227"/>
                  </a:lnTo>
                  <a:lnTo>
                    <a:pt x="1871" y="2227"/>
                  </a:lnTo>
                  <a:lnTo>
                    <a:pt x="1838" y="2227"/>
                  </a:lnTo>
                  <a:lnTo>
                    <a:pt x="1766" y="2229"/>
                  </a:lnTo>
                  <a:lnTo>
                    <a:pt x="1694" y="2229"/>
                  </a:lnTo>
                  <a:lnTo>
                    <a:pt x="1662" y="2225"/>
                  </a:lnTo>
                  <a:lnTo>
                    <a:pt x="1662" y="2213"/>
                  </a:lnTo>
                  <a:lnTo>
                    <a:pt x="1659" y="2189"/>
                  </a:lnTo>
                  <a:lnTo>
                    <a:pt x="1657" y="2164"/>
                  </a:lnTo>
                  <a:lnTo>
                    <a:pt x="1655" y="2146"/>
                  </a:lnTo>
                  <a:lnTo>
                    <a:pt x="1652" y="2140"/>
                  </a:lnTo>
                  <a:lnTo>
                    <a:pt x="1648" y="2136"/>
                  </a:lnTo>
                  <a:lnTo>
                    <a:pt x="1641" y="2132"/>
                  </a:lnTo>
                  <a:lnTo>
                    <a:pt x="1631" y="2126"/>
                  </a:lnTo>
                  <a:lnTo>
                    <a:pt x="1624" y="2122"/>
                  </a:lnTo>
                  <a:lnTo>
                    <a:pt x="1620" y="2118"/>
                  </a:lnTo>
                  <a:lnTo>
                    <a:pt x="1617" y="2112"/>
                  </a:lnTo>
                  <a:lnTo>
                    <a:pt x="1620" y="2106"/>
                  </a:lnTo>
                  <a:lnTo>
                    <a:pt x="1622" y="2106"/>
                  </a:lnTo>
                  <a:lnTo>
                    <a:pt x="1629" y="2104"/>
                  </a:lnTo>
                  <a:lnTo>
                    <a:pt x="1634" y="2102"/>
                  </a:lnTo>
                  <a:lnTo>
                    <a:pt x="1636" y="2098"/>
                  </a:lnTo>
                  <a:lnTo>
                    <a:pt x="1631" y="2084"/>
                  </a:lnTo>
                  <a:lnTo>
                    <a:pt x="1627" y="2069"/>
                  </a:lnTo>
                  <a:lnTo>
                    <a:pt x="1631" y="2059"/>
                  </a:lnTo>
                  <a:lnTo>
                    <a:pt x="1636" y="2047"/>
                  </a:lnTo>
                  <a:lnTo>
                    <a:pt x="1629" y="2029"/>
                  </a:lnTo>
                  <a:lnTo>
                    <a:pt x="1620" y="2013"/>
                  </a:lnTo>
                  <a:lnTo>
                    <a:pt x="1617" y="2005"/>
                  </a:lnTo>
                  <a:lnTo>
                    <a:pt x="1620" y="2001"/>
                  </a:lnTo>
                  <a:lnTo>
                    <a:pt x="1624" y="1999"/>
                  </a:lnTo>
                  <a:lnTo>
                    <a:pt x="1627" y="1997"/>
                  </a:lnTo>
                  <a:lnTo>
                    <a:pt x="1627" y="1993"/>
                  </a:lnTo>
                  <a:lnTo>
                    <a:pt x="1627" y="1989"/>
                  </a:lnTo>
                  <a:lnTo>
                    <a:pt x="1624" y="1985"/>
                  </a:lnTo>
                  <a:lnTo>
                    <a:pt x="1620" y="1981"/>
                  </a:lnTo>
                  <a:lnTo>
                    <a:pt x="1608" y="1971"/>
                  </a:lnTo>
                  <a:lnTo>
                    <a:pt x="1596" y="1962"/>
                  </a:lnTo>
                  <a:lnTo>
                    <a:pt x="1580" y="1954"/>
                  </a:lnTo>
                  <a:lnTo>
                    <a:pt x="1566" y="1948"/>
                  </a:lnTo>
                  <a:lnTo>
                    <a:pt x="1555" y="1944"/>
                  </a:lnTo>
                  <a:lnTo>
                    <a:pt x="1545" y="1942"/>
                  </a:lnTo>
                  <a:lnTo>
                    <a:pt x="1524" y="1944"/>
                  </a:lnTo>
                  <a:lnTo>
                    <a:pt x="1501" y="1946"/>
                  </a:lnTo>
                  <a:lnTo>
                    <a:pt x="1480" y="1948"/>
                  </a:lnTo>
                  <a:lnTo>
                    <a:pt x="1464" y="1948"/>
                  </a:lnTo>
                  <a:lnTo>
                    <a:pt x="1457" y="1944"/>
                  </a:lnTo>
                  <a:lnTo>
                    <a:pt x="1450" y="1940"/>
                  </a:lnTo>
                  <a:lnTo>
                    <a:pt x="1445" y="1934"/>
                  </a:lnTo>
                  <a:lnTo>
                    <a:pt x="1438" y="1926"/>
                  </a:lnTo>
                  <a:lnTo>
                    <a:pt x="1431" y="1922"/>
                  </a:lnTo>
                  <a:lnTo>
                    <a:pt x="1427" y="1916"/>
                  </a:lnTo>
                  <a:lnTo>
                    <a:pt x="1424" y="1912"/>
                  </a:lnTo>
                  <a:lnTo>
                    <a:pt x="1422" y="1910"/>
                  </a:lnTo>
                  <a:lnTo>
                    <a:pt x="1420" y="1908"/>
                  </a:lnTo>
                  <a:lnTo>
                    <a:pt x="1413" y="1908"/>
                  </a:lnTo>
                  <a:lnTo>
                    <a:pt x="1403" y="1910"/>
                  </a:lnTo>
                  <a:lnTo>
                    <a:pt x="1396" y="1910"/>
                  </a:lnTo>
                  <a:lnTo>
                    <a:pt x="1385" y="1904"/>
                  </a:lnTo>
                  <a:lnTo>
                    <a:pt x="1375" y="1900"/>
                  </a:lnTo>
                  <a:lnTo>
                    <a:pt x="1366" y="1898"/>
                  </a:lnTo>
                  <a:lnTo>
                    <a:pt x="1357" y="1896"/>
                  </a:lnTo>
                  <a:lnTo>
                    <a:pt x="1345" y="1894"/>
                  </a:lnTo>
                  <a:lnTo>
                    <a:pt x="1338" y="1892"/>
                  </a:lnTo>
                  <a:lnTo>
                    <a:pt x="1329" y="1888"/>
                  </a:lnTo>
                  <a:lnTo>
                    <a:pt x="1322" y="1880"/>
                  </a:lnTo>
                  <a:lnTo>
                    <a:pt x="1317" y="1876"/>
                  </a:lnTo>
                  <a:lnTo>
                    <a:pt x="1313" y="1870"/>
                  </a:lnTo>
                  <a:lnTo>
                    <a:pt x="1308" y="1864"/>
                  </a:lnTo>
                  <a:lnTo>
                    <a:pt x="1301" y="1862"/>
                  </a:lnTo>
                  <a:lnTo>
                    <a:pt x="1294" y="1864"/>
                  </a:lnTo>
                  <a:lnTo>
                    <a:pt x="1287" y="1866"/>
                  </a:lnTo>
                  <a:lnTo>
                    <a:pt x="1282" y="1868"/>
                  </a:lnTo>
                  <a:lnTo>
                    <a:pt x="1280" y="1868"/>
                  </a:lnTo>
                  <a:lnTo>
                    <a:pt x="1275" y="1866"/>
                  </a:lnTo>
                  <a:lnTo>
                    <a:pt x="1271" y="1864"/>
                  </a:lnTo>
                  <a:lnTo>
                    <a:pt x="1259" y="1855"/>
                  </a:lnTo>
                  <a:lnTo>
                    <a:pt x="1252" y="1847"/>
                  </a:lnTo>
                  <a:lnTo>
                    <a:pt x="1243" y="1845"/>
                  </a:lnTo>
                  <a:lnTo>
                    <a:pt x="1224" y="1843"/>
                  </a:lnTo>
                  <a:lnTo>
                    <a:pt x="1215" y="1845"/>
                  </a:lnTo>
                  <a:lnTo>
                    <a:pt x="1205" y="1849"/>
                  </a:lnTo>
                  <a:lnTo>
                    <a:pt x="1191" y="1851"/>
                  </a:lnTo>
                  <a:lnTo>
                    <a:pt x="1171" y="1849"/>
                  </a:lnTo>
                  <a:lnTo>
                    <a:pt x="1159" y="1847"/>
                  </a:lnTo>
                  <a:lnTo>
                    <a:pt x="1152" y="1843"/>
                  </a:lnTo>
                  <a:lnTo>
                    <a:pt x="1147" y="1839"/>
                  </a:lnTo>
                  <a:lnTo>
                    <a:pt x="1145" y="1835"/>
                  </a:lnTo>
                  <a:lnTo>
                    <a:pt x="1143" y="1829"/>
                  </a:lnTo>
                  <a:lnTo>
                    <a:pt x="1140" y="1825"/>
                  </a:lnTo>
                  <a:lnTo>
                    <a:pt x="1136" y="1823"/>
                  </a:lnTo>
                  <a:lnTo>
                    <a:pt x="1126" y="1821"/>
                  </a:lnTo>
                  <a:lnTo>
                    <a:pt x="1110" y="1813"/>
                  </a:lnTo>
                  <a:lnTo>
                    <a:pt x="1089" y="1801"/>
                  </a:lnTo>
                  <a:lnTo>
                    <a:pt x="1075" y="1789"/>
                  </a:lnTo>
                  <a:lnTo>
                    <a:pt x="1063" y="1773"/>
                  </a:lnTo>
                  <a:lnTo>
                    <a:pt x="1054" y="1767"/>
                  </a:lnTo>
                  <a:lnTo>
                    <a:pt x="1045" y="1757"/>
                  </a:lnTo>
                  <a:lnTo>
                    <a:pt x="1038" y="1744"/>
                  </a:lnTo>
                  <a:lnTo>
                    <a:pt x="1036" y="1730"/>
                  </a:lnTo>
                  <a:lnTo>
                    <a:pt x="1038" y="1710"/>
                  </a:lnTo>
                  <a:lnTo>
                    <a:pt x="1038" y="1690"/>
                  </a:lnTo>
                  <a:lnTo>
                    <a:pt x="1031" y="1674"/>
                  </a:lnTo>
                  <a:lnTo>
                    <a:pt x="1022" y="1654"/>
                  </a:lnTo>
                  <a:lnTo>
                    <a:pt x="1029" y="1633"/>
                  </a:lnTo>
                  <a:lnTo>
                    <a:pt x="1036" y="1617"/>
                  </a:lnTo>
                  <a:lnTo>
                    <a:pt x="1033" y="1609"/>
                  </a:lnTo>
                  <a:lnTo>
                    <a:pt x="1031" y="1597"/>
                  </a:lnTo>
                  <a:lnTo>
                    <a:pt x="1033" y="1589"/>
                  </a:lnTo>
                  <a:lnTo>
                    <a:pt x="1033" y="1581"/>
                  </a:lnTo>
                  <a:lnTo>
                    <a:pt x="1033" y="1577"/>
                  </a:lnTo>
                  <a:lnTo>
                    <a:pt x="1031" y="1571"/>
                  </a:lnTo>
                  <a:lnTo>
                    <a:pt x="1029" y="1567"/>
                  </a:lnTo>
                  <a:lnTo>
                    <a:pt x="1022" y="1561"/>
                  </a:lnTo>
                  <a:lnTo>
                    <a:pt x="1008" y="1567"/>
                  </a:lnTo>
                  <a:lnTo>
                    <a:pt x="991" y="1575"/>
                  </a:lnTo>
                  <a:lnTo>
                    <a:pt x="968" y="1575"/>
                  </a:lnTo>
                  <a:lnTo>
                    <a:pt x="942" y="1575"/>
                  </a:lnTo>
                  <a:lnTo>
                    <a:pt x="928" y="1577"/>
                  </a:lnTo>
                  <a:lnTo>
                    <a:pt x="917" y="1579"/>
                  </a:lnTo>
                  <a:lnTo>
                    <a:pt x="910" y="1583"/>
                  </a:lnTo>
                  <a:lnTo>
                    <a:pt x="896" y="1587"/>
                  </a:lnTo>
                  <a:lnTo>
                    <a:pt x="884" y="1591"/>
                  </a:lnTo>
                  <a:lnTo>
                    <a:pt x="875" y="1593"/>
                  </a:lnTo>
                  <a:lnTo>
                    <a:pt x="863" y="1597"/>
                  </a:lnTo>
                  <a:lnTo>
                    <a:pt x="854" y="1607"/>
                  </a:lnTo>
                  <a:lnTo>
                    <a:pt x="847" y="1615"/>
                  </a:lnTo>
                  <a:lnTo>
                    <a:pt x="840" y="1621"/>
                  </a:lnTo>
                  <a:lnTo>
                    <a:pt x="831" y="1625"/>
                  </a:lnTo>
                  <a:lnTo>
                    <a:pt x="819" y="1631"/>
                  </a:lnTo>
                  <a:lnTo>
                    <a:pt x="800" y="1637"/>
                  </a:lnTo>
                  <a:lnTo>
                    <a:pt x="780" y="1650"/>
                  </a:lnTo>
                  <a:lnTo>
                    <a:pt x="770" y="1658"/>
                  </a:lnTo>
                  <a:lnTo>
                    <a:pt x="763" y="1668"/>
                  </a:lnTo>
                  <a:lnTo>
                    <a:pt x="759" y="1672"/>
                  </a:lnTo>
                  <a:lnTo>
                    <a:pt x="754" y="1674"/>
                  </a:lnTo>
                  <a:lnTo>
                    <a:pt x="747" y="1676"/>
                  </a:lnTo>
                  <a:lnTo>
                    <a:pt x="740" y="1676"/>
                  </a:lnTo>
                  <a:lnTo>
                    <a:pt x="728" y="1678"/>
                  </a:lnTo>
                  <a:lnTo>
                    <a:pt x="721" y="1678"/>
                  </a:lnTo>
                  <a:lnTo>
                    <a:pt x="714" y="1682"/>
                  </a:lnTo>
                  <a:lnTo>
                    <a:pt x="707" y="1684"/>
                  </a:lnTo>
                  <a:lnTo>
                    <a:pt x="700" y="1692"/>
                  </a:lnTo>
                  <a:lnTo>
                    <a:pt x="693" y="1700"/>
                  </a:lnTo>
                  <a:lnTo>
                    <a:pt x="686" y="1710"/>
                  </a:lnTo>
                  <a:lnTo>
                    <a:pt x="677" y="1718"/>
                  </a:lnTo>
                  <a:lnTo>
                    <a:pt x="670" y="1720"/>
                  </a:lnTo>
                  <a:lnTo>
                    <a:pt x="663" y="1724"/>
                  </a:lnTo>
                  <a:lnTo>
                    <a:pt x="654" y="1726"/>
                  </a:lnTo>
                  <a:lnTo>
                    <a:pt x="645" y="1726"/>
                  </a:lnTo>
                  <a:lnTo>
                    <a:pt x="635" y="1724"/>
                  </a:lnTo>
                  <a:lnTo>
                    <a:pt x="628" y="1718"/>
                  </a:lnTo>
                  <a:lnTo>
                    <a:pt x="621" y="1716"/>
                  </a:lnTo>
                  <a:lnTo>
                    <a:pt x="612" y="1714"/>
                  </a:lnTo>
                  <a:lnTo>
                    <a:pt x="598" y="1712"/>
                  </a:lnTo>
                  <a:lnTo>
                    <a:pt x="582" y="1712"/>
                  </a:lnTo>
                  <a:lnTo>
                    <a:pt x="563" y="1714"/>
                  </a:lnTo>
                  <a:lnTo>
                    <a:pt x="540" y="1714"/>
                  </a:lnTo>
                  <a:lnTo>
                    <a:pt x="514" y="1712"/>
                  </a:lnTo>
                  <a:lnTo>
                    <a:pt x="493" y="1712"/>
                  </a:lnTo>
                  <a:lnTo>
                    <a:pt x="470" y="1722"/>
                  </a:lnTo>
                  <a:lnTo>
                    <a:pt x="449" y="1732"/>
                  </a:lnTo>
                  <a:lnTo>
                    <a:pt x="442" y="1732"/>
                  </a:lnTo>
                  <a:lnTo>
                    <a:pt x="437" y="1730"/>
                  </a:lnTo>
                  <a:lnTo>
                    <a:pt x="433" y="1730"/>
                  </a:lnTo>
                  <a:lnTo>
                    <a:pt x="430" y="1726"/>
                  </a:lnTo>
                  <a:lnTo>
                    <a:pt x="421" y="1724"/>
                  </a:lnTo>
                  <a:lnTo>
                    <a:pt x="414" y="1720"/>
                  </a:lnTo>
                  <a:lnTo>
                    <a:pt x="409" y="1714"/>
                  </a:lnTo>
                  <a:lnTo>
                    <a:pt x="407" y="1708"/>
                  </a:lnTo>
                  <a:lnTo>
                    <a:pt x="407" y="1692"/>
                  </a:lnTo>
                  <a:lnTo>
                    <a:pt x="407" y="1668"/>
                  </a:lnTo>
                  <a:lnTo>
                    <a:pt x="407" y="1642"/>
                  </a:lnTo>
                  <a:lnTo>
                    <a:pt x="409" y="1611"/>
                  </a:lnTo>
                  <a:lnTo>
                    <a:pt x="409" y="1583"/>
                  </a:lnTo>
                  <a:lnTo>
                    <a:pt x="407" y="1567"/>
                  </a:lnTo>
                  <a:lnTo>
                    <a:pt x="391" y="1575"/>
                  </a:lnTo>
                  <a:lnTo>
                    <a:pt x="379" y="1585"/>
                  </a:lnTo>
                  <a:lnTo>
                    <a:pt x="368" y="1597"/>
                  </a:lnTo>
                  <a:lnTo>
                    <a:pt x="358" y="1607"/>
                  </a:lnTo>
                  <a:lnTo>
                    <a:pt x="347" y="1617"/>
                  </a:lnTo>
                  <a:lnTo>
                    <a:pt x="333" y="1625"/>
                  </a:lnTo>
                  <a:lnTo>
                    <a:pt x="321" y="1629"/>
                  </a:lnTo>
                  <a:lnTo>
                    <a:pt x="309" y="1631"/>
                  </a:lnTo>
                  <a:lnTo>
                    <a:pt x="295" y="1633"/>
                  </a:lnTo>
                  <a:lnTo>
                    <a:pt x="279" y="1633"/>
                  </a:lnTo>
                  <a:lnTo>
                    <a:pt x="254" y="1633"/>
                  </a:lnTo>
                  <a:lnTo>
                    <a:pt x="223" y="1631"/>
                  </a:lnTo>
                  <a:lnTo>
                    <a:pt x="223" y="1617"/>
                  </a:lnTo>
                  <a:lnTo>
                    <a:pt x="219" y="1605"/>
                  </a:lnTo>
                  <a:lnTo>
                    <a:pt x="214" y="1595"/>
                  </a:lnTo>
                  <a:lnTo>
                    <a:pt x="205" y="1589"/>
                  </a:lnTo>
                  <a:lnTo>
                    <a:pt x="195" y="1585"/>
                  </a:lnTo>
                  <a:lnTo>
                    <a:pt x="184" y="1581"/>
                  </a:lnTo>
                  <a:lnTo>
                    <a:pt x="172" y="1579"/>
                  </a:lnTo>
                  <a:lnTo>
                    <a:pt x="160" y="1579"/>
                  </a:lnTo>
                  <a:lnTo>
                    <a:pt x="139" y="1579"/>
                  </a:lnTo>
                  <a:lnTo>
                    <a:pt x="121" y="1579"/>
                  </a:lnTo>
                  <a:lnTo>
                    <a:pt x="114" y="1581"/>
                  </a:lnTo>
                  <a:lnTo>
                    <a:pt x="109" y="1579"/>
                  </a:lnTo>
                  <a:lnTo>
                    <a:pt x="107" y="1579"/>
                  </a:lnTo>
                  <a:lnTo>
                    <a:pt x="107" y="1575"/>
                  </a:lnTo>
                  <a:lnTo>
                    <a:pt x="112" y="1569"/>
                  </a:lnTo>
                  <a:lnTo>
                    <a:pt x="121" y="1561"/>
                  </a:lnTo>
                  <a:lnTo>
                    <a:pt x="126" y="1553"/>
                  </a:lnTo>
                  <a:lnTo>
                    <a:pt x="128" y="1545"/>
                  </a:lnTo>
                  <a:lnTo>
                    <a:pt x="126" y="1537"/>
                  </a:lnTo>
                  <a:lnTo>
                    <a:pt x="121" y="1528"/>
                  </a:lnTo>
                  <a:lnTo>
                    <a:pt x="114" y="1522"/>
                  </a:lnTo>
                  <a:lnTo>
                    <a:pt x="105" y="1514"/>
                  </a:lnTo>
                  <a:lnTo>
                    <a:pt x="88" y="1504"/>
                  </a:lnTo>
                  <a:lnTo>
                    <a:pt x="79" y="1496"/>
                  </a:lnTo>
                  <a:lnTo>
                    <a:pt x="79" y="1488"/>
                  </a:lnTo>
                  <a:lnTo>
                    <a:pt x="77" y="1484"/>
                  </a:lnTo>
                  <a:lnTo>
                    <a:pt x="74" y="1482"/>
                  </a:lnTo>
                  <a:lnTo>
                    <a:pt x="70" y="1480"/>
                  </a:lnTo>
                  <a:lnTo>
                    <a:pt x="65" y="1478"/>
                  </a:lnTo>
                  <a:lnTo>
                    <a:pt x="63" y="1478"/>
                  </a:lnTo>
                  <a:lnTo>
                    <a:pt x="58" y="1476"/>
                  </a:lnTo>
                  <a:lnTo>
                    <a:pt x="56" y="1470"/>
                  </a:lnTo>
                  <a:lnTo>
                    <a:pt x="49" y="1452"/>
                  </a:lnTo>
                  <a:lnTo>
                    <a:pt x="44" y="1444"/>
                  </a:lnTo>
                  <a:lnTo>
                    <a:pt x="35" y="1438"/>
                  </a:lnTo>
                  <a:lnTo>
                    <a:pt x="23" y="1430"/>
                  </a:lnTo>
                  <a:lnTo>
                    <a:pt x="28" y="1426"/>
                  </a:lnTo>
                  <a:lnTo>
                    <a:pt x="30" y="1417"/>
                  </a:lnTo>
                  <a:lnTo>
                    <a:pt x="28" y="1411"/>
                  </a:lnTo>
                  <a:lnTo>
                    <a:pt x="25" y="1409"/>
                  </a:lnTo>
                  <a:lnTo>
                    <a:pt x="18" y="1405"/>
                  </a:lnTo>
                  <a:lnTo>
                    <a:pt x="14" y="1403"/>
                  </a:lnTo>
                  <a:lnTo>
                    <a:pt x="7" y="1401"/>
                  </a:lnTo>
                  <a:lnTo>
                    <a:pt x="2" y="1397"/>
                  </a:lnTo>
                  <a:lnTo>
                    <a:pt x="0" y="1391"/>
                  </a:lnTo>
                  <a:lnTo>
                    <a:pt x="0" y="1381"/>
                  </a:lnTo>
                  <a:lnTo>
                    <a:pt x="0" y="1375"/>
                  </a:lnTo>
                  <a:lnTo>
                    <a:pt x="2" y="1371"/>
                  </a:lnTo>
                  <a:lnTo>
                    <a:pt x="7" y="1369"/>
                  </a:lnTo>
                  <a:lnTo>
                    <a:pt x="11" y="1367"/>
                  </a:lnTo>
                  <a:lnTo>
                    <a:pt x="18" y="1367"/>
                  </a:lnTo>
                  <a:lnTo>
                    <a:pt x="21" y="1365"/>
                  </a:lnTo>
                  <a:lnTo>
                    <a:pt x="25" y="1363"/>
                  </a:lnTo>
                  <a:lnTo>
                    <a:pt x="25" y="1361"/>
                  </a:lnTo>
                  <a:lnTo>
                    <a:pt x="21" y="1347"/>
                  </a:lnTo>
                  <a:lnTo>
                    <a:pt x="16" y="1333"/>
                  </a:lnTo>
                  <a:lnTo>
                    <a:pt x="18" y="1325"/>
                  </a:lnTo>
                  <a:lnTo>
                    <a:pt x="21" y="1319"/>
                  </a:lnTo>
                  <a:lnTo>
                    <a:pt x="23" y="1312"/>
                  </a:lnTo>
                  <a:lnTo>
                    <a:pt x="28" y="1306"/>
                  </a:lnTo>
                  <a:lnTo>
                    <a:pt x="42" y="1298"/>
                  </a:lnTo>
                  <a:lnTo>
                    <a:pt x="56" y="1290"/>
                  </a:lnTo>
                  <a:lnTo>
                    <a:pt x="67" y="1284"/>
                  </a:lnTo>
                  <a:lnTo>
                    <a:pt x="79" y="1276"/>
                  </a:lnTo>
                  <a:lnTo>
                    <a:pt x="84" y="1272"/>
                  </a:lnTo>
                  <a:lnTo>
                    <a:pt x="86" y="1268"/>
                  </a:lnTo>
                  <a:lnTo>
                    <a:pt x="88" y="1264"/>
                  </a:lnTo>
                  <a:lnTo>
                    <a:pt x="88" y="1258"/>
                  </a:lnTo>
                  <a:lnTo>
                    <a:pt x="84" y="1254"/>
                  </a:lnTo>
                  <a:lnTo>
                    <a:pt x="84" y="1246"/>
                  </a:lnTo>
                  <a:lnTo>
                    <a:pt x="84" y="1236"/>
                  </a:lnTo>
                  <a:lnTo>
                    <a:pt x="84" y="1226"/>
                  </a:lnTo>
                  <a:lnTo>
                    <a:pt x="95" y="1206"/>
                  </a:lnTo>
                  <a:lnTo>
                    <a:pt x="109" y="1185"/>
                  </a:lnTo>
                  <a:lnTo>
                    <a:pt x="107" y="1171"/>
                  </a:lnTo>
                  <a:lnTo>
                    <a:pt x="105" y="1161"/>
                  </a:lnTo>
                  <a:lnTo>
                    <a:pt x="107" y="1149"/>
                  </a:lnTo>
                  <a:lnTo>
                    <a:pt x="112" y="1135"/>
                  </a:lnTo>
                  <a:lnTo>
                    <a:pt x="114" y="1127"/>
                  </a:lnTo>
                  <a:lnTo>
                    <a:pt x="121" y="1123"/>
                  </a:lnTo>
                  <a:lnTo>
                    <a:pt x="128" y="1119"/>
                  </a:lnTo>
                  <a:lnTo>
                    <a:pt x="135" y="1117"/>
                  </a:lnTo>
                  <a:lnTo>
                    <a:pt x="149" y="1111"/>
                  </a:lnTo>
                  <a:lnTo>
                    <a:pt x="158" y="1103"/>
                  </a:lnTo>
                  <a:lnTo>
                    <a:pt x="172" y="1090"/>
                  </a:lnTo>
                  <a:lnTo>
                    <a:pt x="191" y="1078"/>
                  </a:lnTo>
                  <a:lnTo>
                    <a:pt x="209" y="1066"/>
                  </a:lnTo>
                  <a:lnTo>
                    <a:pt x="230" y="1056"/>
                  </a:lnTo>
                  <a:lnTo>
                    <a:pt x="254" y="1048"/>
                  </a:lnTo>
                  <a:lnTo>
                    <a:pt x="277" y="1042"/>
                  </a:lnTo>
                  <a:lnTo>
                    <a:pt x="302" y="1038"/>
                  </a:lnTo>
                  <a:lnTo>
                    <a:pt x="328" y="1038"/>
                  </a:lnTo>
                  <a:lnTo>
                    <a:pt x="333" y="1036"/>
                  </a:lnTo>
                  <a:lnTo>
                    <a:pt x="337" y="1034"/>
                  </a:lnTo>
                  <a:lnTo>
                    <a:pt x="342" y="1030"/>
                  </a:lnTo>
                  <a:lnTo>
                    <a:pt x="344" y="1026"/>
                  </a:lnTo>
                  <a:lnTo>
                    <a:pt x="349" y="1020"/>
                  </a:lnTo>
                  <a:lnTo>
                    <a:pt x="356" y="1016"/>
                  </a:lnTo>
                  <a:lnTo>
                    <a:pt x="365" y="1012"/>
                  </a:lnTo>
                  <a:lnTo>
                    <a:pt x="377" y="1012"/>
                  </a:lnTo>
                  <a:lnTo>
                    <a:pt x="396" y="1012"/>
                  </a:lnTo>
                  <a:lnTo>
                    <a:pt x="407" y="1014"/>
                  </a:lnTo>
                  <a:lnTo>
                    <a:pt x="419" y="1020"/>
                  </a:lnTo>
                  <a:lnTo>
                    <a:pt x="428" y="1026"/>
                  </a:lnTo>
                  <a:lnTo>
                    <a:pt x="435" y="1030"/>
                  </a:lnTo>
                  <a:lnTo>
                    <a:pt x="440" y="1034"/>
                  </a:lnTo>
                  <a:lnTo>
                    <a:pt x="444" y="1034"/>
                  </a:lnTo>
                  <a:lnTo>
                    <a:pt x="449" y="1030"/>
                  </a:lnTo>
                  <a:lnTo>
                    <a:pt x="456" y="998"/>
                  </a:lnTo>
                  <a:lnTo>
                    <a:pt x="465" y="953"/>
                  </a:lnTo>
                  <a:lnTo>
                    <a:pt x="477" y="903"/>
                  </a:lnTo>
                  <a:lnTo>
                    <a:pt x="489" y="848"/>
                  </a:lnTo>
                  <a:lnTo>
                    <a:pt x="498" y="796"/>
                  </a:lnTo>
                  <a:lnTo>
                    <a:pt x="507" y="751"/>
                  </a:lnTo>
                  <a:lnTo>
                    <a:pt x="512" y="721"/>
                  </a:lnTo>
                  <a:lnTo>
                    <a:pt x="514" y="711"/>
                  </a:lnTo>
                  <a:lnTo>
                    <a:pt x="514" y="699"/>
                  </a:lnTo>
                  <a:lnTo>
                    <a:pt x="512" y="689"/>
                  </a:lnTo>
                  <a:lnTo>
                    <a:pt x="507" y="681"/>
                  </a:lnTo>
                  <a:lnTo>
                    <a:pt x="500" y="675"/>
                  </a:lnTo>
                  <a:lnTo>
                    <a:pt x="496" y="669"/>
                  </a:lnTo>
                  <a:lnTo>
                    <a:pt x="491" y="665"/>
                  </a:lnTo>
                  <a:lnTo>
                    <a:pt x="486" y="659"/>
                  </a:lnTo>
                  <a:lnTo>
                    <a:pt x="486" y="650"/>
                  </a:lnTo>
                  <a:lnTo>
                    <a:pt x="489" y="648"/>
                  </a:lnTo>
                  <a:lnTo>
                    <a:pt x="491" y="638"/>
                  </a:lnTo>
                  <a:lnTo>
                    <a:pt x="489" y="632"/>
                  </a:lnTo>
                  <a:lnTo>
                    <a:pt x="484" y="626"/>
                  </a:lnTo>
                  <a:lnTo>
                    <a:pt x="477" y="620"/>
                  </a:lnTo>
                  <a:lnTo>
                    <a:pt x="468" y="614"/>
                  </a:lnTo>
                  <a:lnTo>
                    <a:pt x="447" y="604"/>
                  </a:lnTo>
                  <a:lnTo>
                    <a:pt x="433" y="594"/>
                  </a:lnTo>
                  <a:lnTo>
                    <a:pt x="433" y="582"/>
                  </a:lnTo>
                  <a:lnTo>
                    <a:pt x="430" y="556"/>
                  </a:lnTo>
                  <a:lnTo>
                    <a:pt x="430" y="531"/>
                  </a:lnTo>
                  <a:lnTo>
                    <a:pt x="433" y="517"/>
                  </a:lnTo>
                  <a:lnTo>
                    <a:pt x="444" y="517"/>
                  </a:lnTo>
                  <a:lnTo>
                    <a:pt x="456" y="513"/>
                  </a:lnTo>
                  <a:lnTo>
                    <a:pt x="461" y="509"/>
                  </a:lnTo>
                  <a:lnTo>
                    <a:pt x="465" y="505"/>
                  </a:lnTo>
                  <a:lnTo>
                    <a:pt x="470" y="503"/>
                  </a:lnTo>
                  <a:lnTo>
                    <a:pt x="477" y="505"/>
                  </a:lnTo>
                  <a:lnTo>
                    <a:pt x="486" y="505"/>
                  </a:lnTo>
                  <a:lnTo>
                    <a:pt x="493" y="501"/>
                  </a:lnTo>
                  <a:lnTo>
                    <a:pt x="498" y="499"/>
                  </a:lnTo>
                  <a:lnTo>
                    <a:pt x="503" y="497"/>
                  </a:lnTo>
                  <a:lnTo>
                    <a:pt x="507" y="497"/>
                  </a:lnTo>
                  <a:lnTo>
                    <a:pt x="510" y="499"/>
                  </a:lnTo>
                  <a:lnTo>
                    <a:pt x="510" y="503"/>
                  </a:lnTo>
                  <a:lnTo>
                    <a:pt x="514" y="507"/>
                  </a:lnTo>
                  <a:lnTo>
                    <a:pt x="519" y="511"/>
                  </a:lnTo>
                  <a:lnTo>
                    <a:pt x="521" y="513"/>
                  </a:lnTo>
                  <a:lnTo>
                    <a:pt x="526" y="513"/>
                  </a:lnTo>
                  <a:lnTo>
                    <a:pt x="530" y="511"/>
                  </a:lnTo>
                  <a:lnTo>
                    <a:pt x="535" y="509"/>
                  </a:lnTo>
                  <a:lnTo>
                    <a:pt x="537" y="507"/>
                  </a:lnTo>
                  <a:lnTo>
                    <a:pt x="540" y="495"/>
                  </a:lnTo>
                  <a:lnTo>
                    <a:pt x="540" y="481"/>
                  </a:lnTo>
                  <a:lnTo>
                    <a:pt x="535" y="475"/>
                  </a:lnTo>
                  <a:lnTo>
                    <a:pt x="530" y="469"/>
                  </a:lnTo>
                  <a:lnTo>
                    <a:pt x="524" y="465"/>
                  </a:lnTo>
                  <a:lnTo>
                    <a:pt x="514" y="465"/>
                  </a:lnTo>
                  <a:lnTo>
                    <a:pt x="486" y="463"/>
                  </a:lnTo>
                  <a:lnTo>
                    <a:pt x="456" y="463"/>
                  </a:lnTo>
                  <a:lnTo>
                    <a:pt x="456" y="453"/>
                  </a:lnTo>
                  <a:lnTo>
                    <a:pt x="456" y="432"/>
                  </a:lnTo>
                  <a:lnTo>
                    <a:pt x="456" y="410"/>
                  </a:lnTo>
                  <a:lnTo>
                    <a:pt x="456" y="396"/>
                  </a:lnTo>
                  <a:lnTo>
                    <a:pt x="461" y="392"/>
                  </a:lnTo>
                  <a:lnTo>
                    <a:pt x="477" y="390"/>
                  </a:lnTo>
                  <a:lnTo>
                    <a:pt x="498" y="388"/>
                  </a:lnTo>
                  <a:lnTo>
                    <a:pt x="526" y="392"/>
                  </a:lnTo>
                  <a:lnTo>
                    <a:pt x="547" y="392"/>
                  </a:lnTo>
                  <a:lnTo>
                    <a:pt x="577" y="392"/>
                  </a:lnTo>
                  <a:lnTo>
                    <a:pt x="612" y="390"/>
                  </a:lnTo>
                  <a:lnTo>
                    <a:pt x="642" y="388"/>
                  </a:lnTo>
                  <a:lnTo>
                    <a:pt x="647" y="388"/>
                  </a:lnTo>
                  <a:lnTo>
                    <a:pt x="647" y="386"/>
                  </a:lnTo>
                  <a:lnTo>
                    <a:pt x="647" y="384"/>
                  </a:lnTo>
                  <a:lnTo>
                    <a:pt x="647" y="382"/>
                  </a:lnTo>
                  <a:lnTo>
                    <a:pt x="645" y="376"/>
                  </a:lnTo>
                  <a:lnTo>
                    <a:pt x="642" y="370"/>
                  </a:lnTo>
                  <a:lnTo>
                    <a:pt x="645" y="366"/>
                  </a:lnTo>
                  <a:lnTo>
                    <a:pt x="649" y="362"/>
                  </a:lnTo>
                  <a:lnTo>
                    <a:pt x="659" y="362"/>
                  </a:lnTo>
                  <a:lnTo>
                    <a:pt x="663" y="366"/>
                  </a:lnTo>
                  <a:lnTo>
                    <a:pt x="665" y="370"/>
                  </a:lnTo>
                  <a:lnTo>
                    <a:pt x="668" y="374"/>
                  </a:lnTo>
                  <a:lnTo>
                    <a:pt x="670" y="380"/>
                  </a:lnTo>
                  <a:lnTo>
                    <a:pt x="675" y="384"/>
                  </a:lnTo>
                  <a:lnTo>
                    <a:pt x="679" y="386"/>
                  </a:lnTo>
                  <a:lnTo>
                    <a:pt x="689" y="388"/>
                  </a:lnTo>
                  <a:lnTo>
                    <a:pt x="703" y="378"/>
                  </a:lnTo>
                  <a:lnTo>
                    <a:pt x="714" y="362"/>
                  </a:lnTo>
                  <a:lnTo>
                    <a:pt x="721" y="356"/>
                  </a:lnTo>
                  <a:lnTo>
                    <a:pt x="728" y="350"/>
                  </a:lnTo>
                  <a:lnTo>
                    <a:pt x="735" y="346"/>
                  </a:lnTo>
                  <a:lnTo>
                    <a:pt x="742" y="344"/>
                  </a:lnTo>
                  <a:lnTo>
                    <a:pt x="749" y="346"/>
                  </a:lnTo>
                  <a:lnTo>
                    <a:pt x="754" y="350"/>
                  </a:lnTo>
                  <a:lnTo>
                    <a:pt x="761" y="358"/>
                  </a:lnTo>
                  <a:lnTo>
                    <a:pt x="768" y="366"/>
                  </a:lnTo>
                  <a:lnTo>
                    <a:pt x="782" y="384"/>
                  </a:lnTo>
                  <a:lnTo>
                    <a:pt x="789" y="398"/>
                  </a:lnTo>
                  <a:lnTo>
                    <a:pt x="789" y="420"/>
                  </a:lnTo>
                  <a:lnTo>
                    <a:pt x="789" y="438"/>
                  </a:lnTo>
                  <a:lnTo>
                    <a:pt x="803" y="438"/>
                  </a:lnTo>
                  <a:lnTo>
                    <a:pt x="814" y="436"/>
                  </a:lnTo>
                  <a:lnTo>
                    <a:pt x="835" y="451"/>
                  </a:lnTo>
                  <a:lnTo>
                    <a:pt x="854" y="463"/>
                  </a:lnTo>
                  <a:lnTo>
                    <a:pt x="873" y="473"/>
                  </a:lnTo>
                  <a:lnTo>
                    <a:pt x="887" y="479"/>
                  </a:lnTo>
                  <a:lnTo>
                    <a:pt x="898" y="481"/>
                  </a:lnTo>
                  <a:lnTo>
                    <a:pt x="910" y="479"/>
                  </a:lnTo>
                  <a:lnTo>
                    <a:pt x="921" y="475"/>
                  </a:lnTo>
                  <a:lnTo>
                    <a:pt x="931" y="469"/>
                  </a:lnTo>
                  <a:lnTo>
                    <a:pt x="940" y="465"/>
                  </a:lnTo>
                  <a:lnTo>
                    <a:pt x="949" y="459"/>
                  </a:lnTo>
                  <a:lnTo>
                    <a:pt x="959" y="457"/>
                  </a:lnTo>
                  <a:lnTo>
                    <a:pt x="966" y="457"/>
                  </a:lnTo>
                  <a:lnTo>
                    <a:pt x="970" y="471"/>
                  </a:lnTo>
                  <a:lnTo>
                    <a:pt x="977" y="487"/>
                  </a:lnTo>
                  <a:lnTo>
                    <a:pt x="989" y="477"/>
                  </a:lnTo>
                  <a:lnTo>
                    <a:pt x="1010" y="459"/>
                  </a:lnTo>
                  <a:lnTo>
                    <a:pt x="1017" y="457"/>
                  </a:lnTo>
                  <a:lnTo>
                    <a:pt x="1022" y="453"/>
                  </a:lnTo>
                  <a:lnTo>
                    <a:pt x="1024" y="445"/>
                  </a:lnTo>
                  <a:lnTo>
                    <a:pt x="1024" y="438"/>
                  </a:lnTo>
                  <a:lnTo>
                    <a:pt x="1045" y="432"/>
                  </a:lnTo>
                  <a:lnTo>
                    <a:pt x="1061" y="424"/>
                  </a:lnTo>
                  <a:lnTo>
                    <a:pt x="1068" y="424"/>
                  </a:lnTo>
                  <a:lnTo>
                    <a:pt x="1075" y="422"/>
                  </a:lnTo>
                  <a:lnTo>
                    <a:pt x="1082" y="420"/>
                  </a:lnTo>
                  <a:lnTo>
                    <a:pt x="1087" y="418"/>
                  </a:lnTo>
                  <a:lnTo>
                    <a:pt x="1096" y="410"/>
                  </a:lnTo>
                  <a:lnTo>
                    <a:pt x="1105" y="400"/>
                  </a:lnTo>
                  <a:lnTo>
                    <a:pt x="1110" y="400"/>
                  </a:lnTo>
                  <a:lnTo>
                    <a:pt x="1112" y="406"/>
                  </a:lnTo>
                  <a:lnTo>
                    <a:pt x="1115" y="406"/>
                  </a:lnTo>
                  <a:lnTo>
                    <a:pt x="1117" y="408"/>
                  </a:lnTo>
                  <a:lnTo>
                    <a:pt x="1119" y="406"/>
                  </a:lnTo>
                  <a:lnTo>
                    <a:pt x="1124" y="402"/>
                  </a:lnTo>
                  <a:lnTo>
                    <a:pt x="1129" y="398"/>
                  </a:lnTo>
                  <a:lnTo>
                    <a:pt x="1138" y="394"/>
                  </a:lnTo>
                  <a:lnTo>
                    <a:pt x="1147" y="388"/>
                  </a:lnTo>
                  <a:lnTo>
                    <a:pt x="1150" y="382"/>
                  </a:lnTo>
                  <a:lnTo>
                    <a:pt x="1150" y="372"/>
                  </a:lnTo>
                  <a:lnTo>
                    <a:pt x="1152" y="362"/>
                  </a:lnTo>
                  <a:lnTo>
                    <a:pt x="1152" y="358"/>
                  </a:lnTo>
                  <a:lnTo>
                    <a:pt x="1154" y="354"/>
                  </a:lnTo>
                  <a:lnTo>
                    <a:pt x="1157" y="352"/>
                  </a:lnTo>
                  <a:lnTo>
                    <a:pt x="1161" y="350"/>
                  </a:lnTo>
                  <a:lnTo>
                    <a:pt x="1168" y="350"/>
                  </a:lnTo>
                  <a:lnTo>
                    <a:pt x="1175" y="350"/>
                  </a:lnTo>
                  <a:lnTo>
                    <a:pt x="1182" y="346"/>
                  </a:lnTo>
                  <a:lnTo>
                    <a:pt x="1189" y="344"/>
                  </a:lnTo>
                  <a:lnTo>
                    <a:pt x="1201" y="336"/>
                  </a:lnTo>
                  <a:lnTo>
                    <a:pt x="1212" y="327"/>
                  </a:lnTo>
                  <a:lnTo>
                    <a:pt x="1229" y="327"/>
                  </a:lnTo>
                  <a:lnTo>
                    <a:pt x="1233" y="325"/>
                  </a:lnTo>
                  <a:lnTo>
                    <a:pt x="1236" y="321"/>
                  </a:lnTo>
                  <a:lnTo>
                    <a:pt x="1238" y="315"/>
                  </a:lnTo>
                  <a:lnTo>
                    <a:pt x="1238" y="307"/>
                  </a:lnTo>
                  <a:lnTo>
                    <a:pt x="1238" y="303"/>
                  </a:lnTo>
                  <a:lnTo>
                    <a:pt x="1236" y="301"/>
                  </a:lnTo>
                  <a:lnTo>
                    <a:pt x="1233" y="301"/>
                  </a:lnTo>
                  <a:lnTo>
                    <a:pt x="1229" y="301"/>
                  </a:lnTo>
                  <a:lnTo>
                    <a:pt x="1222" y="301"/>
                  </a:lnTo>
                  <a:lnTo>
                    <a:pt x="1217" y="301"/>
                  </a:lnTo>
                  <a:lnTo>
                    <a:pt x="1203" y="301"/>
                  </a:lnTo>
                  <a:lnTo>
                    <a:pt x="1178" y="301"/>
                  </a:lnTo>
                  <a:lnTo>
                    <a:pt x="1168" y="299"/>
                  </a:lnTo>
                  <a:lnTo>
                    <a:pt x="1164" y="297"/>
                  </a:lnTo>
                  <a:lnTo>
                    <a:pt x="1159" y="289"/>
                  </a:lnTo>
                  <a:lnTo>
                    <a:pt x="1157" y="281"/>
                  </a:lnTo>
                  <a:lnTo>
                    <a:pt x="1157" y="269"/>
                  </a:lnTo>
                  <a:lnTo>
                    <a:pt x="1154" y="261"/>
                  </a:lnTo>
                  <a:lnTo>
                    <a:pt x="1152" y="255"/>
                  </a:lnTo>
                  <a:lnTo>
                    <a:pt x="1147" y="249"/>
                  </a:lnTo>
                  <a:lnTo>
                    <a:pt x="1140" y="245"/>
                  </a:lnTo>
                  <a:lnTo>
                    <a:pt x="1138" y="241"/>
                  </a:lnTo>
                  <a:lnTo>
                    <a:pt x="1133" y="235"/>
                  </a:lnTo>
                  <a:lnTo>
                    <a:pt x="1133" y="229"/>
                  </a:lnTo>
                  <a:lnTo>
                    <a:pt x="1133" y="214"/>
                  </a:lnTo>
                  <a:lnTo>
                    <a:pt x="1133" y="194"/>
                  </a:lnTo>
                  <a:lnTo>
                    <a:pt x="1133" y="186"/>
                  </a:lnTo>
                  <a:lnTo>
                    <a:pt x="1131" y="180"/>
                  </a:lnTo>
                  <a:lnTo>
                    <a:pt x="1131" y="174"/>
                  </a:lnTo>
                  <a:lnTo>
                    <a:pt x="1126" y="170"/>
                  </a:lnTo>
                  <a:lnTo>
                    <a:pt x="1112" y="160"/>
                  </a:lnTo>
                  <a:lnTo>
                    <a:pt x="1084" y="146"/>
                  </a:lnTo>
                  <a:lnTo>
                    <a:pt x="1075" y="140"/>
                  </a:lnTo>
                  <a:lnTo>
                    <a:pt x="1070" y="128"/>
                  </a:lnTo>
                  <a:lnTo>
                    <a:pt x="1068" y="118"/>
                  </a:lnTo>
                  <a:lnTo>
                    <a:pt x="1070" y="114"/>
                  </a:lnTo>
                  <a:lnTo>
                    <a:pt x="1082" y="120"/>
                  </a:lnTo>
                  <a:lnTo>
                    <a:pt x="1094" y="126"/>
                  </a:lnTo>
                  <a:lnTo>
                    <a:pt x="1112" y="126"/>
                  </a:lnTo>
                  <a:lnTo>
                    <a:pt x="1131" y="126"/>
                  </a:lnTo>
                  <a:lnTo>
                    <a:pt x="1145" y="138"/>
                  </a:lnTo>
                  <a:lnTo>
                    <a:pt x="1157" y="152"/>
                  </a:lnTo>
                  <a:lnTo>
                    <a:pt x="1168" y="148"/>
                  </a:lnTo>
                  <a:lnTo>
                    <a:pt x="1187" y="144"/>
                  </a:lnTo>
                  <a:lnTo>
                    <a:pt x="1201" y="146"/>
                  </a:lnTo>
                  <a:lnTo>
                    <a:pt x="1217" y="148"/>
                  </a:lnTo>
                  <a:lnTo>
                    <a:pt x="1226" y="146"/>
                  </a:lnTo>
                  <a:lnTo>
                    <a:pt x="1238" y="142"/>
                  </a:lnTo>
                  <a:lnTo>
                    <a:pt x="1264" y="160"/>
                  </a:lnTo>
                  <a:lnTo>
                    <a:pt x="1294" y="180"/>
                  </a:lnTo>
                  <a:lnTo>
                    <a:pt x="1301" y="178"/>
                  </a:lnTo>
                  <a:lnTo>
                    <a:pt x="1306" y="174"/>
                  </a:lnTo>
                  <a:lnTo>
                    <a:pt x="1310" y="168"/>
                  </a:lnTo>
                  <a:lnTo>
                    <a:pt x="1310" y="166"/>
                  </a:lnTo>
                  <a:lnTo>
                    <a:pt x="1310" y="162"/>
                  </a:lnTo>
                  <a:lnTo>
                    <a:pt x="1306" y="156"/>
                  </a:lnTo>
                  <a:lnTo>
                    <a:pt x="1306" y="148"/>
                  </a:lnTo>
                  <a:lnTo>
                    <a:pt x="1308" y="140"/>
                  </a:lnTo>
                  <a:lnTo>
                    <a:pt x="1310" y="134"/>
                  </a:lnTo>
                  <a:lnTo>
                    <a:pt x="1315" y="132"/>
                  </a:lnTo>
                  <a:lnTo>
                    <a:pt x="1317" y="130"/>
                  </a:lnTo>
                  <a:lnTo>
                    <a:pt x="1322" y="130"/>
                  </a:lnTo>
                  <a:lnTo>
                    <a:pt x="1331" y="132"/>
                  </a:lnTo>
                  <a:lnTo>
                    <a:pt x="1333" y="132"/>
                  </a:lnTo>
                  <a:lnTo>
                    <a:pt x="1333" y="130"/>
                  </a:lnTo>
                  <a:lnTo>
                    <a:pt x="1336" y="126"/>
                  </a:lnTo>
                  <a:lnTo>
                    <a:pt x="1340" y="120"/>
                  </a:lnTo>
                  <a:lnTo>
                    <a:pt x="1350" y="116"/>
                  </a:lnTo>
                  <a:lnTo>
                    <a:pt x="1364" y="120"/>
                  </a:lnTo>
                  <a:lnTo>
                    <a:pt x="1378" y="126"/>
                  </a:lnTo>
                  <a:lnTo>
                    <a:pt x="1389" y="122"/>
                  </a:lnTo>
                  <a:lnTo>
                    <a:pt x="1401" y="118"/>
                  </a:lnTo>
                  <a:lnTo>
                    <a:pt x="1408" y="118"/>
                  </a:lnTo>
                  <a:lnTo>
                    <a:pt x="1415" y="116"/>
                  </a:lnTo>
                  <a:lnTo>
                    <a:pt x="1429" y="111"/>
                  </a:lnTo>
                  <a:lnTo>
                    <a:pt x="1450" y="107"/>
                  </a:lnTo>
                  <a:lnTo>
                    <a:pt x="1454" y="103"/>
                  </a:lnTo>
                  <a:lnTo>
                    <a:pt x="1457" y="97"/>
                  </a:lnTo>
                  <a:lnTo>
                    <a:pt x="1459" y="93"/>
                  </a:lnTo>
                  <a:lnTo>
                    <a:pt x="1464" y="91"/>
                  </a:lnTo>
                  <a:lnTo>
                    <a:pt x="1468" y="89"/>
                  </a:lnTo>
                  <a:lnTo>
                    <a:pt x="1478" y="89"/>
                  </a:lnTo>
                  <a:lnTo>
                    <a:pt x="1485" y="83"/>
                  </a:lnTo>
                  <a:lnTo>
                    <a:pt x="1492" y="81"/>
                  </a:lnTo>
                  <a:lnTo>
                    <a:pt x="1501" y="79"/>
                  </a:lnTo>
                  <a:lnTo>
                    <a:pt x="1508" y="79"/>
                  </a:lnTo>
                  <a:lnTo>
                    <a:pt x="1520" y="81"/>
                  </a:lnTo>
                  <a:lnTo>
                    <a:pt x="1524" y="79"/>
                  </a:lnTo>
                  <a:lnTo>
                    <a:pt x="1534" y="67"/>
                  </a:lnTo>
                  <a:lnTo>
                    <a:pt x="1541" y="61"/>
                  </a:lnTo>
                  <a:lnTo>
                    <a:pt x="1550" y="57"/>
                  </a:lnTo>
                  <a:lnTo>
                    <a:pt x="1555" y="55"/>
                  </a:lnTo>
                  <a:lnTo>
                    <a:pt x="1562" y="53"/>
                  </a:lnTo>
                  <a:lnTo>
                    <a:pt x="1566" y="49"/>
                  </a:lnTo>
                  <a:lnTo>
                    <a:pt x="1571" y="43"/>
                  </a:lnTo>
                  <a:lnTo>
                    <a:pt x="1573" y="33"/>
                  </a:lnTo>
                  <a:lnTo>
                    <a:pt x="1566" y="21"/>
                  </a:lnTo>
                  <a:lnTo>
                    <a:pt x="1564" y="11"/>
                  </a:lnTo>
                  <a:lnTo>
                    <a:pt x="1578" y="9"/>
                  </a:lnTo>
                  <a:lnTo>
                    <a:pt x="1599" y="9"/>
                  </a:lnTo>
                  <a:lnTo>
                    <a:pt x="1613" y="5"/>
                  </a:lnTo>
                  <a:lnTo>
                    <a:pt x="1624" y="0"/>
                  </a:lnTo>
                  <a:lnTo>
                    <a:pt x="1629" y="2"/>
                  </a:lnTo>
                  <a:lnTo>
                    <a:pt x="1636" y="5"/>
                  </a:lnTo>
                  <a:lnTo>
                    <a:pt x="1638" y="9"/>
                  </a:lnTo>
                  <a:lnTo>
                    <a:pt x="1643" y="15"/>
                  </a:lnTo>
                  <a:lnTo>
                    <a:pt x="1645" y="21"/>
                  </a:lnTo>
                  <a:lnTo>
                    <a:pt x="1645" y="27"/>
                  </a:lnTo>
                  <a:lnTo>
                    <a:pt x="1645" y="33"/>
                  </a:lnTo>
                  <a:lnTo>
                    <a:pt x="1643" y="41"/>
                  </a:lnTo>
                  <a:lnTo>
                    <a:pt x="1636" y="57"/>
                  </a:lnTo>
                  <a:lnTo>
                    <a:pt x="1629" y="73"/>
                  </a:lnTo>
                  <a:lnTo>
                    <a:pt x="1631" y="77"/>
                  </a:lnTo>
                  <a:lnTo>
                    <a:pt x="1636" y="79"/>
                  </a:lnTo>
                  <a:lnTo>
                    <a:pt x="1643" y="79"/>
                  </a:lnTo>
                  <a:lnTo>
                    <a:pt x="1650" y="81"/>
                  </a:lnTo>
                  <a:lnTo>
                    <a:pt x="1666" y="81"/>
                  </a:lnTo>
                  <a:lnTo>
                    <a:pt x="1676" y="83"/>
                  </a:lnTo>
                  <a:lnTo>
                    <a:pt x="1680" y="95"/>
                  </a:lnTo>
                  <a:lnTo>
                    <a:pt x="1683" y="105"/>
                  </a:lnTo>
                  <a:lnTo>
                    <a:pt x="1690" y="126"/>
                  </a:lnTo>
                  <a:lnTo>
                    <a:pt x="1697" y="144"/>
                  </a:lnTo>
                  <a:lnTo>
                    <a:pt x="1692" y="152"/>
                  </a:lnTo>
                  <a:lnTo>
                    <a:pt x="1687" y="158"/>
                  </a:lnTo>
                  <a:lnTo>
                    <a:pt x="1683" y="162"/>
                  </a:lnTo>
                  <a:lnTo>
                    <a:pt x="1678" y="164"/>
                  </a:lnTo>
                  <a:lnTo>
                    <a:pt x="1673" y="166"/>
                  </a:lnTo>
                  <a:lnTo>
                    <a:pt x="1671" y="168"/>
                  </a:lnTo>
                  <a:lnTo>
                    <a:pt x="1666" y="170"/>
                  </a:lnTo>
                  <a:lnTo>
                    <a:pt x="1664" y="174"/>
                  </a:lnTo>
                  <a:lnTo>
                    <a:pt x="1664" y="188"/>
                  </a:lnTo>
                  <a:lnTo>
                    <a:pt x="1666" y="200"/>
                  </a:lnTo>
                  <a:lnTo>
                    <a:pt x="1664" y="212"/>
                  </a:lnTo>
                  <a:lnTo>
                    <a:pt x="1657" y="223"/>
                  </a:lnTo>
                  <a:lnTo>
                    <a:pt x="1652" y="227"/>
                  </a:lnTo>
                  <a:lnTo>
                    <a:pt x="1650" y="235"/>
                  </a:lnTo>
                  <a:lnTo>
                    <a:pt x="1648" y="245"/>
                  </a:lnTo>
                  <a:lnTo>
                    <a:pt x="1648" y="257"/>
                  </a:lnTo>
                  <a:lnTo>
                    <a:pt x="1650" y="275"/>
                  </a:lnTo>
                  <a:lnTo>
                    <a:pt x="1652" y="287"/>
                  </a:lnTo>
                  <a:lnTo>
                    <a:pt x="1657" y="293"/>
                  </a:lnTo>
                  <a:lnTo>
                    <a:pt x="1662" y="299"/>
                  </a:lnTo>
                  <a:lnTo>
                    <a:pt x="1673" y="303"/>
                  </a:lnTo>
                  <a:lnTo>
                    <a:pt x="1680" y="311"/>
                  </a:lnTo>
                  <a:lnTo>
                    <a:pt x="1678" y="329"/>
                  </a:lnTo>
                  <a:lnTo>
                    <a:pt x="1683" y="346"/>
                  </a:lnTo>
                  <a:lnTo>
                    <a:pt x="1694" y="358"/>
                  </a:lnTo>
                  <a:lnTo>
                    <a:pt x="1713" y="376"/>
                  </a:lnTo>
                  <a:lnTo>
                    <a:pt x="1731" y="390"/>
                  </a:lnTo>
                  <a:lnTo>
                    <a:pt x="1748" y="400"/>
                  </a:lnTo>
                  <a:lnTo>
                    <a:pt x="1757" y="400"/>
                  </a:lnTo>
                  <a:lnTo>
                    <a:pt x="1764" y="400"/>
                  </a:lnTo>
                  <a:lnTo>
                    <a:pt x="1766" y="400"/>
                  </a:lnTo>
                  <a:lnTo>
                    <a:pt x="1771" y="402"/>
                  </a:lnTo>
                  <a:lnTo>
                    <a:pt x="1773" y="406"/>
                  </a:lnTo>
                  <a:lnTo>
                    <a:pt x="1778" y="410"/>
                  </a:lnTo>
                  <a:lnTo>
                    <a:pt x="1780" y="414"/>
                  </a:lnTo>
                  <a:lnTo>
                    <a:pt x="1783" y="414"/>
                  </a:lnTo>
                  <a:lnTo>
                    <a:pt x="1787" y="414"/>
                  </a:lnTo>
                  <a:lnTo>
                    <a:pt x="1792" y="412"/>
                  </a:lnTo>
                  <a:lnTo>
                    <a:pt x="1804" y="408"/>
                  </a:lnTo>
                  <a:lnTo>
                    <a:pt x="1820" y="406"/>
                  </a:lnTo>
                  <a:lnTo>
                    <a:pt x="1825" y="404"/>
                  </a:lnTo>
                  <a:lnTo>
                    <a:pt x="1827" y="400"/>
                  </a:lnTo>
                  <a:lnTo>
                    <a:pt x="1829" y="396"/>
                  </a:lnTo>
                  <a:lnTo>
                    <a:pt x="1832" y="390"/>
                  </a:lnTo>
                  <a:lnTo>
                    <a:pt x="1836" y="384"/>
                  </a:lnTo>
                  <a:lnTo>
                    <a:pt x="1841" y="380"/>
                  </a:lnTo>
                  <a:lnTo>
                    <a:pt x="1848" y="378"/>
                  </a:lnTo>
                  <a:lnTo>
                    <a:pt x="1857" y="378"/>
                  </a:lnTo>
                  <a:lnTo>
                    <a:pt x="1864" y="380"/>
                  </a:lnTo>
                  <a:lnTo>
                    <a:pt x="1873" y="382"/>
                  </a:lnTo>
                  <a:lnTo>
                    <a:pt x="1880" y="382"/>
                  </a:lnTo>
                  <a:lnTo>
                    <a:pt x="1887" y="380"/>
                  </a:lnTo>
                  <a:lnTo>
                    <a:pt x="1892" y="378"/>
                  </a:lnTo>
                  <a:lnTo>
                    <a:pt x="1894" y="376"/>
                  </a:lnTo>
                  <a:lnTo>
                    <a:pt x="1901" y="368"/>
                  </a:lnTo>
                  <a:lnTo>
                    <a:pt x="1908" y="364"/>
                  </a:lnTo>
                  <a:lnTo>
                    <a:pt x="1929" y="362"/>
                  </a:lnTo>
                  <a:lnTo>
                    <a:pt x="1948" y="356"/>
                  </a:lnTo>
                  <a:lnTo>
                    <a:pt x="1957" y="348"/>
                  </a:lnTo>
                  <a:lnTo>
                    <a:pt x="1964" y="342"/>
                  </a:lnTo>
                  <a:lnTo>
                    <a:pt x="1969" y="338"/>
                  </a:lnTo>
                  <a:lnTo>
                    <a:pt x="1976" y="336"/>
                  </a:lnTo>
                  <a:lnTo>
                    <a:pt x="1983" y="334"/>
                  </a:lnTo>
                  <a:lnTo>
                    <a:pt x="1990" y="334"/>
                  </a:lnTo>
                  <a:lnTo>
                    <a:pt x="2008" y="338"/>
                  </a:lnTo>
                  <a:lnTo>
                    <a:pt x="2027" y="342"/>
                  </a:lnTo>
                  <a:lnTo>
                    <a:pt x="2046" y="340"/>
                  </a:lnTo>
                  <a:lnTo>
                    <a:pt x="2060" y="336"/>
                  </a:lnTo>
                  <a:lnTo>
                    <a:pt x="2092" y="342"/>
                  </a:lnTo>
                  <a:lnTo>
                    <a:pt x="2122" y="346"/>
                  </a:lnTo>
                  <a:lnTo>
                    <a:pt x="2129" y="348"/>
                  </a:lnTo>
                  <a:lnTo>
                    <a:pt x="2136" y="346"/>
                  </a:lnTo>
                  <a:lnTo>
                    <a:pt x="2139" y="346"/>
                  </a:lnTo>
                  <a:lnTo>
                    <a:pt x="2141" y="344"/>
                  </a:lnTo>
                  <a:lnTo>
                    <a:pt x="2143" y="342"/>
                  </a:lnTo>
                  <a:lnTo>
                    <a:pt x="2143" y="338"/>
                  </a:lnTo>
                  <a:lnTo>
                    <a:pt x="2134" y="319"/>
                  </a:lnTo>
                  <a:lnTo>
                    <a:pt x="2120" y="301"/>
                  </a:lnTo>
                  <a:lnTo>
                    <a:pt x="2125" y="295"/>
                  </a:lnTo>
                  <a:lnTo>
                    <a:pt x="2132" y="287"/>
                  </a:lnTo>
                  <a:lnTo>
                    <a:pt x="2136" y="283"/>
                  </a:lnTo>
                  <a:lnTo>
                    <a:pt x="2141" y="279"/>
                  </a:lnTo>
                  <a:lnTo>
                    <a:pt x="2146" y="279"/>
                  </a:lnTo>
                  <a:lnTo>
                    <a:pt x="2150" y="281"/>
                  </a:lnTo>
                  <a:lnTo>
                    <a:pt x="2162" y="285"/>
                  </a:lnTo>
                  <a:lnTo>
                    <a:pt x="2171" y="287"/>
                  </a:lnTo>
                  <a:lnTo>
                    <a:pt x="2192" y="287"/>
                  </a:lnTo>
                  <a:lnTo>
                    <a:pt x="2204" y="287"/>
                  </a:lnTo>
                  <a:lnTo>
                    <a:pt x="2213" y="285"/>
                  </a:lnTo>
                  <a:lnTo>
                    <a:pt x="2220" y="281"/>
                  </a:lnTo>
                  <a:lnTo>
                    <a:pt x="2227" y="277"/>
                  </a:lnTo>
                  <a:lnTo>
                    <a:pt x="2232" y="275"/>
                  </a:lnTo>
                  <a:lnTo>
                    <a:pt x="2241" y="273"/>
                  </a:lnTo>
                  <a:lnTo>
                    <a:pt x="2250" y="271"/>
                  </a:lnTo>
                  <a:lnTo>
                    <a:pt x="2262" y="275"/>
                  </a:lnTo>
                  <a:lnTo>
                    <a:pt x="2274" y="281"/>
                  </a:lnTo>
                  <a:lnTo>
                    <a:pt x="2281" y="283"/>
                  </a:lnTo>
                  <a:lnTo>
                    <a:pt x="2285" y="287"/>
                  </a:lnTo>
                  <a:lnTo>
                    <a:pt x="2288" y="291"/>
                  </a:lnTo>
                  <a:lnTo>
                    <a:pt x="2288" y="293"/>
                  </a:lnTo>
                  <a:lnTo>
                    <a:pt x="2320" y="301"/>
                  </a:lnTo>
                  <a:lnTo>
                    <a:pt x="2351" y="313"/>
                  </a:lnTo>
                  <a:lnTo>
                    <a:pt x="2362" y="315"/>
                  </a:lnTo>
                  <a:lnTo>
                    <a:pt x="2371" y="313"/>
                  </a:lnTo>
                  <a:lnTo>
                    <a:pt x="2378" y="311"/>
                  </a:lnTo>
                  <a:lnTo>
                    <a:pt x="2383" y="307"/>
                  </a:lnTo>
                  <a:lnTo>
                    <a:pt x="2388" y="303"/>
                  </a:lnTo>
                  <a:lnTo>
                    <a:pt x="2390" y="299"/>
                  </a:lnTo>
                  <a:lnTo>
                    <a:pt x="2397" y="297"/>
                  </a:lnTo>
                  <a:lnTo>
                    <a:pt x="2402" y="297"/>
                  </a:lnTo>
                  <a:lnTo>
                    <a:pt x="2416" y="301"/>
                  </a:lnTo>
                  <a:lnTo>
                    <a:pt x="2430" y="305"/>
                  </a:lnTo>
                  <a:lnTo>
                    <a:pt x="2444" y="301"/>
                  </a:lnTo>
                  <a:lnTo>
                    <a:pt x="2462" y="297"/>
                  </a:lnTo>
                  <a:lnTo>
                    <a:pt x="2469" y="309"/>
                  </a:lnTo>
                  <a:lnTo>
                    <a:pt x="2479" y="311"/>
                  </a:lnTo>
                  <a:lnTo>
                    <a:pt x="2495" y="311"/>
                  </a:lnTo>
                  <a:lnTo>
                    <a:pt x="2506" y="309"/>
                  </a:lnTo>
                  <a:lnTo>
                    <a:pt x="2520" y="303"/>
                  </a:lnTo>
                  <a:lnTo>
                    <a:pt x="2532" y="293"/>
                  </a:lnTo>
                  <a:lnTo>
                    <a:pt x="2544" y="281"/>
                  </a:lnTo>
                  <a:lnTo>
                    <a:pt x="2553" y="259"/>
                  </a:lnTo>
                  <a:lnTo>
                    <a:pt x="2567" y="241"/>
                  </a:lnTo>
                  <a:lnTo>
                    <a:pt x="2572" y="233"/>
                  </a:lnTo>
                  <a:lnTo>
                    <a:pt x="2576" y="223"/>
                  </a:lnTo>
                  <a:lnTo>
                    <a:pt x="2576" y="216"/>
                  </a:lnTo>
                  <a:lnTo>
                    <a:pt x="2581" y="210"/>
                  </a:lnTo>
                  <a:lnTo>
                    <a:pt x="2586" y="206"/>
                  </a:lnTo>
                  <a:lnTo>
                    <a:pt x="2593" y="200"/>
                  </a:lnTo>
                  <a:lnTo>
                    <a:pt x="2602" y="190"/>
                  </a:lnTo>
                  <a:lnTo>
                    <a:pt x="2614" y="168"/>
                  </a:lnTo>
                  <a:lnTo>
                    <a:pt x="2620" y="156"/>
                  </a:lnTo>
                  <a:lnTo>
                    <a:pt x="2630" y="146"/>
                  </a:lnTo>
                  <a:lnTo>
                    <a:pt x="2639" y="138"/>
                  </a:lnTo>
                  <a:lnTo>
                    <a:pt x="2651" y="134"/>
                  </a:lnTo>
                  <a:lnTo>
                    <a:pt x="2655" y="132"/>
                  </a:lnTo>
                  <a:lnTo>
                    <a:pt x="2655" y="124"/>
                  </a:lnTo>
                  <a:lnTo>
                    <a:pt x="2658" y="118"/>
                  </a:lnTo>
                  <a:lnTo>
                    <a:pt x="2660" y="109"/>
                  </a:lnTo>
                  <a:lnTo>
                    <a:pt x="2665" y="114"/>
                  </a:lnTo>
                  <a:lnTo>
                    <a:pt x="2669" y="116"/>
                  </a:lnTo>
                  <a:lnTo>
                    <a:pt x="2674" y="116"/>
                  </a:lnTo>
                  <a:lnTo>
                    <a:pt x="2672" y="103"/>
                  </a:lnTo>
                  <a:lnTo>
                    <a:pt x="2674" y="97"/>
                  </a:lnTo>
                  <a:lnTo>
                    <a:pt x="2672" y="93"/>
                  </a:lnTo>
                  <a:lnTo>
                    <a:pt x="2672" y="87"/>
                  </a:lnTo>
                  <a:lnTo>
                    <a:pt x="2672" y="85"/>
                  </a:lnTo>
                  <a:lnTo>
                    <a:pt x="2674" y="85"/>
                  </a:lnTo>
                  <a:lnTo>
                    <a:pt x="2676" y="85"/>
                  </a:lnTo>
                  <a:lnTo>
                    <a:pt x="2681" y="89"/>
                  </a:lnTo>
                  <a:lnTo>
                    <a:pt x="2688" y="89"/>
                  </a:lnTo>
                  <a:lnTo>
                    <a:pt x="2695" y="91"/>
                  </a:lnTo>
                  <a:lnTo>
                    <a:pt x="2700" y="95"/>
                  </a:lnTo>
                  <a:lnTo>
                    <a:pt x="2704" y="101"/>
                  </a:lnTo>
                  <a:lnTo>
                    <a:pt x="2714" y="114"/>
                  </a:lnTo>
                  <a:lnTo>
                    <a:pt x="2718" y="128"/>
                  </a:lnTo>
                  <a:lnTo>
                    <a:pt x="2728" y="162"/>
                  </a:lnTo>
                  <a:lnTo>
                    <a:pt x="2732" y="194"/>
                  </a:lnTo>
                  <a:lnTo>
                    <a:pt x="2735" y="210"/>
                  </a:lnTo>
                  <a:lnTo>
                    <a:pt x="2739" y="225"/>
                  </a:lnTo>
                  <a:lnTo>
                    <a:pt x="2744" y="237"/>
                  </a:lnTo>
                  <a:lnTo>
                    <a:pt x="2749" y="247"/>
                  </a:lnTo>
                  <a:lnTo>
                    <a:pt x="2760" y="269"/>
                  </a:lnTo>
                  <a:lnTo>
                    <a:pt x="2774" y="295"/>
                  </a:lnTo>
                  <a:lnTo>
                    <a:pt x="2776" y="307"/>
                  </a:lnTo>
                  <a:lnTo>
                    <a:pt x="2779" y="319"/>
                  </a:lnTo>
                  <a:lnTo>
                    <a:pt x="2786" y="319"/>
                  </a:lnTo>
                  <a:lnTo>
                    <a:pt x="2790" y="319"/>
                  </a:lnTo>
                  <a:lnTo>
                    <a:pt x="2793" y="325"/>
                  </a:lnTo>
                  <a:lnTo>
                    <a:pt x="2795" y="334"/>
                  </a:lnTo>
                  <a:lnTo>
                    <a:pt x="2797" y="338"/>
                  </a:lnTo>
                  <a:lnTo>
                    <a:pt x="2802" y="342"/>
                  </a:lnTo>
                  <a:lnTo>
                    <a:pt x="2807" y="346"/>
                  </a:lnTo>
                  <a:lnTo>
                    <a:pt x="2811" y="346"/>
                  </a:lnTo>
                  <a:lnTo>
                    <a:pt x="2832" y="350"/>
                  </a:lnTo>
                  <a:lnTo>
                    <a:pt x="2853" y="354"/>
                  </a:lnTo>
                  <a:lnTo>
                    <a:pt x="2860" y="360"/>
                  </a:lnTo>
                  <a:lnTo>
                    <a:pt x="2867" y="368"/>
                  </a:lnTo>
                  <a:lnTo>
                    <a:pt x="2872" y="378"/>
                  </a:lnTo>
                  <a:lnTo>
                    <a:pt x="2872" y="396"/>
                  </a:lnTo>
                  <a:lnTo>
                    <a:pt x="2867" y="416"/>
                  </a:lnTo>
                  <a:lnTo>
                    <a:pt x="2863" y="430"/>
                  </a:lnTo>
                  <a:lnTo>
                    <a:pt x="2858" y="434"/>
                  </a:lnTo>
                  <a:lnTo>
                    <a:pt x="2853" y="438"/>
                  </a:lnTo>
                  <a:lnTo>
                    <a:pt x="2846" y="438"/>
                  </a:lnTo>
                  <a:lnTo>
                    <a:pt x="2839" y="438"/>
                  </a:lnTo>
                  <a:lnTo>
                    <a:pt x="2832" y="441"/>
                  </a:lnTo>
                  <a:lnTo>
                    <a:pt x="2825" y="445"/>
                  </a:lnTo>
                  <a:lnTo>
                    <a:pt x="2821" y="451"/>
                  </a:lnTo>
                  <a:lnTo>
                    <a:pt x="2814" y="459"/>
                  </a:lnTo>
                  <a:lnTo>
                    <a:pt x="2800" y="479"/>
                  </a:lnTo>
                  <a:lnTo>
                    <a:pt x="2783" y="499"/>
                  </a:lnTo>
                  <a:lnTo>
                    <a:pt x="2776" y="505"/>
                  </a:lnTo>
                  <a:lnTo>
                    <a:pt x="2767" y="511"/>
                  </a:lnTo>
                  <a:lnTo>
                    <a:pt x="2758" y="513"/>
                  </a:lnTo>
                  <a:lnTo>
                    <a:pt x="2749" y="517"/>
                  </a:lnTo>
                  <a:lnTo>
                    <a:pt x="2737" y="521"/>
                  </a:lnTo>
                  <a:lnTo>
                    <a:pt x="2728" y="527"/>
                  </a:lnTo>
                  <a:lnTo>
                    <a:pt x="2718" y="535"/>
                  </a:lnTo>
                  <a:lnTo>
                    <a:pt x="2711" y="547"/>
                  </a:lnTo>
                  <a:lnTo>
                    <a:pt x="2702" y="560"/>
                  </a:lnTo>
                  <a:lnTo>
                    <a:pt x="2693" y="570"/>
                  </a:lnTo>
                  <a:lnTo>
                    <a:pt x="2683" y="576"/>
                  </a:lnTo>
                  <a:lnTo>
                    <a:pt x="2674" y="584"/>
                  </a:lnTo>
                  <a:lnTo>
                    <a:pt x="2667" y="592"/>
                  </a:lnTo>
                  <a:lnTo>
                    <a:pt x="2660" y="604"/>
                  </a:lnTo>
                  <a:lnTo>
                    <a:pt x="2658" y="620"/>
                  </a:lnTo>
                  <a:lnTo>
                    <a:pt x="2658" y="644"/>
                  </a:lnTo>
                  <a:lnTo>
                    <a:pt x="2655" y="648"/>
                  </a:lnTo>
                  <a:lnTo>
                    <a:pt x="2653" y="652"/>
                  </a:lnTo>
                  <a:lnTo>
                    <a:pt x="2646" y="654"/>
                  </a:lnTo>
                  <a:lnTo>
                    <a:pt x="2639" y="656"/>
                  </a:lnTo>
                  <a:lnTo>
                    <a:pt x="2632" y="659"/>
                  </a:lnTo>
                  <a:lnTo>
                    <a:pt x="2627" y="663"/>
                  </a:lnTo>
                  <a:lnTo>
                    <a:pt x="2623" y="671"/>
                  </a:lnTo>
                  <a:lnTo>
                    <a:pt x="2620" y="681"/>
                  </a:lnTo>
                  <a:lnTo>
                    <a:pt x="2623" y="687"/>
                  </a:lnTo>
                  <a:lnTo>
                    <a:pt x="2627" y="689"/>
                  </a:lnTo>
                  <a:lnTo>
                    <a:pt x="2632" y="691"/>
                  </a:lnTo>
                  <a:lnTo>
                    <a:pt x="2637" y="691"/>
                  </a:lnTo>
                  <a:lnTo>
                    <a:pt x="2648" y="689"/>
                  </a:lnTo>
                  <a:lnTo>
                    <a:pt x="2665" y="683"/>
                  </a:lnTo>
                  <a:lnTo>
                    <a:pt x="2679" y="675"/>
                  </a:lnTo>
                  <a:lnTo>
                    <a:pt x="2695" y="665"/>
                  </a:lnTo>
                  <a:lnTo>
                    <a:pt x="2723" y="644"/>
                  </a:lnTo>
                  <a:lnTo>
                    <a:pt x="2746" y="630"/>
                  </a:lnTo>
                  <a:lnTo>
                    <a:pt x="2749" y="630"/>
                  </a:lnTo>
                  <a:lnTo>
                    <a:pt x="2751" y="630"/>
                  </a:lnTo>
                  <a:lnTo>
                    <a:pt x="2753" y="632"/>
                  </a:lnTo>
                  <a:lnTo>
                    <a:pt x="2755" y="634"/>
                  </a:lnTo>
                  <a:lnTo>
                    <a:pt x="2755" y="638"/>
                  </a:lnTo>
                  <a:lnTo>
                    <a:pt x="2755" y="640"/>
                  </a:lnTo>
                  <a:lnTo>
                    <a:pt x="2753" y="644"/>
                  </a:lnTo>
                  <a:lnTo>
                    <a:pt x="2751" y="648"/>
                  </a:lnTo>
                  <a:lnTo>
                    <a:pt x="2749" y="652"/>
                  </a:lnTo>
                  <a:lnTo>
                    <a:pt x="2749" y="654"/>
                  </a:lnTo>
                  <a:lnTo>
                    <a:pt x="2751" y="656"/>
                  </a:lnTo>
                  <a:lnTo>
                    <a:pt x="2753" y="659"/>
                  </a:lnTo>
                  <a:lnTo>
                    <a:pt x="2758" y="663"/>
                  </a:lnTo>
                  <a:lnTo>
                    <a:pt x="2760" y="665"/>
                  </a:lnTo>
                  <a:lnTo>
                    <a:pt x="2762" y="677"/>
                  </a:lnTo>
                  <a:lnTo>
                    <a:pt x="2767" y="691"/>
                  </a:lnTo>
                  <a:lnTo>
                    <a:pt x="2774" y="705"/>
                  </a:lnTo>
                  <a:lnTo>
                    <a:pt x="2781" y="717"/>
                  </a:lnTo>
                  <a:lnTo>
                    <a:pt x="2790" y="729"/>
                  </a:lnTo>
                  <a:lnTo>
                    <a:pt x="2797" y="737"/>
                  </a:lnTo>
                  <a:lnTo>
                    <a:pt x="2804" y="741"/>
                  </a:lnTo>
                  <a:lnTo>
                    <a:pt x="2809" y="741"/>
                  </a:lnTo>
                  <a:lnTo>
                    <a:pt x="2818" y="735"/>
                  </a:lnTo>
                  <a:lnTo>
                    <a:pt x="2830" y="729"/>
                  </a:lnTo>
                  <a:lnTo>
                    <a:pt x="2842" y="725"/>
                  </a:lnTo>
                  <a:lnTo>
                    <a:pt x="2853" y="723"/>
                  </a:lnTo>
                  <a:lnTo>
                    <a:pt x="2860" y="727"/>
                  </a:lnTo>
                  <a:lnTo>
                    <a:pt x="2867" y="733"/>
                  </a:lnTo>
                  <a:lnTo>
                    <a:pt x="2872" y="735"/>
                  </a:lnTo>
                  <a:lnTo>
                    <a:pt x="2874" y="737"/>
                  </a:lnTo>
                  <a:lnTo>
                    <a:pt x="2877" y="737"/>
                  </a:lnTo>
                  <a:lnTo>
                    <a:pt x="2881" y="735"/>
                  </a:lnTo>
                  <a:lnTo>
                    <a:pt x="2886" y="731"/>
                  </a:lnTo>
                  <a:lnTo>
                    <a:pt x="2890" y="731"/>
                  </a:lnTo>
                  <a:lnTo>
                    <a:pt x="2897" y="729"/>
                  </a:lnTo>
                  <a:lnTo>
                    <a:pt x="2904" y="729"/>
                  </a:lnTo>
                  <a:lnTo>
                    <a:pt x="2911" y="723"/>
                  </a:lnTo>
                  <a:lnTo>
                    <a:pt x="2925" y="715"/>
                  </a:lnTo>
                  <a:lnTo>
                    <a:pt x="2935" y="713"/>
                  </a:lnTo>
                  <a:lnTo>
                    <a:pt x="2942" y="713"/>
                  </a:lnTo>
                  <a:lnTo>
                    <a:pt x="2946" y="713"/>
                  </a:lnTo>
                  <a:lnTo>
                    <a:pt x="2949" y="717"/>
                  </a:lnTo>
                  <a:lnTo>
                    <a:pt x="2949" y="725"/>
                  </a:lnTo>
                  <a:lnTo>
                    <a:pt x="2942" y="735"/>
                  </a:lnTo>
                  <a:lnTo>
                    <a:pt x="2935" y="749"/>
                  </a:lnTo>
                  <a:lnTo>
                    <a:pt x="2925" y="763"/>
                  </a:lnTo>
                  <a:lnTo>
                    <a:pt x="2916" y="778"/>
                  </a:lnTo>
                  <a:lnTo>
                    <a:pt x="2911" y="792"/>
                  </a:lnTo>
                  <a:lnTo>
                    <a:pt x="2909" y="796"/>
                  </a:lnTo>
                  <a:lnTo>
                    <a:pt x="2909" y="800"/>
                  </a:lnTo>
                  <a:lnTo>
                    <a:pt x="2909" y="802"/>
                  </a:lnTo>
                  <a:lnTo>
                    <a:pt x="2911" y="804"/>
                  </a:lnTo>
                  <a:lnTo>
                    <a:pt x="2914" y="804"/>
                  </a:lnTo>
                  <a:lnTo>
                    <a:pt x="2916" y="804"/>
                  </a:lnTo>
                  <a:lnTo>
                    <a:pt x="2918" y="802"/>
                  </a:lnTo>
                  <a:lnTo>
                    <a:pt x="2921" y="798"/>
                  </a:lnTo>
                  <a:lnTo>
                    <a:pt x="2928" y="788"/>
                  </a:lnTo>
                  <a:lnTo>
                    <a:pt x="2932" y="776"/>
                  </a:lnTo>
                  <a:lnTo>
                    <a:pt x="2937" y="763"/>
                  </a:lnTo>
                  <a:lnTo>
                    <a:pt x="2944" y="751"/>
                  </a:lnTo>
                  <a:lnTo>
                    <a:pt x="2949" y="743"/>
                  </a:lnTo>
                  <a:lnTo>
                    <a:pt x="2953" y="739"/>
                  </a:lnTo>
                  <a:lnTo>
                    <a:pt x="2972" y="733"/>
                  </a:lnTo>
                  <a:lnTo>
                    <a:pt x="2984" y="729"/>
                  </a:lnTo>
                  <a:lnTo>
                    <a:pt x="2991" y="725"/>
                  </a:lnTo>
                  <a:lnTo>
                    <a:pt x="2991" y="721"/>
                  </a:lnTo>
                  <a:lnTo>
                    <a:pt x="2991" y="717"/>
                  </a:lnTo>
                  <a:lnTo>
                    <a:pt x="2993" y="715"/>
                  </a:lnTo>
                  <a:lnTo>
                    <a:pt x="2993" y="711"/>
                  </a:lnTo>
                  <a:lnTo>
                    <a:pt x="3000" y="707"/>
                  </a:lnTo>
                  <a:lnTo>
                    <a:pt x="3009" y="699"/>
                  </a:lnTo>
                  <a:lnTo>
                    <a:pt x="3016" y="691"/>
                  </a:lnTo>
                  <a:lnTo>
                    <a:pt x="3021" y="687"/>
                  </a:lnTo>
                  <a:lnTo>
                    <a:pt x="3025" y="685"/>
                  </a:lnTo>
                  <a:lnTo>
                    <a:pt x="3035" y="683"/>
                  </a:lnTo>
                  <a:lnTo>
                    <a:pt x="3046" y="681"/>
                  </a:lnTo>
                  <a:lnTo>
                    <a:pt x="3046" y="675"/>
                  </a:lnTo>
                  <a:lnTo>
                    <a:pt x="3046" y="667"/>
                  </a:lnTo>
                  <a:lnTo>
                    <a:pt x="3049" y="661"/>
                  </a:lnTo>
                  <a:lnTo>
                    <a:pt x="3049" y="654"/>
                  </a:lnTo>
                  <a:lnTo>
                    <a:pt x="3053" y="648"/>
                  </a:lnTo>
                  <a:lnTo>
                    <a:pt x="3058" y="642"/>
                  </a:lnTo>
                  <a:lnTo>
                    <a:pt x="3067" y="634"/>
                  </a:lnTo>
                  <a:lnTo>
                    <a:pt x="3079" y="622"/>
                  </a:lnTo>
                  <a:lnTo>
                    <a:pt x="3086" y="616"/>
                  </a:lnTo>
                  <a:lnTo>
                    <a:pt x="3093" y="610"/>
                  </a:lnTo>
                  <a:lnTo>
                    <a:pt x="3098" y="608"/>
                  </a:lnTo>
                  <a:lnTo>
                    <a:pt x="3100" y="608"/>
                  </a:lnTo>
                  <a:lnTo>
                    <a:pt x="3112" y="610"/>
                  </a:lnTo>
                  <a:lnTo>
                    <a:pt x="3121" y="608"/>
                  </a:lnTo>
                  <a:lnTo>
                    <a:pt x="3133" y="602"/>
                  </a:lnTo>
                  <a:lnTo>
                    <a:pt x="3149" y="598"/>
                  </a:lnTo>
                  <a:lnTo>
                    <a:pt x="3151" y="600"/>
                  </a:lnTo>
                  <a:lnTo>
                    <a:pt x="3151" y="606"/>
                  </a:lnTo>
                  <a:lnTo>
                    <a:pt x="3151" y="608"/>
                  </a:lnTo>
                  <a:lnTo>
                    <a:pt x="3156" y="608"/>
                  </a:lnTo>
                  <a:lnTo>
                    <a:pt x="3163" y="608"/>
                  </a:lnTo>
                  <a:lnTo>
                    <a:pt x="3174" y="606"/>
                  </a:lnTo>
                  <a:lnTo>
                    <a:pt x="3188" y="606"/>
                  </a:lnTo>
                  <a:lnTo>
                    <a:pt x="3195" y="608"/>
                  </a:lnTo>
                  <a:lnTo>
                    <a:pt x="3202" y="612"/>
                  </a:lnTo>
                  <a:lnTo>
                    <a:pt x="3207" y="616"/>
                  </a:lnTo>
                  <a:lnTo>
                    <a:pt x="3219" y="614"/>
                  </a:lnTo>
                  <a:lnTo>
                    <a:pt x="3230" y="616"/>
                  </a:lnTo>
                  <a:lnTo>
                    <a:pt x="3235" y="622"/>
                  </a:lnTo>
                  <a:lnTo>
                    <a:pt x="3237" y="626"/>
                  </a:lnTo>
                  <a:lnTo>
                    <a:pt x="3249" y="626"/>
                  </a:lnTo>
                  <a:lnTo>
                    <a:pt x="3254" y="626"/>
                  </a:lnTo>
                  <a:lnTo>
                    <a:pt x="3263" y="626"/>
                  </a:lnTo>
                  <a:lnTo>
                    <a:pt x="3268" y="626"/>
                  </a:lnTo>
                  <a:lnTo>
                    <a:pt x="3270" y="628"/>
                  </a:lnTo>
                  <a:lnTo>
                    <a:pt x="3272" y="638"/>
                  </a:lnTo>
                  <a:lnTo>
                    <a:pt x="3295" y="640"/>
                  </a:lnTo>
                  <a:lnTo>
                    <a:pt x="3305" y="642"/>
                  </a:lnTo>
                  <a:lnTo>
                    <a:pt x="3305" y="640"/>
                  </a:lnTo>
                  <a:lnTo>
                    <a:pt x="3309" y="638"/>
                  </a:lnTo>
                  <a:lnTo>
                    <a:pt x="3321" y="640"/>
                  </a:lnTo>
                  <a:lnTo>
                    <a:pt x="3323" y="650"/>
                  </a:lnTo>
                  <a:lnTo>
                    <a:pt x="3326" y="654"/>
                  </a:lnTo>
                  <a:lnTo>
                    <a:pt x="3337" y="656"/>
                  </a:lnTo>
                  <a:lnTo>
                    <a:pt x="3347" y="661"/>
                  </a:lnTo>
                  <a:lnTo>
                    <a:pt x="3354" y="667"/>
                  </a:lnTo>
                  <a:lnTo>
                    <a:pt x="3361" y="671"/>
                  </a:lnTo>
                  <a:lnTo>
                    <a:pt x="3368" y="665"/>
                  </a:lnTo>
                  <a:lnTo>
                    <a:pt x="3370" y="667"/>
                  </a:lnTo>
                  <a:lnTo>
                    <a:pt x="3372" y="669"/>
                  </a:lnTo>
                  <a:lnTo>
                    <a:pt x="3372" y="673"/>
                  </a:lnTo>
                  <a:lnTo>
                    <a:pt x="3375" y="675"/>
                  </a:lnTo>
                  <a:lnTo>
                    <a:pt x="3377" y="673"/>
                  </a:lnTo>
                  <a:lnTo>
                    <a:pt x="3379" y="671"/>
                  </a:lnTo>
                  <a:lnTo>
                    <a:pt x="3384" y="671"/>
                  </a:lnTo>
                  <a:lnTo>
                    <a:pt x="3389" y="675"/>
                  </a:lnTo>
                  <a:lnTo>
                    <a:pt x="3393" y="681"/>
                  </a:lnTo>
                  <a:lnTo>
                    <a:pt x="3396" y="685"/>
                  </a:lnTo>
                  <a:lnTo>
                    <a:pt x="3405" y="683"/>
                  </a:lnTo>
                  <a:lnTo>
                    <a:pt x="3409" y="685"/>
                  </a:lnTo>
                  <a:lnTo>
                    <a:pt x="3414" y="687"/>
                  </a:lnTo>
                  <a:lnTo>
                    <a:pt x="3419" y="691"/>
                  </a:lnTo>
                  <a:lnTo>
                    <a:pt x="3419" y="699"/>
                  </a:lnTo>
                  <a:lnTo>
                    <a:pt x="3419" y="707"/>
                  </a:lnTo>
                  <a:lnTo>
                    <a:pt x="3419" y="715"/>
                  </a:lnTo>
                  <a:lnTo>
                    <a:pt x="3421" y="719"/>
                  </a:lnTo>
                  <a:lnTo>
                    <a:pt x="3423" y="721"/>
                  </a:lnTo>
                  <a:lnTo>
                    <a:pt x="3426" y="723"/>
                  </a:lnTo>
                  <a:lnTo>
                    <a:pt x="3428" y="721"/>
                  </a:lnTo>
                  <a:lnTo>
                    <a:pt x="3433" y="721"/>
                  </a:lnTo>
                  <a:lnTo>
                    <a:pt x="3437" y="717"/>
                  </a:lnTo>
                  <a:lnTo>
                    <a:pt x="3440" y="713"/>
                  </a:lnTo>
                  <a:lnTo>
                    <a:pt x="3442" y="707"/>
                  </a:lnTo>
                  <a:lnTo>
                    <a:pt x="3442" y="703"/>
                  </a:lnTo>
                  <a:lnTo>
                    <a:pt x="3454" y="701"/>
                  </a:lnTo>
                  <a:lnTo>
                    <a:pt x="3461" y="703"/>
                  </a:lnTo>
                  <a:lnTo>
                    <a:pt x="3465" y="707"/>
                  </a:lnTo>
                  <a:lnTo>
                    <a:pt x="3472" y="707"/>
                  </a:lnTo>
                  <a:lnTo>
                    <a:pt x="3482" y="711"/>
                  </a:lnTo>
                  <a:lnTo>
                    <a:pt x="3493" y="721"/>
                  </a:lnTo>
                  <a:lnTo>
                    <a:pt x="3507" y="735"/>
                  </a:lnTo>
                  <a:lnTo>
                    <a:pt x="3524" y="755"/>
                  </a:lnTo>
                  <a:lnTo>
                    <a:pt x="3526" y="759"/>
                  </a:lnTo>
                  <a:lnTo>
                    <a:pt x="3524" y="765"/>
                  </a:lnTo>
                  <a:lnTo>
                    <a:pt x="3519" y="772"/>
                  </a:lnTo>
                  <a:lnTo>
                    <a:pt x="3512" y="780"/>
                  </a:lnTo>
                  <a:lnTo>
                    <a:pt x="3507" y="784"/>
                  </a:lnTo>
                  <a:lnTo>
                    <a:pt x="3503" y="788"/>
                  </a:lnTo>
                  <a:lnTo>
                    <a:pt x="3503" y="790"/>
                  </a:lnTo>
                  <a:lnTo>
                    <a:pt x="3503" y="792"/>
                  </a:lnTo>
                  <a:lnTo>
                    <a:pt x="3505" y="792"/>
                  </a:lnTo>
                  <a:lnTo>
                    <a:pt x="3507" y="792"/>
                  </a:lnTo>
                  <a:lnTo>
                    <a:pt x="3519" y="778"/>
                  </a:lnTo>
                  <a:lnTo>
                    <a:pt x="3526" y="774"/>
                  </a:lnTo>
                  <a:lnTo>
                    <a:pt x="3531" y="774"/>
                  </a:lnTo>
                  <a:lnTo>
                    <a:pt x="3533" y="774"/>
                  </a:lnTo>
                  <a:lnTo>
                    <a:pt x="3533" y="776"/>
                  </a:lnTo>
                  <a:lnTo>
                    <a:pt x="3535" y="780"/>
                  </a:lnTo>
                  <a:lnTo>
                    <a:pt x="3535" y="786"/>
                  </a:lnTo>
                  <a:lnTo>
                    <a:pt x="3535" y="794"/>
                  </a:lnTo>
                  <a:lnTo>
                    <a:pt x="3535" y="796"/>
                  </a:lnTo>
                  <a:lnTo>
                    <a:pt x="3533" y="798"/>
                  </a:lnTo>
                  <a:lnTo>
                    <a:pt x="3531" y="800"/>
                  </a:lnTo>
                  <a:lnTo>
                    <a:pt x="3528" y="798"/>
                  </a:lnTo>
                  <a:lnTo>
                    <a:pt x="3521" y="816"/>
                  </a:lnTo>
                  <a:lnTo>
                    <a:pt x="3512" y="834"/>
                  </a:lnTo>
                  <a:lnTo>
                    <a:pt x="3517" y="836"/>
                  </a:lnTo>
                  <a:lnTo>
                    <a:pt x="3521" y="832"/>
                  </a:lnTo>
                  <a:lnTo>
                    <a:pt x="3524" y="830"/>
                  </a:lnTo>
                  <a:lnTo>
                    <a:pt x="3526" y="830"/>
                  </a:lnTo>
                  <a:lnTo>
                    <a:pt x="3528" y="830"/>
                  </a:lnTo>
                  <a:lnTo>
                    <a:pt x="3531" y="834"/>
                  </a:lnTo>
                  <a:lnTo>
                    <a:pt x="3531" y="850"/>
                  </a:lnTo>
                  <a:lnTo>
                    <a:pt x="3528" y="862"/>
                  </a:lnTo>
                  <a:lnTo>
                    <a:pt x="3533" y="862"/>
                  </a:lnTo>
                  <a:lnTo>
                    <a:pt x="3535" y="862"/>
                  </a:lnTo>
                  <a:lnTo>
                    <a:pt x="3537" y="858"/>
                  </a:lnTo>
                  <a:lnTo>
                    <a:pt x="3537" y="854"/>
                  </a:lnTo>
                  <a:lnTo>
                    <a:pt x="3540" y="844"/>
                  </a:lnTo>
                  <a:lnTo>
                    <a:pt x="3542" y="830"/>
                  </a:lnTo>
                  <a:lnTo>
                    <a:pt x="3542" y="816"/>
                  </a:lnTo>
                  <a:lnTo>
                    <a:pt x="3544" y="804"/>
                  </a:lnTo>
                  <a:lnTo>
                    <a:pt x="3547" y="800"/>
                  </a:lnTo>
                  <a:lnTo>
                    <a:pt x="3549" y="796"/>
                  </a:lnTo>
                  <a:lnTo>
                    <a:pt x="3551" y="794"/>
                  </a:lnTo>
                  <a:lnTo>
                    <a:pt x="3556" y="794"/>
                  </a:lnTo>
                  <a:lnTo>
                    <a:pt x="3558" y="794"/>
                  </a:lnTo>
                  <a:lnTo>
                    <a:pt x="3561" y="794"/>
                  </a:lnTo>
                  <a:lnTo>
                    <a:pt x="3563" y="794"/>
                  </a:lnTo>
                  <a:lnTo>
                    <a:pt x="3565" y="796"/>
                  </a:lnTo>
                  <a:lnTo>
                    <a:pt x="3565" y="802"/>
                  </a:lnTo>
                  <a:lnTo>
                    <a:pt x="3565" y="810"/>
                  </a:lnTo>
                  <a:lnTo>
                    <a:pt x="3563" y="818"/>
                  </a:lnTo>
                  <a:lnTo>
                    <a:pt x="3563" y="824"/>
                  </a:lnTo>
                  <a:lnTo>
                    <a:pt x="3565" y="830"/>
                  </a:lnTo>
                  <a:lnTo>
                    <a:pt x="3570" y="832"/>
                  </a:lnTo>
                  <a:lnTo>
                    <a:pt x="3577" y="830"/>
                  </a:lnTo>
                  <a:lnTo>
                    <a:pt x="3582" y="828"/>
                  </a:lnTo>
                  <a:lnTo>
                    <a:pt x="3586" y="824"/>
                  </a:lnTo>
                  <a:lnTo>
                    <a:pt x="3591" y="820"/>
                  </a:lnTo>
                  <a:lnTo>
                    <a:pt x="3598" y="816"/>
                  </a:lnTo>
                  <a:lnTo>
                    <a:pt x="3610" y="812"/>
                  </a:lnTo>
                  <a:lnTo>
                    <a:pt x="3624" y="810"/>
                  </a:lnTo>
                  <a:lnTo>
                    <a:pt x="3642" y="810"/>
                  </a:lnTo>
                  <a:lnTo>
                    <a:pt x="3649" y="812"/>
                  </a:lnTo>
                  <a:lnTo>
                    <a:pt x="3652" y="810"/>
                  </a:lnTo>
                  <a:lnTo>
                    <a:pt x="3649" y="808"/>
                  </a:lnTo>
                  <a:lnTo>
                    <a:pt x="3649" y="806"/>
                  </a:lnTo>
                  <a:lnTo>
                    <a:pt x="3649" y="802"/>
                  </a:lnTo>
                  <a:lnTo>
                    <a:pt x="3654" y="800"/>
                  </a:lnTo>
                  <a:lnTo>
                    <a:pt x="3661" y="798"/>
                  </a:lnTo>
                  <a:lnTo>
                    <a:pt x="3677" y="798"/>
                  </a:lnTo>
                  <a:lnTo>
                    <a:pt x="3691" y="800"/>
                  </a:lnTo>
                  <a:lnTo>
                    <a:pt x="3707" y="806"/>
                  </a:lnTo>
                  <a:lnTo>
                    <a:pt x="3726" y="814"/>
                  </a:lnTo>
                  <a:lnTo>
                    <a:pt x="3745" y="824"/>
                  </a:lnTo>
                  <a:lnTo>
                    <a:pt x="3761" y="834"/>
                  </a:lnTo>
                  <a:lnTo>
                    <a:pt x="3777" y="840"/>
                  </a:lnTo>
                  <a:lnTo>
                    <a:pt x="3789" y="844"/>
                  </a:lnTo>
                  <a:lnTo>
                    <a:pt x="3800" y="846"/>
                  </a:lnTo>
                  <a:lnTo>
                    <a:pt x="3803" y="846"/>
                  </a:lnTo>
                  <a:lnTo>
                    <a:pt x="3812" y="848"/>
                  </a:lnTo>
                  <a:lnTo>
                    <a:pt x="3824" y="848"/>
                  </a:lnTo>
                  <a:lnTo>
                    <a:pt x="3835" y="846"/>
                  </a:lnTo>
                  <a:lnTo>
                    <a:pt x="3842" y="842"/>
                  </a:lnTo>
                  <a:lnTo>
                    <a:pt x="3849" y="838"/>
                  </a:lnTo>
                  <a:lnTo>
                    <a:pt x="3854" y="840"/>
                  </a:lnTo>
                  <a:lnTo>
                    <a:pt x="3859" y="842"/>
                  </a:lnTo>
                  <a:lnTo>
                    <a:pt x="3859" y="844"/>
                  </a:lnTo>
                  <a:lnTo>
                    <a:pt x="3859" y="846"/>
                  </a:lnTo>
                  <a:lnTo>
                    <a:pt x="3859" y="852"/>
                  </a:lnTo>
                  <a:lnTo>
                    <a:pt x="3863" y="854"/>
                  </a:lnTo>
                  <a:lnTo>
                    <a:pt x="3880" y="858"/>
                  </a:lnTo>
                  <a:lnTo>
                    <a:pt x="3894" y="858"/>
                  </a:lnTo>
                  <a:lnTo>
                    <a:pt x="3910" y="858"/>
                  </a:lnTo>
                  <a:lnTo>
                    <a:pt x="3924" y="858"/>
                  </a:lnTo>
                  <a:lnTo>
                    <a:pt x="3991" y="858"/>
                  </a:lnTo>
                  <a:lnTo>
                    <a:pt x="4012" y="856"/>
                  </a:lnTo>
                  <a:lnTo>
                    <a:pt x="4031" y="856"/>
                  </a:lnTo>
                  <a:lnTo>
                    <a:pt x="4045" y="856"/>
                  </a:lnTo>
                  <a:lnTo>
                    <a:pt x="4054" y="860"/>
                  </a:lnTo>
                  <a:lnTo>
                    <a:pt x="4066" y="862"/>
                  </a:lnTo>
                  <a:lnTo>
                    <a:pt x="4075" y="868"/>
                  </a:lnTo>
                  <a:lnTo>
                    <a:pt x="4091" y="877"/>
                  </a:lnTo>
                  <a:lnTo>
                    <a:pt x="4105" y="887"/>
                  </a:lnTo>
                  <a:lnTo>
                    <a:pt x="4140" y="903"/>
                  </a:lnTo>
                  <a:lnTo>
                    <a:pt x="4173" y="923"/>
                  </a:lnTo>
                  <a:lnTo>
                    <a:pt x="4205" y="943"/>
                  </a:lnTo>
                  <a:lnTo>
                    <a:pt x="4238" y="961"/>
                  </a:lnTo>
                  <a:lnTo>
                    <a:pt x="4254" y="975"/>
                  </a:lnTo>
                  <a:lnTo>
                    <a:pt x="4266" y="986"/>
                  </a:lnTo>
                  <a:lnTo>
                    <a:pt x="4273" y="996"/>
                  </a:lnTo>
                  <a:lnTo>
                    <a:pt x="4278" y="1002"/>
                  </a:lnTo>
                  <a:lnTo>
                    <a:pt x="4280" y="1008"/>
                  </a:lnTo>
                  <a:lnTo>
                    <a:pt x="4285" y="1012"/>
                  </a:lnTo>
                  <a:lnTo>
                    <a:pt x="4292" y="1018"/>
                  </a:lnTo>
                  <a:lnTo>
                    <a:pt x="4303" y="1024"/>
                  </a:lnTo>
                  <a:lnTo>
                    <a:pt x="4313" y="1030"/>
                  </a:lnTo>
                  <a:lnTo>
                    <a:pt x="4322" y="1038"/>
                  </a:lnTo>
                  <a:lnTo>
                    <a:pt x="4331" y="1046"/>
                  </a:lnTo>
                  <a:lnTo>
                    <a:pt x="4338" y="1054"/>
                  </a:lnTo>
                  <a:lnTo>
                    <a:pt x="4350" y="1060"/>
                  </a:lnTo>
                  <a:lnTo>
                    <a:pt x="4368" y="1064"/>
                  </a:lnTo>
                  <a:lnTo>
                    <a:pt x="4375" y="1068"/>
                  </a:lnTo>
                  <a:lnTo>
                    <a:pt x="4385" y="1072"/>
                  </a:lnTo>
                  <a:lnTo>
                    <a:pt x="4392" y="1078"/>
                  </a:lnTo>
                  <a:lnTo>
                    <a:pt x="4396" y="1086"/>
                  </a:lnTo>
                  <a:lnTo>
                    <a:pt x="4415" y="1099"/>
                  </a:lnTo>
                  <a:lnTo>
                    <a:pt x="4436" y="1109"/>
                  </a:lnTo>
                  <a:lnTo>
                    <a:pt x="4447" y="1113"/>
                  </a:lnTo>
                  <a:lnTo>
                    <a:pt x="4459" y="1117"/>
                  </a:lnTo>
                  <a:lnTo>
                    <a:pt x="4473" y="1119"/>
                  </a:lnTo>
                  <a:lnTo>
                    <a:pt x="4487" y="1119"/>
                  </a:lnTo>
                  <a:lnTo>
                    <a:pt x="4517" y="1119"/>
                  </a:lnTo>
                  <a:lnTo>
                    <a:pt x="4543" y="1121"/>
                  </a:lnTo>
                  <a:lnTo>
                    <a:pt x="4569" y="1125"/>
                  </a:lnTo>
                  <a:lnTo>
                    <a:pt x="4587" y="1133"/>
                  </a:lnTo>
                  <a:lnTo>
                    <a:pt x="4596" y="1137"/>
                  </a:lnTo>
                  <a:lnTo>
                    <a:pt x="4603" y="1143"/>
                  </a:lnTo>
                  <a:lnTo>
                    <a:pt x="4610" y="1151"/>
                  </a:lnTo>
                  <a:lnTo>
                    <a:pt x="4617" y="1159"/>
                  </a:lnTo>
                  <a:lnTo>
                    <a:pt x="4622" y="1169"/>
                  </a:lnTo>
                  <a:lnTo>
                    <a:pt x="4627" y="1179"/>
                  </a:lnTo>
                  <a:lnTo>
                    <a:pt x="4629" y="1191"/>
                  </a:lnTo>
                  <a:lnTo>
                    <a:pt x="4631" y="1206"/>
                  </a:lnTo>
                  <a:lnTo>
                    <a:pt x="4636" y="1208"/>
                  </a:lnTo>
                  <a:lnTo>
                    <a:pt x="4638" y="1212"/>
                  </a:lnTo>
                  <a:lnTo>
                    <a:pt x="4641" y="1214"/>
                  </a:lnTo>
                  <a:lnTo>
                    <a:pt x="4641" y="1220"/>
                  </a:lnTo>
                  <a:lnTo>
                    <a:pt x="4643" y="1230"/>
                  </a:lnTo>
                  <a:lnTo>
                    <a:pt x="4645" y="1244"/>
                  </a:lnTo>
                  <a:lnTo>
                    <a:pt x="4648" y="1256"/>
                  </a:lnTo>
                  <a:lnTo>
                    <a:pt x="4650" y="1272"/>
                  </a:lnTo>
                  <a:lnTo>
                    <a:pt x="4655" y="1288"/>
                  </a:lnTo>
                  <a:lnTo>
                    <a:pt x="4655" y="1304"/>
                  </a:lnTo>
                  <a:lnTo>
                    <a:pt x="4659" y="1327"/>
                  </a:lnTo>
                  <a:lnTo>
                    <a:pt x="4664" y="1351"/>
                  </a:lnTo>
                  <a:lnTo>
                    <a:pt x="4662" y="1367"/>
                  </a:lnTo>
                  <a:lnTo>
                    <a:pt x="4659" y="1391"/>
                  </a:lnTo>
                  <a:lnTo>
                    <a:pt x="4659" y="1405"/>
                  </a:lnTo>
                  <a:lnTo>
                    <a:pt x="4659" y="1424"/>
                  </a:lnTo>
                  <a:lnTo>
                    <a:pt x="4659" y="1440"/>
                  </a:lnTo>
                  <a:lnTo>
                    <a:pt x="4657" y="1456"/>
                  </a:lnTo>
                  <a:lnTo>
                    <a:pt x="4655" y="1468"/>
                  </a:lnTo>
                  <a:lnTo>
                    <a:pt x="4648" y="1480"/>
                  </a:lnTo>
                  <a:lnTo>
                    <a:pt x="4638" y="1494"/>
                  </a:lnTo>
                  <a:lnTo>
                    <a:pt x="4629" y="1508"/>
                  </a:lnTo>
                  <a:lnTo>
                    <a:pt x="4610" y="1533"/>
                  </a:lnTo>
                  <a:lnTo>
                    <a:pt x="4592" y="1553"/>
                  </a:lnTo>
                  <a:lnTo>
                    <a:pt x="4562" y="1583"/>
                  </a:lnTo>
                  <a:lnTo>
                    <a:pt x="4529" y="1611"/>
                  </a:lnTo>
                  <a:lnTo>
                    <a:pt x="4501" y="1637"/>
                  </a:lnTo>
                  <a:lnTo>
                    <a:pt x="4473" y="1668"/>
                  </a:lnTo>
                  <a:lnTo>
                    <a:pt x="4466" y="1676"/>
                  </a:lnTo>
                  <a:lnTo>
                    <a:pt x="4459" y="1680"/>
                  </a:lnTo>
                  <a:lnTo>
                    <a:pt x="4450" y="1684"/>
                  </a:lnTo>
                  <a:lnTo>
                    <a:pt x="4443" y="1688"/>
                  </a:lnTo>
                  <a:lnTo>
                    <a:pt x="4424" y="1692"/>
                  </a:lnTo>
                  <a:lnTo>
                    <a:pt x="4403" y="1700"/>
                  </a:lnTo>
                  <a:lnTo>
                    <a:pt x="4392" y="1708"/>
                  </a:lnTo>
                  <a:lnTo>
                    <a:pt x="4380" y="1714"/>
                  </a:lnTo>
                  <a:lnTo>
                    <a:pt x="4368" y="1724"/>
                  </a:lnTo>
                  <a:lnTo>
                    <a:pt x="4361" y="1734"/>
                  </a:lnTo>
                  <a:lnTo>
                    <a:pt x="4345" y="1755"/>
                  </a:lnTo>
                  <a:lnTo>
                    <a:pt x="4331" y="1779"/>
                  </a:lnTo>
                  <a:lnTo>
                    <a:pt x="4319" y="1801"/>
                  </a:lnTo>
                  <a:lnTo>
                    <a:pt x="4306" y="1823"/>
                  </a:lnTo>
                  <a:lnTo>
                    <a:pt x="4289" y="1843"/>
                  </a:lnTo>
                  <a:lnTo>
                    <a:pt x="4273" y="1862"/>
                  </a:lnTo>
                  <a:lnTo>
                    <a:pt x="4252" y="1886"/>
                  </a:lnTo>
                  <a:lnTo>
                    <a:pt x="4226" y="1912"/>
                  </a:lnTo>
                  <a:lnTo>
                    <a:pt x="4215" y="1924"/>
                  </a:lnTo>
                  <a:lnTo>
                    <a:pt x="4205" y="1930"/>
                  </a:lnTo>
                  <a:lnTo>
                    <a:pt x="4198" y="1932"/>
                  </a:lnTo>
                  <a:lnTo>
                    <a:pt x="4194" y="1932"/>
                  </a:lnTo>
                  <a:lnTo>
                    <a:pt x="4191" y="1930"/>
                  </a:lnTo>
                  <a:lnTo>
                    <a:pt x="4187" y="1926"/>
                  </a:lnTo>
                  <a:lnTo>
                    <a:pt x="4182" y="1910"/>
                  </a:lnTo>
                  <a:lnTo>
                    <a:pt x="4178" y="1894"/>
                  </a:lnTo>
                  <a:lnTo>
                    <a:pt x="4171" y="1894"/>
                  </a:lnTo>
                  <a:lnTo>
                    <a:pt x="4164" y="1894"/>
                  </a:lnTo>
                  <a:lnTo>
                    <a:pt x="4161" y="1894"/>
                  </a:lnTo>
                  <a:lnTo>
                    <a:pt x="4157" y="1896"/>
                  </a:lnTo>
                  <a:lnTo>
                    <a:pt x="4152" y="1898"/>
                  </a:lnTo>
                  <a:lnTo>
                    <a:pt x="4150" y="1900"/>
                  </a:lnTo>
                  <a:lnTo>
                    <a:pt x="4150" y="1906"/>
                  </a:lnTo>
                  <a:lnTo>
                    <a:pt x="4152" y="1910"/>
                  </a:lnTo>
                  <a:lnTo>
                    <a:pt x="4157" y="1914"/>
                  </a:lnTo>
                  <a:lnTo>
                    <a:pt x="4166" y="1920"/>
                  </a:lnTo>
                  <a:lnTo>
                    <a:pt x="4171" y="1924"/>
                  </a:lnTo>
                  <a:lnTo>
                    <a:pt x="4171" y="1930"/>
                  </a:lnTo>
                  <a:lnTo>
                    <a:pt x="4168" y="1934"/>
                  </a:lnTo>
                  <a:lnTo>
                    <a:pt x="4164" y="1938"/>
                  </a:lnTo>
                  <a:lnTo>
                    <a:pt x="4157" y="1942"/>
                  </a:lnTo>
                  <a:lnTo>
                    <a:pt x="4150" y="1944"/>
                  </a:lnTo>
                  <a:lnTo>
                    <a:pt x="4145" y="1946"/>
                  </a:lnTo>
                  <a:lnTo>
                    <a:pt x="4143" y="1944"/>
                  </a:lnTo>
                  <a:lnTo>
                    <a:pt x="4140" y="1944"/>
                  </a:lnTo>
                  <a:lnTo>
                    <a:pt x="4138" y="1950"/>
                  </a:lnTo>
                  <a:lnTo>
                    <a:pt x="4136" y="1956"/>
                  </a:lnTo>
                  <a:lnTo>
                    <a:pt x="4136" y="1964"/>
                  </a:lnTo>
                  <a:lnTo>
                    <a:pt x="4140" y="1983"/>
                  </a:lnTo>
                  <a:lnTo>
                    <a:pt x="4138" y="1995"/>
                  </a:lnTo>
                  <a:lnTo>
                    <a:pt x="4138" y="1999"/>
                  </a:lnTo>
                  <a:lnTo>
                    <a:pt x="4136" y="2001"/>
                  </a:lnTo>
                  <a:lnTo>
                    <a:pt x="4131" y="2001"/>
                  </a:lnTo>
                  <a:lnTo>
                    <a:pt x="4126" y="2001"/>
                  </a:lnTo>
                  <a:lnTo>
                    <a:pt x="4126" y="2003"/>
                  </a:lnTo>
                  <a:lnTo>
                    <a:pt x="4124" y="2007"/>
                  </a:lnTo>
                  <a:lnTo>
                    <a:pt x="4124" y="2011"/>
                  </a:lnTo>
                  <a:lnTo>
                    <a:pt x="4124" y="2015"/>
                  </a:lnTo>
                  <a:lnTo>
                    <a:pt x="4126" y="2017"/>
                  </a:lnTo>
                  <a:lnTo>
                    <a:pt x="4129" y="2021"/>
                  </a:lnTo>
                  <a:lnTo>
                    <a:pt x="4133" y="2023"/>
                  </a:lnTo>
                  <a:lnTo>
                    <a:pt x="4136" y="2027"/>
                  </a:lnTo>
                  <a:lnTo>
                    <a:pt x="4136" y="2031"/>
                  </a:lnTo>
                  <a:lnTo>
                    <a:pt x="4136" y="2035"/>
                  </a:lnTo>
                  <a:lnTo>
                    <a:pt x="4131" y="2043"/>
                  </a:lnTo>
                  <a:lnTo>
                    <a:pt x="4126" y="2053"/>
                  </a:lnTo>
                  <a:lnTo>
                    <a:pt x="4119" y="2069"/>
                  </a:lnTo>
                  <a:lnTo>
                    <a:pt x="4112" y="2090"/>
                  </a:lnTo>
                  <a:lnTo>
                    <a:pt x="4112" y="2102"/>
                  </a:lnTo>
                  <a:lnTo>
                    <a:pt x="4112" y="2116"/>
                  </a:lnTo>
                  <a:lnTo>
                    <a:pt x="4112" y="2134"/>
                  </a:lnTo>
                  <a:lnTo>
                    <a:pt x="4115" y="2154"/>
                  </a:lnTo>
                  <a:lnTo>
                    <a:pt x="4119" y="2170"/>
                  </a:lnTo>
                  <a:lnTo>
                    <a:pt x="4122" y="2182"/>
                  </a:lnTo>
                  <a:lnTo>
                    <a:pt x="4122" y="2193"/>
                  </a:lnTo>
                  <a:lnTo>
                    <a:pt x="4122" y="2201"/>
                  </a:lnTo>
                  <a:lnTo>
                    <a:pt x="4122" y="2209"/>
                  </a:lnTo>
                  <a:lnTo>
                    <a:pt x="4126" y="2217"/>
                  </a:lnTo>
                  <a:lnTo>
                    <a:pt x="4112" y="2257"/>
                  </a:lnTo>
                  <a:lnTo>
                    <a:pt x="4096" y="2296"/>
                  </a:lnTo>
                  <a:lnTo>
                    <a:pt x="4089" y="2314"/>
                  </a:lnTo>
                  <a:lnTo>
                    <a:pt x="4082" y="2332"/>
                  </a:lnTo>
                  <a:lnTo>
                    <a:pt x="4077" y="2354"/>
                  </a:lnTo>
                  <a:lnTo>
                    <a:pt x="4070" y="2376"/>
                  </a:lnTo>
                  <a:lnTo>
                    <a:pt x="4075" y="2400"/>
                  </a:lnTo>
                  <a:lnTo>
                    <a:pt x="4075" y="2419"/>
                  </a:lnTo>
                  <a:lnTo>
                    <a:pt x="4061" y="2431"/>
                  </a:lnTo>
                  <a:lnTo>
                    <a:pt x="4045" y="2439"/>
                  </a:lnTo>
                  <a:lnTo>
                    <a:pt x="4031" y="2449"/>
                  </a:lnTo>
                  <a:lnTo>
                    <a:pt x="4019" y="2463"/>
                  </a:lnTo>
                  <a:lnTo>
                    <a:pt x="4015" y="2473"/>
                  </a:lnTo>
                  <a:lnTo>
                    <a:pt x="4010" y="2483"/>
                  </a:lnTo>
                  <a:lnTo>
                    <a:pt x="4008" y="2497"/>
                  </a:lnTo>
                  <a:lnTo>
                    <a:pt x="4008" y="2511"/>
                  </a:lnTo>
                  <a:lnTo>
                    <a:pt x="4001" y="2582"/>
                  </a:lnTo>
                  <a:lnTo>
                    <a:pt x="3994" y="2598"/>
                  </a:lnTo>
                  <a:lnTo>
                    <a:pt x="3987" y="2612"/>
                  </a:lnTo>
                  <a:lnTo>
                    <a:pt x="3970" y="2620"/>
                  </a:lnTo>
                  <a:lnTo>
                    <a:pt x="3956" y="2633"/>
                  </a:lnTo>
                  <a:lnTo>
                    <a:pt x="3949" y="2645"/>
                  </a:lnTo>
                  <a:lnTo>
                    <a:pt x="3942" y="2657"/>
                  </a:lnTo>
                  <a:lnTo>
                    <a:pt x="3928" y="2681"/>
                  </a:lnTo>
                  <a:lnTo>
                    <a:pt x="3912" y="2705"/>
                  </a:lnTo>
                  <a:lnTo>
                    <a:pt x="3901" y="2717"/>
                  </a:lnTo>
                  <a:lnTo>
                    <a:pt x="3894" y="2725"/>
                  </a:lnTo>
                  <a:lnTo>
                    <a:pt x="3884" y="2729"/>
                  </a:lnTo>
                  <a:lnTo>
                    <a:pt x="3870" y="2734"/>
                  </a:lnTo>
                  <a:lnTo>
                    <a:pt x="3861" y="2738"/>
                  </a:lnTo>
                  <a:lnTo>
                    <a:pt x="3856" y="2742"/>
                  </a:lnTo>
                  <a:lnTo>
                    <a:pt x="3856" y="2748"/>
                  </a:lnTo>
                  <a:lnTo>
                    <a:pt x="3856" y="2754"/>
                  </a:lnTo>
                  <a:lnTo>
                    <a:pt x="3847" y="2770"/>
                  </a:lnTo>
                  <a:lnTo>
                    <a:pt x="3835" y="2786"/>
                  </a:lnTo>
                  <a:lnTo>
                    <a:pt x="3835" y="2814"/>
                  </a:lnTo>
                  <a:lnTo>
                    <a:pt x="3835" y="2836"/>
                  </a:lnTo>
                  <a:lnTo>
                    <a:pt x="3835" y="2847"/>
                  </a:lnTo>
                  <a:lnTo>
                    <a:pt x="3831" y="2855"/>
                  </a:lnTo>
                  <a:lnTo>
                    <a:pt x="3821" y="2859"/>
                  </a:lnTo>
                  <a:lnTo>
                    <a:pt x="3812" y="2865"/>
                  </a:lnTo>
                  <a:lnTo>
                    <a:pt x="3789" y="2871"/>
                  </a:lnTo>
                  <a:lnTo>
                    <a:pt x="3759" y="2877"/>
                  </a:lnTo>
                  <a:lnTo>
                    <a:pt x="3749" y="2881"/>
                  </a:lnTo>
                  <a:lnTo>
                    <a:pt x="3738" y="2887"/>
                  </a:lnTo>
                  <a:lnTo>
                    <a:pt x="3728" y="2895"/>
                  </a:lnTo>
                  <a:lnTo>
                    <a:pt x="3721" y="2901"/>
                  </a:lnTo>
                  <a:lnTo>
                    <a:pt x="3717" y="2909"/>
                  </a:lnTo>
                  <a:lnTo>
                    <a:pt x="3714" y="2915"/>
                  </a:lnTo>
                  <a:lnTo>
                    <a:pt x="3714" y="2921"/>
                  </a:lnTo>
                  <a:lnTo>
                    <a:pt x="3717" y="2925"/>
                  </a:lnTo>
                  <a:lnTo>
                    <a:pt x="3719" y="2927"/>
                  </a:lnTo>
                  <a:lnTo>
                    <a:pt x="3719" y="2931"/>
                  </a:lnTo>
                  <a:lnTo>
                    <a:pt x="3717" y="2935"/>
                  </a:lnTo>
                  <a:lnTo>
                    <a:pt x="3712" y="2939"/>
                  </a:lnTo>
                  <a:lnTo>
                    <a:pt x="3707" y="2941"/>
                  </a:lnTo>
                  <a:lnTo>
                    <a:pt x="3698" y="2943"/>
                  </a:lnTo>
                  <a:lnTo>
                    <a:pt x="3686" y="2941"/>
                  </a:lnTo>
                  <a:lnTo>
                    <a:pt x="3672" y="2937"/>
                  </a:lnTo>
                  <a:lnTo>
                    <a:pt x="3656" y="2937"/>
                  </a:lnTo>
                  <a:lnTo>
                    <a:pt x="3628" y="2939"/>
                  </a:lnTo>
                  <a:lnTo>
                    <a:pt x="3614" y="2939"/>
                  </a:lnTo>
                  <a:lnTo>
                    <a:pt x="3603" y="2939"/>
                  </a:lnTo>
                  <a:lnTo>
                    <a:pt x="3591" y="2939"/>
                  </a:lnTo>
                  <a:lnTo>
                    <a:pt x="3584" y="2937"/>
                  </a:lnTo>
                  <a:lnTo>
                    <a:pt x="3589" y="2927"/>
                  </a:lnTo>
                  <a:lnTo>
                    <a:pt x="3591" y="2919"/>
                  </a:lnTo>
                  <a:lnTo>
                    <a:pt x="3591" y="2915"/>
                  </a:lnTo>
                  <a:lnTo>
                    <a:pt x="3589" y="2913"/>
                  </a:lnTo>
                  <a:lnTo>
                    <a:pt x="3584" y="2915"/>
                  </a:lnTo>
                  <a:lnTo>
                    <a:pt x="3577" y="2915"/>
                  </a:lnTo>
                  <a:lnTo>
                    <a:pt x="3572" y="2939"/>
                  </a:lnTo>
                  <a:lnTo>
                    <a:pt x="3554" y="2939"/>
                  </a:lnTo>
                  <a:lnTo>
                    <a:pt x="3533" y="2941"/>
                  </a:lnTo>
                  <a:lnTo>
                    <a:pt x="3510" y="2941"/>
                  </a:lnTo>
                  <a:lnTo>
                    <a:pt x="3491" y="2943"/>
                  </a:lnTo>
                  <a:lnTo>
                    <a:pt x="3491" y="2939"/>
                  </a:lnTo>
                  <a:lnTo>
                    <a:pt x="3493" y="2937"/>
                  </a:lnTo>
                  <a:lnTo>
                    <a:pt x="3498" y="2935"/>
                  </a:lnTo>
                  <a:lnTo>
                    <a:pt x="3500" y="2935"/>
                  </a:lnTo>
                  <a:lnTo>
                    <a:pt x="3510" y="2933"/>
                  </a:lnTo>
                  <a:lnTo>
                    <a:pt x="3512" y="2933"/>
                  </a:lnTo>
                  <a:lnTo>
                    <a:pt x="3507" y="2929"/>
                  </a:lnTo>
                  <a:lnTo>
                    <a:pt x="3498" y="2929"/>
                  </a:lnTo>
                  <a:lnTo>
                    <a:pt x="3479" y="2935"/>
                  </a:lnTo>
                  <a:lnTo>
                    <a:pt x="3465" y="2941"/>
                  </a:lnTo>
                  <a:lnTo>
                    <a:pt x="3451" y="2933"/>
                  </a:lnTo>
                  <a:lnTo>
                    <a:pt x="3442" y="2931"/>
                  </a:lnTo>
                  <a:lnTo>
                    <a:pt x="3428" y="2937"/>
                  </a:lnTo>
                  <a:lnTo>
                    <a:pt x="3419" y="2943"/>
                  </a:lnTo>
                  <a:lnTo>
                    <a:pt x="3426" y="2954"/>
                  </a:lnTo>
                  <a:lnTo>
                    <a:pt x="3433" y="2958"/>
                  </a:lnTo>
                  <a:lnTo>
                    <a:pt x="3430" y="2964"/>
                  </a:lnTo>
                  <a:lnTo>
                    <a:pt x="3426" y="2968"/>
                  </a:lnTo>
                  <a:lnTo>
                    <a:pt x="3421" y="2972"/>
                  </a:lnTo>
                  <a:lnTo>
                    <a:pt x="3414" y="2974"/>
                  </a:lnTo>
                  <a:lnTo>
                    <a:pt x="3400" y="2976"/>
                  </a:lnTo>
                  <a:lnTo>
                    <a:pt x="3391" y="2976"/>
                  </a:lnTo>
                  <a:lnTo>
                    <a:pt x="3363" y="2988"/>
                  </a:lnTo>
                  <a:lnTo>
                    <a:pt x="3333" y="2996"/>
                  </a:lnTo>
                  <a:lnTo>
                    <a:pt x="3330" y="2996"/>
                  </a:lnTo>
                  <a:lnTo>
                    <a:pt x="3326" y="3000"/>
                  </a:lnTo>
                  <a:lnTo>
                    <a:pt x="3321" y="3004"/>
                  </a:lnTo>
                  <a:lnTo>
                    <a:pt x="3321" y="3012"/>
                  </a:lnTo>
                  <a:lnTo>
                    <a:pt x="3316" y="3016"/>
                  </a:lnTo>
                  <a:lnTo>
                    <a:pt x="3312" y="3018"/>
                  </a:lnTo>
                  <a:lnTo>
                    <a:pt x="3309" y="3018"/>
                  </a:lnTo>
                  <a:lnTo>
                    <a:pt x="3305" y="3018"/>
                  </a:lnTo>
                  <a:lnTo>
                    <a:pt x="3298" y="3014"/>
                  </a:lnTo>
                  <a:lnTo>
                    <a:pt x="3288" y="3012"/>
                  </a:lnTo>
                  <a:lnTo>
                    <a:pt x="3277" y="3012"/>
                  </a:lnTo>
                  <a:lnTo>
                    <a:pt x="3268" y="3014"/>
                  </a:lnTo>
                  <a:lnTo>
                    <a:pt x="3251" y="3022"/>
                  </a:lnTo>
                  <a:lnTo>
                    <a:pt x="3233" y="3030"/>
                  </a:lnTo>
                  <a:lnTo>
                    <a:pt x="3216" y="3032"/>
                  </a:lnTo>
                  <a:lnTo>
                    <a:pt x="3202" y="3036"/>
                  </a:lnTo>
                  <a:lnTo>
                    <a:pt x="3191" y="3040"/>
                  </a:lnTo>
                  <a:lnTo>
                    <a:pt x="3179" y="3046"/>
                  </a:lnTo>
                  <a:lnTo>
                    <a:pt x="3160" y="3058"/>
                  </a:lnTo>
                  <a:lnTo>
                    <a:pt x="3137" y="3077"/>
                  </a:lnTo>
                  <a:lnTo>
                    <a:pt x="3123" y="3085"/>
                  </a:lnTo>
                  <a:lnTo>
                    <a:pt x="3114" y="3091"/>
                  </a:lnTo>
                  <a:lnTo>
                    <a:pt x="3105" y="3095"/>
                  </a:lnTo>
                  <a:lnTo>
                    <a:pt x="3088" y="3101"/>
                  </a:lnTo>
                  <a:lnTo>
                    <a:pt x="3065" y="3117"/>
                  </a:lnTo>
                  <a:lnTo>
                    <a:pt x="3044" y="3129"/>
                  </a:lnTo>
                  <a:lnTo>
                    <a:pt x="3037" y="3133"/>
                  </a:lnTo>
                  <a:lnTo>
                    <a:pt x="3035" y="3135"/>
                  </a:lnTo>
                  <a:lnTo>
                    <a:pt x="3035" y="3137"/>
                  </a:lnTo>
                  <a:lnTo>
                    <a:pt x="3037" y="3139"/>
                  </a:lnTo>
                  <a:lnTo>
                    <a:pt x="3039" y="3141"/>
                  </a:lnTo>
                  <a:lnTo>
                    <a:pt x="3042" y="3143"/>
                  </a:lnTo>
                  <a:lnTo>
                    <a:pt x="3039" y="3145"/>
                  </a:lnTo>
                  <a:lnTo>
                    <a:pt x="3035" y="3151"/>
                  </a:lnTo>
                  <a:lnTo>
                    <a:pt x="3035" y="3153"/>
                  </a:lnTo>
                  <a:lnTo>
                    <a:pt x="3023" y="3161"/>
                  </a:lnTo>
                  <a:lnTo>
                    <a:pt x="3009" y="3172"/>
                  </a:lnTo>
                  <a:lnTo>
                    <a:pt x="2995" y="3178"/>
                  </a:lnTo>
                  <a:lnTo>
                    <a:pt x="2993" y="3176"/>
                  </a:lnTo>
                  <a:lnTo>
                    <a:pt x="2995" y="3174"/>
                  </a:lnTo>
                  <a:lnTo>
                    <a:pt x="2998" y="3170"/>
                  </a:lnTo>
                  <a:lnTo>
                    <a:pt x="2998" y="3167"/>
                  </a:lnTo>
                  <a:lnTo>
                    <a:pt x="3000" y="3165"/>
                  </a:lnTo>
                  <a:lnTo>
                    <a:pt x="3000" y="3161"/>
                  </a:lnTo>
                  <a:lnTo>
                    <a:pt x="2995" y="3159"/>
                  </a:lnTo>
                  <a:lnTo>
                    <a:pt x="2986" y="3159"/>
                  </a:lnTo>
                  <a:lnTo>
                    <a:pt x="2984" y="3157"/>
                  </a:lnTo>
                  <a:lnTo>
                    <a:pt x="2979" y="3159"/>
                  </a:lnTo>
                  <a:lnTo>
                    <a:pt x="2977" y="3163"/>
                  </a:lnTo>
                  <a:lnTo>
                    <a:pt x="2974" y="3167"/>
                  </a:lnTo>
                  <a:lnTo>
                    <a:pt x="2972" y="3172"/>
                  </a:lnTo>
                  <a:lnTo>
                    <a:pt x="2967" y="3174"/>
                  </a:lnTo>
                  <a:lnTo>
                    <a:pt x="2963" y="3174"/>
                  </a:lnTo>
                  <a:lnTo>
                    <a:pt x="2953" y="3172"/>
                  </a:lnTo>
                  <a:lnTo>
                    <a:pt x="2953" y="3180"/>
                  </a:lnTo>
                  <a:lnTo>
                    <a:pt x="2958" y="3184"/>
                  </a:lnTo>
                  <a:lnTo>
                    <a:pt x="2963" y="3186"/>
                  </a:lnTo>
                  <a:lnTo>
                    <a:pt x="2970" y="3186"/>
                  </a:lnTo>
                  <a:lnTo>
                    <a:pt x="2977" y="3188"/>
                  </a:lnTo>
                  <a:lnTo>
                    <a:pt x="2981" y="3188"/>
                  </a:lnTo>
                  <a:lnTo>
                    <a:pt x="2986" y="3190"/>
                  </a:lnTo>
                  <a:lnTo>
                    <a:pt x="2986" y="3194"/>
                  </a:lnTo>
                  <a:lnTo>
                    <a:pt x="2974" y="3206"/>
                  </a:lnTo>
                  <a:lnTo>
                    <a:pt x="2967" y="3220"/>
                  </a:lnTo>
                  <a:lnTo>
                    <a:pt x="2967" y="3248"/>
                  </a:lnTo>
                  <a:lnTo>
                    <a:pt x="2970" y="3256"/>
                  </a:lnTo>
                  <a:lnTo>
                    <a:pt x="2965" y="3254"/>
                  </a:lnTo>
                  <a:lnTo>
                    <a:pt x="2960" y="3254"/>
                  </a:lnTo>
                  <a:lnTo>
                    <a:pt x="2958" y="3256"/>
                  </a:lnTo>
                  <a:lnTo>
                    <a:pt x="2953" y="3258"/>
                  </a:lnTo>
                  <a:lnTo>
                    <a:pt x="2953" y="3266"/>
                  </a:lnTo>
                  <a:lnTo>
                    <a:pt x="2956" y="3270"/>
                  </a:lnTo>
                  <a:lnTo>
                    <a:pt x="2958" y="3270"/>
                  </a:lnTo>
                  <a:lnTo>
                    <a:pt x="2963" y="3272"/>
                  </a:lnTo>
                  <a:lnTo>
                    <a:pt x="2965" y="3272"/>
                  </a:lnTo>
                  <a:lnTo>
                    <a:pt x="2965" y="3276"/>
                  </a:lnTo>
                  <a:lnTo>
                    <a:pt x="2960" y="3285"/>
                  </a:lnTo>
                  <a:lnTo>
                    <a:pt x="2951" y="3297"/>
                  </a:lnTo>
                  <a:lnTo>
                    <a:pt x="2953" y="3309"/>
                  </a:lnTo>
                  <a:lnTo>
                    <a:pt x="2958" y="3329"/>
                  </a:lnTo>
                  <a:lnTo>
                    <a:pt x="2970" y="3347"/>
                  </a:lnTo>
                  <a:lnTo>
                    <a:pt x="2981" y="3373"/>
                  </a:lnTo>
                  <a:lnTo>
                    <a:pt x="2979" y="3388"/>
                  </a:lnTo>
                  <a:lnTo>
                    <a:pt x="2977" y="3402"/>
                  </a:lnTo>
                  <a:lnTo>
                    <a:pt x="2972" y="3412"/>
                  </a:lnTo>
                  <a:lnTo>
                    <a:pt x="2965" y="3420"/>
                  </a:lnTo>
                  <a:lnTo>
                    <a:pt x="2956" y="3432"/>
                  </a:lnTo>
                  <a:lnTo>
                    <a:pt x="2951" y="3442"/>
                  </a:lnTo>
                  <a:lnTo>
                    <a:pt x="2949" y="3466"/>
                  </a:lnTo>
                  <a:lnTo>
                    <a:pt x="2946" y="3474"/>
                  </a:lnTo>
                  <a:lnTo>
                    <a:pt x="2939" y="3476"/>
                  </a:lnTo>
                  <a:lnTo>
                    <a:pt x="2935" y="3482"/>
                  </a:lnTo>
                  <a:lnTo>
                    <a:pt x="2932" y="3488"/>
                  </a:lnTo>
                  <a:lnTo>
                    <a:pt x="2930" y="3494"/>
                  </a:lnTo>
                  <a:lnTo>
                    <a:pt x="2921" y="3503"/>
                  </a:lnTo>
                  <a:lnTo>
                    <a:pt x="2902" y="3513"/>
                  </a:lnTo>
                  <a:lnTo>
                    <a:pt x="2877" y="3535"/>
                  </a:lnTo>
                  <a:lnTo>
                    <a:pt x="2844" y="3565"/>
                  </a:lnTo>
                  <a:lnTo>
                    <a:pt x="2830" y="3583"/>
                  </a:lnTo>
                  <a:lnTo>
                    <a:pt x="2814" y="3603"/>
                  </a:lnTo>
                  <a:lnTo>
                    <a:pt x="2800" y="3624"/>
                  </a:lnTo>
                  <a:lnTo>
                    <a:pt x="2786" y="3644"/>
                  </a:lnTo>
                  <a:lnTo>
                    <a:pt x="2755" y="3696"/>
                  </a:lnTo>
                  <a:lnTo>
                    <a:pt x="2728" y="3739"/>
                  </a:lnTo>
                  <a:lnTo>
                    <a:pt x="2711" y="3759"/>
                  </a:lnTo>
                  <a:lnTo>
                    <a:pt x="2688" y="3779"/>
                  </a:lnTo>
                  <a:lnTo>
                    <a:pt x="2658" y="3801"/>
                  </a:lnTo>
                  <a:lnTo>
                    <a:pt x="2616" y="3824"/>
                  </a:lnTo>
                  <a:lnTo>
                    <a:pt x="2600" y="3840"/>
                  </a:lnTo>
                  <a:lnTo>
                    <a:pt x="2586" y="3848"/>
                  </a:lnTo>
                  <a:lnTo>
                    <a:pt x="2583" y="3834"/>
                  </a:lnTo>
                  <a:lnTo>
                    <a:pt x="2579" y="3821"/>
                  </a:lnTo>
                  <a:lnTo>
                    <a:pt x="2583" y="3819"/>
                  </a:lnTo>
                  <a:lnTo>
                    <a:pt x="2586" y="3819"/>
                  </a:lnTo>
                  <a:lnTo>
                    <a:pt x="2588" y="3819"/>
                  </a:lnTo>
                  <a:lnTo>
                    <a:pt x="2588" y="3821"/>
                  </a:lnTo>
                  <a:lnTo>
                    <a:pt x="2590" y="3826"/>
                  </a:lnTo>
                  <a:lnTo>
                    <a:pt x="2595" y="3828"/>
                  </a:lnTo>
                  <a:lnTo>
                    <a:pt x="2607" y="3819"/>
                  </a:lnTo>
                  <a:lnTo>
                    <a:pt x="2620" y="3811"/>
                  </a:lnTo>
                  <a:lnTo>
                    <a:pt x="2627" y="3807"/>
                  </a:lnTo>
                  <a:lnTo>
                    <a:pt x="2634" y="3803"/>
                  </a:lnTo>
                  <a:lnTo>
                    <a:pt x="2639" y="3797"/>
                  </a:lnTo>
                  <a:lnTo>
                    <a:pt x="2641" y="3793"/>
                  </a:lnTo>
                  <a:lnTo>
                    <a:pt x="2648" y="3793"/>
                  </a:lnTo>
                  <a:lnTo>
                    <a:pt x="2655" y="3789"/>
                  </a:lnTo>
                  <a:lnTo>
                    <a:pt x="2662" y="3787"/>
                  </a:lnTo>
                  <a:lnTo>
                    <a:pt x="2665" y="3783"/>
                  </a:lnTo>
                  <a:lnTo>
                    <a:pt x="2669" y="3771"/>
                  </a:lnTo>
                  <a:lnTo>
                    <a:pt x="2669" y="3759"/>
                  </a:lnTo>
                  <a:lnTo>
                    <a:pt x="2672" y="3755"/>
                  </a:lnTo>
                  <a:lnTo>
                    <a:pt x="2674" y="3751"/>
                  </a:lnTo>
                  <a:lnTo>
                    <a:pt x="2681" y="3749"/>
                  </a:lnTo>
                  <a:lnTo>
                    <a:pt x="2690" y="3749"/>
                  </a:lnTo>
                  <a:lnTo>
                    <a:pt x="2693" y="3749"/>
                  </a:lnTo>
                  <a:lnTo>
                    <a:pt x="2693" y="3747"/>
                  </a:lnTo>
                  <a:lnTo>
                    <a:pt x="2695" y="3745"/>
                  </a:lnTo>
                  <a:lnTo>
                    <a:pt x="2695" y="3743"/>
                  </a:lnTo>
                  <a:lnTo>
                    <a:pt x="2693" y="3737"/>
                  </a:lnTo>
                  <a:lnTo>
                    <a:pt x="2693" y="3733"/>
                  </a:lnTo>
                  <a:lnTo>
                    <a:pt x="2695" y="3729"/>
                  </a:lnTo>
                  <a:lnTo>
                    <a:pt x="2700" y="3725"/>
                  </a:lnTo>
                  <a:lnTo>
                    <a:pt x="2702" y="3725"/>
                  </a:lnTo>
                  <a:lnTo>
                    <a:pt x="2707" y="3723"/>
                  </a:lnTo>
                  <a:lnTo>
                    <a:pt x="2716" y="3723"/>
                  </a:lnTo>
                  <a:lnTo>
                    <a:pt x="2723" y="3721"/>
                  </a:lnTo>
                  <a:lnTo>
                    <a:pt x="2723" y="3708"/>
                  </a:lnTo>
                  <a:lnTo>
                    <a:pt x="2721" y="3698"/>
                  </a:lnTo>
                  <a:lnTo>
                    <a:pt x="2721" y="3692"/>
                  </a:lnTo>
                  <a:lnTo>
                    <a:pt x="2721" y="3686"/>
                  </a:lnTo>
                  <a:lnTo>
                    <a:pt x="2723" y="3680"/>
                  </a:lnTo>
                  <a:lnTo>
                    <a:pt x="2730" y="3678"/>
                  </a:lnTo>
                  <a:lnTo>
                    <a:pt x="2735" y="3676"/>
                  </a:lnTo>
                  <a:lnTo>
                    <a:pt x="2737" y="3672"/>
                  </a:lnTo>
                  <a:lnTo>
                    <a:pt x="2737" y="3670"/>
                  </a:lnTo>
                  <a:lnTo>
                    <a:pt x="2737" y="3668"/>
                  </a:lnTo>
                  <a:lnTo>
                    <a:pt x="2728" y="3664"/>
                  </a:lnTo>
                  <a:lnTo>
                    <a:pt x="2718" y="3656"/>
                  </a:lnTo>
                  <a:lnTo>
                    <a:pt x="2714" y="3654"/>
                  </a:lnTo>
                  <a:lnTo>
                    <a:pt x="2707" y="3652"/>
                  </a:lnTo>
                  <a:lnTo>
                    <a:pt x="2702" y="3652"/>
                  </a:lnTo>
                  <a:lnTo>
                    <a:pt x="2695" y="3656"/>
                  </a:lnTo>
                  <a:lnTo>
                    <a:pt x="2693" y="3658"/>
                  </a:lnTo>
                  <a:lnTo>
                    <a:pt x="2690" y="3662"/>
                  </a:lnTo>
                  <a:lnTo>
                    <a:pt x="2690" y="3666"/>
                  </a:lnTo>
                  <a:lnTo>
                    <a:pt x="2690" y="3670"/>
                  </a:lnTo>
                  <a:lnTo>
                    <a:pt x="2693" y="3674"/>
                  </a:lnTo>
                  <a:lnTo>
                    <a:pt x="2693" y="3678"/>
                  </a:lnTo>
                  <a:lnTo>
                    <a:pt x="2683" y="3678"/>
                  </a:lnTo>
                  <a:lnTo>
                    <a:pt x="2676" y="3682"/>
                  </a:lnTo>
                  <a:lnTo>
                    <a:pt x="2672" y="3688"/>
                  </a:lnTo>
                  <a:lnTo>
                    <a:pt x="2667" y="3692"/>
                  </a:lnTo>
                  <a:lnTo>
                    <a:pt x="2665" y="3698"/>
                  </a:lnTo>
                  <a:lnTo>
                    <a:pt x="2665" y="3706"/>
                  </a:lnTo>
                  <a:lnTo>
                    <a:pt x="2662" y="3710"/>
                  </a:lnTo>
                  <a:lnTo>
                    <a:pt x="2662" y="3712"/>
                  </a:lnTo>
                  <a:lnTo>
                    <a:pt x="2660" y="3715"/>
                  </a:lnTo>
                  <a:lnTo>
                    <a:pt x="2658" y="3715"/>
                  </a:lnTo>
                  <a:lnTo>
                    <a:pt x="2658" y="3723"/>
                  </a:lnTo>
                  <a:lnTo>
                    <a:pt x="2655" y="3727"/>
                  </a:lnTo>
                  <a:lnTo>
                    <a:pt x="2653" y="3729"/>
                  </a:lnTo>
                  <a:lnTo>
                    <a:pt x="2648" y="3731"/>
                  </a:lnTo>
                  <a:lnTo>
                    <a:pt x="2644" y="3731"/>
                  </a:lnTo>
                  <a:lnTo>
                    <a:pt x="2641" y="3733"/>
                  </a:lnTo>
                  <a:lnTo>
                    <a:pt x="2641" y="3737"/>
                  </a:lnTo>
                  <a:lnTo>
                    <a:pt x="2639" y="3743"/>
                  </a:lnTo>
                  <a:lnTo>
                    <a:pt x="2639" y="3747"/>
                  </a:lnTo>
                  <a:lnTo>
                    <a:pt x="2637" y="3751"/>
                  </a:lnTo>
                  <a:lnTo>
                    <a:pt x="2634" y="3753"/>
                  </a:lnTo>
                  <a:lnTo>
                    <a:pt x="2630" y="3755"/>
                  </a:lnTo>
                  <a:lnTo>
                    <a:pt x="2625" y="3757"/>
                  </a:lnTo>
                  <a:lnTo>
                    <a:pt x="2625" y="3765"/>
                  </a:lnTo>
                  <a:lnTo>
                    <a:pt x="2625" y="3767"/>
                  </a:lnTo>
                  <a:lnTo>
                    <a:pt x="2623" y="3769"/>
                  </a:lnTo>
                  <a:lnTo>
                    <a:pt x="2618" y="3769"/>
                  </a:lnTo>
                  <a:lnTo>
                    <a:pt x="2611" y="3769"/>
                  </a:lnTo>
                  <a:lnTo>
                    <a:pt x="2604" y="3769"/>
                  </a:lnTo>
                  <a:lnTo>
                    <a:pt x="2595" y="3773"/>
                  </a:lnTo>
                  <a:lnTo>
                    <a:pt x="2590" y="3775"/>
                  </a:lnTo>
                  <a:lnTo>
                    <a:pt x="2586" y="3779"/>
                  </a:lnTo>
                  <a:lnTo>
                    <a:pt x="2581" y="3785"/>
                  </a:lnTo>
                  <a:lnTo>
                    <a:pt x="2581" y="3791"/>
                  </a:lnTo>
                  <a:lnTo>
                    <a:pt x="2583" y="3801"/>
                  </a:lnTo>
                  <a:lnTo>
                    <a:pt x="2581" y="3807"/>
                  </a:lnTo>
                  <a:lnTo>
                    <a:pt x="2574" y="3813"/>
                  </a:lnTo>
                  <a:lnTo>
                    <a:pt x="2565" y="3819"/>
                  </a:lnTo>
                  <a:lnTo>
                    <a:pt x="2567" y="3830"/>
                  </a:lnTo>
                  <a:lnTo>
                    <a:pt x="2562" y="3846"/>
                  </a:lnTo>
                  <a:lnTo>
                    <a:pt x="2562" y="3850"/>
                  </a:lnTo>
                  <a:lnTo>
                    <a:pt x="2565" y="3848"/>
                  </a:lnTo>
                  <a:lnTo>
                    <a:pt x="2569" y="3846"/>
                  </a:lnTo>
                  <a:lnTo>
                    <a:pt x="2572" y="3844"/>
                  </a:lnTo>
                  <a:lnTo>
                    <a:pt x="2576" y="3844"/>
                  </a:lnTo>
                  <a:lnTo>
                    <a:pt x="2579" y="3846"/>
                  </a:lnTo>
                  <a:lnTo>
                    <a:pt x="2581" y="3852"/>
                  </a:lnTo>
                  <a:lnTo>
                    <a:pt x="2576" y="3860"/>
                  </a:lnTo>
                  <a:lnTo>
                    <a:pt x="2562" y="3872"/>
                  </a:lnTo>
                  <a:lnTo>
                    <a:pt x="2555" y="3880"/>
                  </a:lnTo>
                  <a:lnTo>
                    <a:pt x="2551" y="3890"/>
                  </a:lnTo>
                  <a:lnTo>
                    <a:pt x="2546" y="3902"/>
                  </a:lnTo>
                  <a:lnTo>
                    <a:pt x="2544" y="3916"/>
                  </a:lnTo>
                  <a:lnTo>
                    <a:pt x="2539" y="3928"/>
                  </a:lnTo>
                  <a:lnTo>
                    <a:pt x="2532" y="3943"/>
                  </a:lnTo>
                  <a:lnTo>
                    <a:pt x="2523" y="3955"/>
                  </a:lnTo>
                  <a:lnTo>
                    <a:pt x="2513" y="3963"/>
                  </a:lnTo>
                  <a:lnTo>
                    <a:pt x="2509" y="3971"/>
                  </a:lnTo>
                  <a:lnTo>
                    <a:pt x="2497" y="3981"/>
                  </a:lnTo>
                  <a:lnTo>
                    <a:pt x="2486" y="3989"/>
                  </a:lnTo>
                  <a:lnTo>
                    <a:pt x="2479" y="3991"/>
                  </a:lnTo>
                  <a:lnTo>
                    <a:pt x="2455" y="4007"/>
                  </a:lnTo>
                  <a:lnTo>
                    <a:pt x="2434" y="402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180457" y="1616505"/>
              <a:ext cx="4266000" cy="4044496"/>
            </a:xfrm>
            <a:custGeom>
              <a:avLst/>
              <a:gdLst>
                <a:gd name="T0" fmla="*/ 2 w 4664"/>
                <a:gd name="T1" fmla="*/ 1 h 4023"/>
                <a:gd name="T2" fmla="*/ 2 w 4664"/>
                <a:gd name="T3" fmla="*/ 1 h 4023"/>
                <a:gd name="T4" fmla="*/ 2 w 4664"/>
                <a:gd name="T5" fmla="*/ 1 h 4023"/>
                <a:gd name="T6" fmla="*/ 2 w 4664"/>
                <a:gd name="T7" fmla="*/ 1 h 4023"/>
                <a:gd name="T8" fmla="*/ 2 w 4664"/>
                <a:gd name="T9" fmla="*/ 1 h 4023"/>
                <a:gd name="T10" fmla="*/ 2 w 4664"/>
                <a:gd name="T11" fmla="*/ 1 h 4023"/>
                <a:gd name="T12" fmla="*/ 2 w 4664"/>
                <a:gd name="T13" fmla="*/ 1 h 4023"/>
                <a:gd name="T14" fmla="*/ 2 w 4664"/>
                <a:gd name="T15" fmla="*/ 1 h 4023"/>
                <a:gd name="T16" fmla="*/ 2 w 4664"/>
                <a:gd name="T17" fmla="*/ 1 h 4023"/>
                <a:gd name="T18" fmla="*/ 2 w 4664"/>
                <a:gd name="T19" fmla="*/ 1 h 4023"/>
                <a:gd name="T20" fmla="*/ 1 w 4664"/>
                <a:gd name="T21" fmla="*/ 1 h 4023"/>
                <a:gd name="T22" fmla="*/ 1 w 4664"/>
                <a:gd name="T23" fmla="*/ 1 h 4023"/>
                <a:gd name="T24" fmla="*/ 1 w 4664"/>
                <a:gd name="T25" fmla="*/ 1 h 4023"/>
                <a:gd name="T26" fmla="*/ 1 w 4664"/>
                <a:gd name="T27" fmla="*/ 1 h 4023"/>
                <a:gd name="T28" fmla="*/ 1 w 4664"/>
                <a:gd name="T29" fmla="*/ 1 h 4023"/>
                <a:gd name="T30" fmla="*/ 1 w 4664"/>
                <a:gd name="T31" fmla="*/ 1 h 4023"/>
                <a:gd name="T32" fmla="*/ 1 w 4664"/>
                <a:gd name="T33" fmla="*/ 1 h 4023"/>
                <a:gd name="T34" fmla="*/ 1 w 4664"/>
                <a:gd name="T35" fmla="*/ 1 h 4023"/>
                <a:gd name="T36" fmla="*/ 1 w 4664"/>
                <a:gd name="T37" fmla="*/ 1 h 4023"/>
                <a:gd name="T38" fmla="*/ 1 w 4664"/>
                <a:gd name="T39" fmla="*/ 1 h 4023"/>
                <a:gd name="T40" fmla="*/ 1 w 4664"/>
                <a:gd name="T41" fmla="*/ 1 h 4023"/>
                <a:gd name="T42" fmla="*/ 1 w 4664"/>
                <a:gd name="T43" fmla="*/ 1 h 4023"/>
                <a:gd name="T44" fmla="*/ 1 w 4664"/>
                <a:gd name="T45" fmla="*/ 1 h 4023"/>
                <a:gd name="T46" fmla="*/ 1 w 4664"/>
                <a:gd name="T47" fmla="*/ 1 h 4023"/>
                <a:gd name="T48" fmla="*/ 1 w 4664"/>
                <a:gd name="T49" fmla="*/ 1 h 4023"/>
                <a:gd name="T50" fmla="*/ 1 w 4664"/>
                <a:gd name="T51" fmla="*/ 1 h 4023"/>
                <a:gd name="T52" fmla="*/ 1 w 4664"/>
                <a:gd name="T53" fmla="*/ 1 h 4023"/>
                <a:gd name="T54" fmla="*/ 2 w 4664"/>
                <a:gd name="T55" fmla="*/ 1 h 4023"/>
                <a:gd name="T56" fmla="*/ 2 w 4664"/>
                <a:gd name="T57" fmla="*/ 1 h 4023"/>
                <a:gd name="T58" fmla="*/ 2 w 4664"/>
                <a:gd name="T59" fmla="*/ 1 h 4023"/>
                <a:gd name="T60" fmla="*/ 2 w 4664"/>
                <a:gd name="T61" fmla="*/ 1 h 4023"/>
                <a:gd name="T62" fmla="*/ 2 w 4664"/>
                <a:gd name="T63" fmla="*/ 1 h 4023"/>
                <a:gd name="T64" fmla="*/ 2 w 4664"/>
                <a:gd name="T65" fmla="*/ 1 h 4023"/>
                <a:gd name="T66" fmla="*/ 4 w 4664"/>
                <a:gd name="T67" fmla="*/ 1 h 4023"/>
                <a:gd name="T68" fmla="*/ 4 w 4664"/>
                <a:gd name="T69" fmla="*/ 1 h 4023"/>
                <a:gd name="T70" fmla="*/ 4 w 4664"/>
                <a:gd name="T71" fmla="*/ 1 h 4023"/>
                <a:gd name="T72" fmla="*/ 4 w 4664"/>
                <a:gd name="T73" fmla="*/ 1 h 4023"/>
                <a:gd name="T74" fmla="*/ 4 w 4664"/>
                <a:gd name="T75" fmla="*/ 1 h 4023"/>
                <a:gd name="T76" fmla="*/ 4 w 4664"/>
                <a:gd name="T77" fmla="*/ 1 h 4023"/>
                <a:gd name="T78" fmla="*/ 4 w 4664"/>
                <a:gd name="T79" fmla="*/ 1 h 4023"/>
                <a:gd name="T80" fmla="*/ 4 w 4664"/>
                <a:gd name="T81" fmla="*/ 1 h 4023"/>
                <a:gd name="T82" fmla="*/ 4 w 4664"/>
                <a:gd name="T83" fmla="*/ 1 h 4023"/>
                <a:gd name="T84" fmla="*/ 4 w 4664"/>
                <a:gd name="T85" fmla="*/ 1 h 4023"/>
                <a:gd name="T86" fmla="*/ 4 w 4664"/>
                <a:gd name="T87" fmla="*/ 1 h 4023"/>
                <a:gd name="T88" fmla="*/ 4 w 4664"/>
                <a:gd name="T89" fmla="*/ 1 h 4023"/>
                <a:gd name="T90" fmla="*/ 4 w 4664"/>
                <a:gd name="T91" fmla="*/ 1 h 4023"/>
                <a:gd name="T92" fmla="*/ 6 w 4664"/>
                <a:gd name="T93" fmla="*/ 1 h 4023"/>
                <a:gd name="T94" fmla="*/ 6 w 4664"/>
                <a:gd name="T95" fmla="*/ 1 h 4023"/>
                <a:gd name="T96" fmla="*/ 6 w 4664"/>
                <a:gd name="T97" fmla="*/ 1 h 4023"/>
                <a:gd name="T98" fmla="*/ 6 w 4664"/>
                <a:gd name="T99" fmla="*/ 1 h 4023"/>
                <a:gd name="T100" fmla="*/ 6 w 4664"/>
                <a:gd name="T101" fmla="*/ 1 h 4023"/>
                <a:gd name="T102" fmla="*/ 6 w 4664"/>
                <a:gd name="T103" fmla="*/ 1 h 4023"/>
                <a:gd name="T104" fmla="*/ 4 w 4664"/>
                <a:gd name="T105" fmla="*/ 1 h 4023"/>
                <a:gd name="T106" fmla="*/ 4 w 4664"/>
                <a:gd name="T107" fmla="*/ 1 h 4023"/>
                <a:gd name="T108" fmla="*/ 4 w 4664"/>
                <a:gd name="T109" fmla="*/ 1 h 4023"/>
                <a:gd name="T110" fmla="*/ 4 w 4664"/>
                <a:gd name="T111" fmla="*/ 1 h 4023"/>
                <a:gd name="T112" fmla="*/ 4 w 4664"/>
                <a:gd name="T113" fmla="*/ 1 h 4023"/>
                <a:gd name="T114" fmla="*/ 4 w 4664"/>
                <a:gd name="T115" fmla="*/ 1 h 4023"/>
                <a:gd name="T116" fmla="*/ 4 w 4664"/>
                <a:gd name="T117" fmla="*/ 1 h 4023"/>
                <a:gd name="T118" fmla="*/ 4 w 4664"/>
                <a:gd name="T119" fmla="*/ 1 h 4023"/>
                <a:gd name="T120" fmla="*/ 4 w 4664"/>
                <a:gd name="T121" fmla="*/ 1 h 4023"/>
                <a:gd name="T122" fmla="*/ 4 w 4664"/>
                <a:gd name="T123" fmla="*/ 1 h 4023"/>
                <a:gd name="T124" fmla="*/ 4 w 4664"/>
                <a:gd name="T125" fmla="*/ 1 h 40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4"/>
                <a:gd name="T190" fmla="*/ 0 h 4023"/>
                <a:gd name="T191" fmla="*/ 4664 w 4664"/>
                <a:gd name="T192" fmla="*/ 4023 h 40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4" h="4023">
                  <a:moveTo>
                    <a:pt x="2434" y="4023"/>
                  </a:moveTo>
                  <a:lnTo>
                    <a:pt x="2427" y="4001"/>
                  </a:lnTo>
                  <a:lnTo>
                    <a:pt x="2423" y="3977"/>
                  </a:lnTo>
                  <a:lnTo>
                    <a:pt x="2425" y="3965"/>
                  </a:lnTo>
                  <a:lnTo>
                    <a:pt x="2430" y="3957"/>
                  </a:lnTo>
                  <a:lnTo>
                    <a:pt x="2434" y="3951"/>
                  </a:lnTo>
                  <a:lnTo>
                    <a:pt x="2444" y="3945"/>
                  </a:lnTo>
                  <a:lnTo>
                    <a:pt x="2451" y="3939"/>
                  </a:lnTo>
                  <a:lnTo>
                    <a:pt x="2455" y="3933"/>
                  </a:lnTo>
                  <a:lnTo>
                    <a:pt x="2460" y="3924"/>
                  </a:lnTo>
                  <a:lnTo>
                    <a:pt x="2462" y="3914"/>
                  </a:lnTo>
                  <a:lnTo>
                    <a:pt x="2453" y="3910"/>
                  </a:lnTo>
                  <a:lnTo>
                    <a:pt x="2439" y="3902"/>
                  </a:lnTo>
                  <a:lnTo>
                    <a:pt x="2425" y="3894"/>
                  </a:lnTo>
                  <a:lnTo>
                    <a:pt x="2418" y="3886"/>
                  </a:lnTo>
                  <a:lnTo>
                    <a:pt x="2416" y="3876"/>
                  </a:lnTo>
                  <a:lnTo>
                    <a:pt x="2409" y="3864"/>
                  </a:lnTo>
                  <a:lnTo>
                    <a:pt x="2402" y="3852"/>
                  </a:lnTo>
                  <a:lnTo>
                    <a:pt x="2395" y="3844"/>
                  </a:lnTo>
                  <a:lnTo>
                    <a:pt x="2364" y="3834"/>
                  </a:lnTo>
                  <a:lnTo>
                    <a:pt x="2339" y="3824"/>
                  </a:lnTo>
                  <a:lnTo>
                    <a:pt x="2334" y="3811"/>
                  </a:lnTo>
                  <a:lnTo>
                    <a:pt x="2325" y="3799"/>
                  </a:lnTo>
                  <a:lnTo>
                    <a:pt x="2318" y="3795"/>
                  </a:lnTo>
                  <a:lnTo>
                    <a:pt x="2311" y="3789"/>
                  </a:lnTo>
                  <a:lnTo>
                    <a:pt x="2304" y="3787"/>
                  </a:lnTo>
                  <a:lnTo>
                    <a:pt x="2297" y="3785"/>
                  </a:lnTo>
                  <a:lnTo>
                    <a:pt x="2285" y="3783"/>
                  </a:lnTo>
                  <a:lnTo>
                    <a:pt x="2267" y="3775"/>
                  </a:lnTo>
                  <a:lnTo>
                    <a:pt x="2253" y="3767"/>
                  </a:lnTo>
                  <a:lnTo>
                    <a:pt x="2243" y="3759"/>
                  </a:lnTo>
                  <a:lnTo>
                    <a:pt x="2229" y="3743"/>
                  </a:lnTo>
                  <a:lnTo>
                    <a:pt x="2211" y="3727"/>
                  </a:lnTo>
                  <a:lnTo>
                    <a:pt x="2195" y="3741"/>
                  </a:lnTo>
                  <a:lnTo>
                    <a:pt x="2171" y="3753"/>
                  </a:lnTo>
                  <a:lnTo>
                    <a:pt x="2169" y="3751"/>
                  </a:lnTo>
                  <a:lnTo>
                    <a:pt x="2167" y="3747"/>
                  </a:lnTo>
                  <a:lnTo>
                    <a:pt x="2167" y="3741"/>
                  </a:lnTo>
                  <a:lnTo>
                    <a:pt x="2164" y="3733"/>
                  </a:lnTo>
                  <a:lnTo>
                    <a:pt x="2162" y="3723"/>
                  </a:lnTo>
                  <a:lnTo>
                    <a:pt x="2157" y="3712"/>
                  </a:lnTo>
                  <a:lnTo>
                    <a:pt x="2150" y="3702"/>
                  </a:lnTo>
                  <a:lnTo>
                    <a:pt x="2139" y="3692"/>
                  </a:lnTo>
                  <a:lnTo>
                    <a:pt x="2115" y="3680"/>
                  </a:lnTo>
                  <a:lnTo>
                    <a:pt x="2097" y="3664"/>
                  </a:lnTo>
                  <a:lnTo>
                    <a:pt x="2095" y="3662"/>
                  </a:lnTo>
                  <a:lnTo>
                    <a:pt x="2090" y="3656"/>
                  </a:lnTo>
                  <a:lnTo>
                    <a:pt x="2085" y="3654"/>
                  </a:lnTo>
                  <a:lnTo>
                    <a:pt x="2081" y="3650"/>
                  </a:lnTo>
                  <a:lnTo>
                    <a:pt x="2074" y="3650"/>
                  </a:lnTo>
                  <a:lnTo>
                    <a:pt x="2067" y="3650"/>
                  </a:lnTo>
                  <a:lnTo>
                    <a:pt x="2046" y="3660"/>
                  </a:lnTo>
                  <a:lnTo>
                    <a:pt x="2032" y="3670"/>
                  </a:lnTo>
                  <a:lnTo>
                    <a:pt x="2022" y="3668"/>
                  </a:lnTo>
                  <a:lnTo>
                    <a:pt x="2011" y="3668"/>
                  </a:lnTo>
                  <a:lnTo>
                    <a:pt x="2004" y="3666"/>
                  </a:lnTo>
                  <a:lnTo>
                    <a:pt x="2001" y="3664"/>
                  </a:lnTo>
                  <a:lnTo>
                    <a:pt x="1999" y="3664"/>
                  </a:lnTo>
                  <a:lnTo>
                    <a:pt x="1999" y="3662"/>
                  </a:lnTo>
                  <a:lnTo>
                    <a:pt x="2013" y="3646"/>
                  </a:lnTo>
                  <a:lnTo>
                    <a:pt x="2025" y="3630"/>
                  </a:lnTo>
                  <a:lnTo>
                    <a:pt x="2032" y="3622"/>
                  </a:lnTo>
                  <a:lnTo>
                    <a:pt x="2041" y="3614"/>
                  </a:lnTo>
                  <a:lnTo>
                    <a:pt x="2050" y="3606"/>
                  </a:lnTo>
                  <a:lnTo>
                    <a:pt x="2062" y="3601"/>
                  </a:lnTo>
                  <a:lnTo>
                    <a:pt x="2071" y="3595"/>
                  </a:lnTo>
                  <a:lnTo>
                    <a:pt x="2078" y="3589"/>
                  </a:lnTo>
                  <a:lnTo>
                    <a:pt x="2083" y="3583"/>
                  </a:lnTo>
                  <a:lnTo>
                    <a:pt x="2085" y="3575"/>
                  </a:lnTo>
                  <a:lnTo>
                    <a:pt x="2090" y="3567"/>
                  </a:lnTo>
                  <a:lnTo>
                    <a:pt x="2095" y="3559"/>
                  </a:lnTo>
                  <a:lnTo>
                    <a:pt x="2101" y="3551"/>
                  </a:lnTo>
                  <a:lnTo>
                    <a:pt x="2108" y="3545"/>
                  </a:lnTo>
                  <a:lnTo>
                    <a:pt x="2120" y="3535"/>
                  </a:lnTo>
                  <a:lnTo>
                    <a:pt x="2132" y="3523"/>
                  </a:lnTo>
                  <a:lnTo>
                    <a:pt x="2141" y="3509"/>
                  </a:lnTo>
                  <a:lnTo>
                    <a:pt x="2150" y="3497"/>
                  </a:lnTo>
                  <a:lnTo>
                    <a:pt x="2176" y="3476"/>
                  </a:lnTo>
                  <a:lnTo>
                    <a:pt x="2195" y="3456"/>
                  </a:lnTo>
                  <a:lnTo>
                    <a:pt x="2202" y="3448"/>
                  </a:lnTo>
                  <a:lnTo>
                    <a:pt x="2216" y="3438"/>
                  </a:lnTo>
                  <a:lnTo>
                    <a:pt x="2232" y="3430"/>
                  </a:lnTo>
                  <a:lnTo>
                    <a:pt x="2243" y="3422"/>
                  </a:lnTo>
                  <a:lnTo>
                    <a:pt x="2257" y="3418"/>
                  </a:lnTo>
                  <a:lnTo>
                    <a:pt x="2269" y="3414"/>
                  </a:lnTo>
                  <a:lnTo>
                    <a:pt x="2274" y="3410"/>
                  </a:lnTo>
                  <a:lnTo>
                    <a:pt x="2278" y="3406"/>
                  </a:lnTo>
                  <a:lnTo>
                    <a:pt x="2283" y="3400"/>
                  </a:lnTo>
                  <a:lnTo>
                    <a:pt x="2285" y="3394"/>
                  </a:lnTo>
                  <a:lnTo>
                    <a:pt x="2292" y="3388"/>
                  </a:lnTo>
                  <a:lnTo>
                    <a:pt x="2304" y="3383"/>
                  </a:lnTo>
                  <a:lnTo>
                    <a:pt x="2316" y="3379"/>
                  </a:lnTo>
                  <a:lnTo>
                    <a:pt x="2327" y="3377"/>
                  </a:lnTo>
                  <a:lnTo>
                    <a:pt x="2344" y="3369"/>
                  </a:lnTo>
                  <a:lnTo>
                    <a:pt x="2360" y="3359"/>
                  </a:lnTo>
                  <a:lnTo>
                    <a:pt x="2376" y="3353"/>
                  </a:lnTo>
                  <a:lnTo>
                    <a:pt x="2390" y="3345"/>
                  </a:lnTo>
                  <a:lnTo>
                    <a:pt x="2397" y="3339"/>
                  </a:lnTo>
                  <a:lnTo>
                    <a:pt x="2399" y="3335"/>
                  </a:lnTo>
                  <a:lnTo>
                    <a:pt x="2404" y="3329"/>
                  </a:lnTo>
                  <a:lnTo>
                    <a:pt x="2404" y="3323"/>
                  </a:lnTo>
                  <a:lnTo>
                    <a:pt x="2406" y="3305"/>
                  </a:lnTo>
                  <a:lnTo>
                    <a:pt x="2406" y="3291"/>
                  </a:lnTo>
                  <a:lnTo>
                    <a:pt x="2406" y="3274"/>
                  </a:lnTo>
                  <a:lnTo>
                    <a:pt x="2406" y="3254"/>
                  </a:lnTo>
                  <a:lnTo>
                    <a:pt x="2402" y="3234"/>
                  </a:lnTo>
                  <a:lnTo>
                    <a:pt x="2392" y="3208"/>
                  </a:lnTo>
                  <a:lnTo>
                    <a:pt x="2385" y="3198"/>
                  </a:lnTo>
                  <a:lnTo>
                    <a:pt x="2378" y="3188"/>
                  </a:lnTo>
                  <a:lnTo>
                    <a:pt x="2371" y="3180"/>
                  </a:lnTo>
                  <a:lnTo>
                    <a:pt x="2367" y="3178"/>
                  </a:lnTo>
                  <a:lnTo>
                    <a:pt x="2332" y="3184"/>
                  </a:lnTo>
                  <a:lnTo>
                    <a:pt x="2313" y="3188"/>
                  </a:lnTo>
                  <a:lnTo>
                    <a:pt x="2309" y="3184"/>
                  </a:lnTo>
                  <a:lnTo>
                    <a:pt x="2309" y="3174"/>
                  </a:lnTo>
                  <a:lnTo>
                    <a:pt x="2309" y="3170"/>
                  </a:lnTo>
                  <a:lnTo>
                    <a:pt x="2311" y="3163"/>
                  </a:lnTo>
                  <a:lnTo>
                    <a:pt x="2313" y="3159"/>
                  </a:lnTo>
                  <a:lnTo>
                    <a:pt x="2318" y="3155"/>
                  </a:lnTo>
                  <a:lnTo>
                    <a:pt x="2325" y="3151"/>
                  </a:lnTo>
                  <a:lnTo>
                    <a:pt x="2330" y="3145"/>
                  </a:lnTo>
                  <a:lnTo>
                    <a:pt x="2334" y="3125"/>
                  </a:lnTo>
                  <a:lnTo>
                    <a:pt x="2341" y="3081"/>
                  </a:lnTo>
                  <a:lnTo>
                    <a:pt x="2344" y="3073"/>
                  </a:lnTo>
                  <a:lnTo>
                    <a:pt x="2348" y="3065"/>
                  </a:lnTo>
                  <a:lnTo>
                    <a:pt x="2348" y="3058"/>
                  </a:lnTo>
                  <a:lnTo>
                    <a:pt x="2348" y="3054"/>
                  </a:lnTo>
                  <a:lnTo>
                    <a:pt x="2346" y="3050"/>
                  </a:lnTo>
                  <a:lnTo>
                    <a:pt x="2344" y="3046"/>
                  </a:lnTo>
                  <a:lnTo>
                    <a:pt x="2339" y="3036"/>
                  </a:lnTo>
                  <a:lnTo>
                    <a:pt x="2339" y="3028"/>
                  </a:lnTo>
                  <a:lnTo>
                    <a:pt x="2341" y="3022"/>
                  </a:lnTo>
                  <a:lnTo>
                    <a:pt x="2344" y="3020"/>
                  </a:lnTo>
                  <a:lnTo>
                    <a:pt x="2339" y="3018"/>
                  </a:lnTo>
                  <a:lnTo>
                    <a:pt x="2332" y="3010"/>
                  </a:lnTo>
                  <a:lnTo>
                    <a:pt x="2327" y="3006"/>
                  </a:lnTo>
                  <a:lnTo>
                    <a:pt x="2323" y="3004"/>
                  </a:lnTo>
                  <a:lnTo>
                    <a:pt x="2316" y="3002"/>
                  </a:lnTo>
                  <a:lnTo>
                    <a:pt x="2309" y="3000"/>
                  </a:lnTo>
                  <a:lnTo>
                    <a:pt x="2302" y="3002"/>
                  </a:lnTo>
                  <a:lnTo>
                    <a:pt x="2295" y="3004"/>
                  </a:lnTo>
                  <a:lnTo>
                    <a:pt x="2288" y="3008"/>
                  </a:lnTo>
                  <a:lnTo>
                    <a:pt x="2278" y="3012"/>
                  </a:lnTo>
                  <a:lnTo>
                    <a:pt x="2271" y="3016"/>
                  </a:lnTo>
                  <a:lnTo>
                    <a:pt x="2262" y="3020"/>
                  </a:lnTo>
                  <a:lnTo>
                    <a:pt x="2253" y="3020"/>
                  </a:lnTo>
                  <a:lnTo>
                    <a:pt x="2239" y="3020"/>
                  </a:lnTo>
                  <a:lnTo>
                    <a:pt x="2227" y="3018"/>
                  </a:lnTo>
                  <a:lnTo>
                    <a:pt x="2220" y="3014"/>
                  </a:lnTo>
                  <a:lnTo>
                    <a:pt x="2216" y="3008"/>
                  </a:lnTo>
                  <a:lnTo>
                    <a:pt x="2213" y="3002"/>
                  </a:lnTo>
                  <a:lnTo>
                    <a:pt x="2213" y="2994"/>
                  </a:lnTo>
                  <a:lnTo>
                    <a:pt x="2211" y="2986"/>
                  </a:lnTo>
                  <a:lnTo>
                    <a:pt x="2209" y="2980"/>
                  </a:lnTo>
                  <a:lnTo>
                    <a:pt x="2204" y="2976"/>
                  </a:lnTo>
                  <a:lnTo>
                    <a:pt x="2206" y="2962"/>
                  </a:lnTo>
                  <a:lnTo>
                    <a:pt x="2204" y="2933"/>
                  </a:lnTo>
                  <a:lnTo>
                    <a:pt x="2199" y="2929"/>
                  </a:lnTo>
                  <a:lnTo>
                    <a:pt x="2195" y="2923"/>
                  </a:lnTo>
                  <a:lnTo>
                    <a:pt x="2192" y="2917"/>
                  </a:lnTo>
                  <a:lnTo>
                    <a:pt x="2190" y="2909"/>
                  </a:lnTo>
                  <a:lnTo>
                    <a:pt x="2192" y="2897"/>
                  </a:lnTo>
                  <a:lnTo>
                    <a:pt x="2195" y="2885"/>
                  </a:lnTo>
                  <a:lnTo>
                    <a:pt x="2190" y="2875"/>
                  </a:lnTo>
                  <a:lnTo>
                    <a:pt x="2183" y="2867"/>
                  </a:lnTo>
                  <a:lnTo>
                    <a:pt x="2181" y="2859"/>
                  </a:lnTo>
                  <a:lnTo>
                    <a:pt x="2176" y="2853"/>
                  </a:lnTo>
                  <a:lnTo>
                    <a:pt x="2171" y="2847"/>
                  </a:lnTo>
                  <a:lnTo>
                    <a:pt x="2167" y="2845"/>
                  </a:lnTo>
                  <a:lnTo>
                    <a:pt x="2162" y="2843"/>
                  </a:lnTo>
                  <a:lnTo>
                    <a:pt x="2153" y="2840"/>
                  </a:lnTo>
                  <a:lnTo>
                    <a:pt x="2146" y="2840"/>
                  </a:lnTo>
                  <a:lnTo>
                    <a:pt x="2136" y="2840"/>
                  </a:lnTo>
                  <a:lnTo>
                    <a:pt x="2115" y="2830"/>
                  </a:lnTo>
                  <a:lnTo>
                    <a:pt x="2097" y="2820"/>
                  </a:lnTo>
                  <a:lnTo>
                    <a:pt x="2090" y="2828"/>
                  </a:lnTo>
                  <a:lnTo>
                    <a:pt x="2081" y="2836"/>
                  </a:lnTo>
                  <a:lnTo>
                    <a:pt x="2071" y="2840"/>
                  </a:lnTo>
                  <a:lnTo>
                    <a:pt x="2060" y="2843"/>
                  </a:lnTo>
                  <a:lnTo>
                    <a:pt x="2039" y="2838"/>
                  </a:lnTo>
                  <a:lnTo>
                    <a:pt x="2018" y="2834"/>
                  </a:lnTo>
                  <a:lnTo>
                    <a:pt x="2001" y="2836"/>
                  </a:lnTo>
                  <a:lnTo>
                    <a:pt x="1987" y="2836"/>
                  </a:lnTo>
                  <a:lnTo>
                    <a:pt x="1973" y="2832"/>
                  </a:lnTo>
                  <a:lnTo>
                    <a:pt x="1955" y="2826"/>
                  </a:lnTo>
                  <a:lnTo>
                    <a:pt x="1948" y="2826"/>
                  </a:lnTo>
                  <a:lnTo>
                    <a:pt x="1939" y="2826"/>
                  </a:lnTo>
                  <a:lnTo>
                    <a:pt x="1932" y="2826"/>
                  </a:lnTo>
                  <a:lnTo>
                    <a:pt x="1929" y="2824"/>
                  </a:lnTo>
                  <a:lnTo>
                    <a:pt x="1929" y="2820"/>
                  </a:lnTo>
                  <a:lnTo>
                    <a:pt x="1932" y="2814"/>
                  </a:lnTo>
                  <a:lnTo>
                    <a:pt x="1934" y="2800"/>
                  </a:lnTo>
                  <a:lnTo>
                    <a:pt x="1936" y="2784"/>
                  </a:lnTo>
                  <a:lnTo>
                    <a:pt x="1936" y="2768"/>
                  </a:lnTo>
                  <a:lnTo>
                    <a:pt x="1939" y="2750"/>
                  </a:lnTo>
                  <a:lnTo>
                    <a:pt x="1941" y="2734"/>
                  </a:lnTo>
                  <a:lnTo>
                    <a:pt x="1941" y="2715"/>
                  </a:lnTo>
                  <a:lnTo>
                    <a:pt x="1941" y="2699"/>
                  </a:lnTo>
                  <a:lnTo>
                    <a:pt x="1936" y="2685"/>
                  </a:lnTo>
                  <a:lnTo>
                    <a:pt x="1929" y="2675"/>
                  </a:lnTo>
                  <a:lnTo>
                    <a:pt x="1922" y="2665"/>
                  </a:lnTo>
                  <a:lnTo>
                    <a:pt x="1915" y="2655"/>
                  </a:lnTo>
                  <a:lnTo>
                    <a:pt x="1908" y="2645"/>
                  </a:lnTo>
                  <a:lnTo>
                    <a:pt x="1904" y="2631"/>
                  </a:lnTo>
                  <a:lnTo>
                    <a:pt x="1901" y="2612"/>
                  </a:lnTo>
                  <a:lnTo>
                    <a:pt x="1901" y="2602"/>
                  </a:lnTo>
                  <a:lnTo>
                    <a:pt x="1904" y="2596"/>
                  </a:lnTo>
                  <a:lnTo>
                    <a:pt x="1913" y="2608"/>
                  </a:lnTo>
                  <a:lnTo>
                    <a:pt x="1922" y="2618"/>
                  </a:lnTo>
                  <a:lnTo>
                    <a:pt x="1932" y="2614"/>
                  </a:lnTo>
                  <a:lnTo>
                    <a:pt x="1939" y="2608"/>
                  </a:lnTo>
                  <a:lnTo>
                    <a:pt x="1927" y="2596"/>
                  </a:lnTo>
                  <a:lnTo>
                    <a:pt x="1911" y="2582"/>
                  </a:lnTo>
                  <a:lnTo>
                    <a:pt x="1911" y="2574"/>
                  </a:lnTo>
                  <a:lnTo>
                    <a:pt x="1913" y="2566"/>
                  </a:lnTo>
                  <a:lnTo>
                    <a:pt x="1918" y="2558"/>
                  </a:lnTo>
                  <a:lnTo>
                    <a:pt x="1925" y="2548"/>
                  </a:lnTo>
                  <a:lnTo>
                    <a:pt x="1939" y="2528"/>
                  </a:lnTo>
                  <a:lnTo>
                    <a:pt x="1948" y="2507"/>
                  </a:lnTo>
                  <a:lnTo>
                    <a:pt x="1948" y="2493"/>
                  </a:lnTo>
                  <a:lnTo>
                    <a:pt x="1948" y="2481"/>
                  </a:lnTo>
                  <a:lnTo>
                    <a:pt x="1953" y="2467"/>
                  </a:lnTo>
                  <a:lnTo>
                    <a:pt x="1957" y="2455"/>
                  </a:lnTo>
                  <a:lnTo>
                    <a:pt x="1964" y="2433"/>
                  </a:lnTo>
                  <a:lnTo>
                    <a:pt x="1966" y="2417"/>
                  </a:lnTo>
                  <a:lnTo>
                    <a:pt x="1957" y="2398"/>
                  </a:lnTo>
                  <a:lnTo>
                    <a:pt x="1950" y="2378"/>
                  </a:lnTo>
                  <a:lnTo>
                    <a:pt x="1948" y="2368"/>
                  </a:lnTo>
                  <a:lnTo>
                    <a:pt x="1943" y="2360"/>
                  </a:lnTo>
                  <a:lnTo>
                    <a:pt x="1939" y="2352"/>
                  </a:lnTo>
                  <a:lnTo>
                    <a:pt x="1932" y="2346"/>
                  </a:lnTo>
                  <a:lnTo>
                    <a:pt x="1901" y="2334"/>
                  </a:lnTo>
                  <a:lnTo>
                    <a:pt x="1873" y="2324"/>
                  </a:lnTo>
                  <a:lnTo>
                    <a:pt x="1869" y="2318"/>
                  </a:lnTo>
                  <a:lnTo>
                    <a:pt x="1864" y="2304"/>
                  </a:lnTo>
                  <a:lnTo>
                    <a:pt x="1862" y="2289"/>
                  </a:lnTo>
                  <a:lnTo>
                    <a:pt x="1859" y="2279"/>
                  </a:lnTo>
                  <a:lnTo>
                    <a:pt x="1866" y="2255"/>
                  </a:lnTo>
                  <a:lnTo>
                    <a:pt x="1871" y="2245"/>
                  </a:lnTo>
                  <a:lnTo>
                    <a:pt x="1873" y="2227"/>
                  </a:lnTo>
                  <a:lnTo>
                    <a:pt x="1871" y="2227"/>
                  </a:lnTo>
                  <a:lnTo>
                    <a:pt x="1838" y="2227"/>
                  </a:lnTo>
                  <a:lnTo>
                    <a:pt x="1766" y="2229"/>
                  </a:lnTo>
                  <a:lnTo>
                    <a:pt x="1694" y="2229"/>
                  </a:lnTo>
                  <a:lnTo>
                    <a:pt x="1662" y="2225"/>
                  </a:lnTo>
                  <a:lnTo>
                    <a:pt x="1662" y="2213"/>
                  </a:lnTo>
                  <a:lnTo>
                    <a:pt x="1659" y="2189"/>
                  </a:lnTo>
                  <a:lnTo>
                    <a:pt x="1657" y="2164"/>
                  </a:lnTo>
                  <a:lnTo>
                    <a:pt x="1655" y="2146"/>
                  </a:lnTo>
                  <a:lnTo>
                    <a:pt x="1652" y="2140"/>
                  </a:lnTo>
                  <a:lnTo>
                    <a:pt x="1648" y="2136"/>
                  </a:lnTo>
                  <a:lnTo>
                    <a:pt x="1641" y="2132"/>
                  </a:lnTo>
                  <a:lnTo>
                    <a:pt x="1631" y="2126"/>
                  </a:lnTo>
                  <a:lnTo>
                    <a:pt x="1624" y="2122"/>
                  </a:lnTo>
                  <a:lnTo>
                    <a:pt x="1620" y="2118"/>
                  </a:lnTo>
                  <a:lnTo>
                    <a:pt x="1617" y="2112"/>
                  </a:lnTo>
                  <a:lnTo>
                    <a:pt x="1620" y="2106"/>
                  </a:lnTo>
                  <a:lnTo>
                    <a:pt x="1622" y="2106"/>
                  </a:lnTo>
                  <a:lnTo>
                    <a:pt x="1629" y="2104"/>
                  </a:lnTo>
                  <a:lnTo>
                    <a:pt x="1634" y="2102"/>
                  </a:lnTo>
                  <a:lnTo>
                    <a:pt x="1636" y="2098"/>
                  </a:lnTo>
                  <a:lnTo>
                    <a:pt x="1631" y="2084"/>
                  </a:lnTo>
                  <a:lnTo>
                    <a:pt x="1627" y="2069"/>
                  </a:lnTo>
                  <a:lnTo>
                    <a:pt x="1631" y="2059"/>
                  </a:lnTo>
                  <a:lnTo>
                    <a:pt x="1636" y="2047"/>
                  </a:lnTo>
                  <a:lnTo>
                    <a:pt x="1629" y="2029"/>
                  </a:lnTo>
                  <a:lnTo>
                    <a:pt x="1620" y="2013"/>
                  </a:lnTo>
                  <a:lnTo>
                    <a:pt x="1617" y="2005"/>
                  </a:lnTo>
                  <a:lnTo>
                    <a:pt x="1620" y="2001"/>
                  </a:lnTo>
                  <a:lnTo>
                    <a:pt x="1624" y="1999"/>
                  </a:lnTo>
                  <a:lnTo>
                    <a:pt x="1627" y="1997"/>
                  </a:lnTo>
                  <a:lnTo>
                    <a:pt x="1627" y="1993"/>
                  </a:lnTo>
                  <a:lnTo>
                    <a:pt x="1627" y="1989"/>
                  </a:lnTo>
                  <a:lnTo>
                    <a:pt x="1624" y="1985"/>
                  </a:lnTo>
                  <a:lnTo>
                    <a:pt x="1620" y="1981"/>
                  </a:lnTo>
                  <a:lnTo>
                    <a:pt x="1608" y="1971"/>
                  </a:lnTo>
                  <a:lnTo>
                    <a:pt x="1596" y="1962"/>
                  </a:lnTo>
                  <a:lnTo>
                    <a:pt x="1580" y="1954"/>
                  </a:lnTo>
                  <a:lnTo>
                    <a:pt x="1566" y="1948"/>
                  </a:lnTo>
                  <a:lnTo>
                    <a:pt x="1555" y="1944"/>
                  </a:lnTo>
                  <a:lnTo>
                    <a:pt x="1545" y="1942"/>
                  </a:lnTo>
                  <a:lnTo>
                    <a:pt x="1524" y="1944"/>
                  </a:lnTo>
                  <a:lnTo>
                    <a:pt x="1501" y="1946"/>
                  </a:lnTo>
                  <a:lnTo>
                    <a:pt x="1480" y="1948"/>
                  </a:lnTo>
                  <a:lnTo>
                    <a:pt x="1464" y="1948"/>
                  </a:lnTo>
                  <a:lnTo>
                    <a:pt x="1457" y="1944"/>
                  </a:lnTo>
                  <a:lnTo>
                    <a:pt x="1450" y="1940"/>
                  </a:lnTo>
                  <a:lnTo>
                    <a:pt x="1445" y="1934"/>
                  </a:lnTo>
                  <a:lnTo>
                    <a:pt x="1438" y="1926"/>
                  </a:lnTo>
                  <a:lnTo>
                    <a:pt x="1431" y="1922"/>
                  </a:lnTo>
                  <a:lnTo>
                    <a:pt x="1427" y="1916"/>
                  </a:lnTo>
                  <a:lnTo>
                    <a:pt x="1424" y="1912"/>
                  </a:lnTo>
                  <a:lnTo>
                    <a:pt x="1422" y="1910"/>
                  </a:lnTo>
                  <a:lnTo>
                    <a:pt x="1420" y="1908"/>
                  </a:lnTo>
                  <a:lnTo>
                    <a:pt x="1413" y="1908"/>
                  </a:lnTo>
                  <a:lnTo>
                    <a:pt x="1403" y="1910"/>
                  </a:lnTo>
                  <a:lnTo>
                    <a:pt x="1396" y="1910"/>
                  </a:lnTo>
                  <a:lnTo>
                    <a:pt x="1385" y="1904"/>
                  </a:lnTo>
                  <a:lnTo>
                    <a:pt x="1375" y="1900"/>
                  </a:lnTo>
                  <a:lnTo>
                    <a:pt x="1366" y="1898"/>
                  </a:lnTo>
                  <a:lnTo>
                    <a:pt x="1357" y="1896"/>
                  </a:lnTo>
                  <a:lnTo>
                    <a:pt x="1345" y="1894"/>
                  </a:lnTo>
                  <a:lnTo>
                    <a:pt x="1338" y="1892"/>
                  </a:lnTo>
                  <a:lnTo>
                    <a:pt x="1329" y="1888"/>
                  </a:lnTo>
                  <a:lnTo>
                    <a:pt x="1322" y="1880"/>
                  </a:lnTo>
                  <a:lnTo>
                    <a:pt x="1317" y="1876"/>
                  </a:lnTo>
                  <a:lnTo>
                    <a:pt x="1313" y="1870"/>
                  </a:lnTo>
                  <a:lnTo>
                    <a:pt x="1308" y="1864"/>
                  </a:lnTo>
                  <a:lnTo>
                    <a:pt x="1301" y="1862"/>
                  </a:lnTo>
                  <a:lnTo>
                    <a:pt x="1294" y="1864"/>
                  </a:lnTo>
                  <a:lnTo>
                    <a:pt x="1287" y="1866"/>
                  </a:lnTo>
                  <a:lnTo>
                    <a:pt x="1282" y="1868"/>
                  </a:lnTo>
                  <a:lnTo>
                    <a:pt x="1280" y="1868"/>
                  </a:lnTo>
                  <a:lnTo>
                    <a:pt x="1275" y="1866"/>
                  </a:lnTo>
                  <a:lnTo>
                    <a:pt x="1271" y="1864"/>
                  </a:lnTo>
                  <a:lnTo>
                    <a:pt x="1259" y="1855"/>
                  </a:lnTo>
                  <a:lnTo>
                    <a:pt x="1252" y="1847"/>
                  </a:lnTo>
                  <a:lnTo>
                    <a:pt x="1243" y="1845"/>
                  </a:lnTo>
                  <a:lnTo>
                    <a:pt x="1224" y="1843"/>
                  </a:lnTo>
                  <a:lnTo>
                    <a:pt x="1215" y="1845"/>
                  </a:lnTo>
                  <a:lnTo>
                    <a:pt x="1205" y="1849"/>
                  </a:lnTo>
                  <a:lnTo>
                    <a:pt x="1191" y="1851"/>
                  </a:lnTo>
                  <a:lnTo>
                    <a:pt x="1171" y="1849"/>
                  </a:lnTo>
                  <a:lnTo>
                    <a:pt x="1159" y="1847"/>
                  </a:lnTo>
                  <a:lnTo>
                    <a:pt x="1152" y="1843"/>
                  </a:lnTo>
                  <a:lnTo>
                    <a:pt x="1147" y="1839"/>
                  </a:lnTo>
                  <a:lnTo>
                    <a:pt x="1145" y="1835"/>
                  </a:lnTo>
                  <a:lnTo>
                    <a:pt x="1143" y="1829"/>
                  </a:lnTo>
                  <a:lnTo>
                    <a:pt x="1140" y="1825"/>
                  </a:lnTo>
                  <a:lnTo>
                    <a:pt x="1136" y="1823"/>
                  </a:lnTo>
                  <a:lnTo>
                    <a:pt x="1126" y="1821"/>
                  </a:lnTo>
                  <a:lnTo>
                    <a:pt x="1110" y="1813"/>
                  </a:lnTo>
                  <a:lnTo>
                    <a:pt x="1089" y="1801"/>
                  </a:lnTo>
                  <a:lnTo>
                    <a:pt x="1075" y="1789"/>
                  </a:lnTo>
                  <a:lnTo>
                    <a:pt x="1063" y="1773"/>
                  </a:lnTo>
                  <a:lnTo>
                    <a:pt x="1054" y="1767"/>
                  </a:lnTo>
                  <a:lnTo>
                    <a:pt x="1045" y="1757"/>
                  </a:lnTo>
                  <a:lnTo>
                    <a:pt x="1038" y="1744"/>
                  </a:lnTo>
                  <a:lnTo>
                    <a:pt x="1036" y="1730"/>
                  </a:lnTo>
                  <a:lnTo>
                    <a:pt x="1038" y="1710"/>
                  </a:lnTo>
                  <a:lnTo>
                    <a:pt x="1038" y="1690"/>
                  </a:lnTo>
                  <a:lnTo>
                    <a:pt x="1031" y="1674"/>
                  </a:lnTo>
                  <a:lnTo>
                    <a:pt x="1022" y="1654"/>
                  </a:lnTo>
                  <a:lnTo>
                    <a:pt x="1029" y="1633"/>
                  </a:lnTo>
                  <a:lnTo>
                    <a:pt x="1036" y="1617"/>
                  </a:lnTo>
                  <a:lnTo>
                    <a:pt x="1033" y="1609"/>
                  </a:lnTo>
                  <a:lnTo>
                    <a:pt x="1031" y="1597"/>
                  </a:lnTo>
                  <a:lnTo>
                    <a:pt x="1033" y="1589"/>
                  </a:lnTo>
                  <a:lnTo>
                    <a:pt x="1033" y="1581"/>
                  </a:lnTo>
                  <a:lnTo>
                    <a:pt x="1033" y="1577"/>
                  </a:lnTo>
                  <a:lnTo>
                    <a:pt x="1031" y="1571"/>
                  </a:lnTo>
                  <a:lnTo>
                    <a:pt x="1029" y="1567"/>
                  </a:lnTo>
                  <a:lnTo>
                    <a:pt x="1022" y="1561"/>
                  </a:lnTo>
                  <a:lnTo>
                    <a:pt x="1008" y="1567"/>
                  </a:lnTo>
                  <a:lnTo>
                    <a:pt x="991" y="1575"/>
                  </a:lnTo>
                  <a:lnTo>
                    <a:pt x="968" y="1575"/>
                  </a:lnTo>
                  <a:lnTo>
                    <a:pt x="942" y="1575"/>
                  </a:lnTo>
                  <a:lnTo>
                    <a:pt x="928" y="1577"/>
                  </a:lnTo>
                  <a:lnTo>
                    <a:pt x="917" y="1579"/>
                  </a:lnTo>
                  <a:lnTo>
                    <a:pt x="910" y="1583"/>
                  </a:lnTo>
                  <a:lnTo>
                    <a:pt x="896" y="1587"/>
                  </a:lnTo>
                  <a:lnTo>
                    <a:pt x="884" y="1591"/>
                  </a:lnTo>
                  <a:lnTo>
                    <a:pt x="875" y="1593"/>
                  </a:lnTo>
                  <a:lnTo>
                    <a:pt x="863" y="1597"/>
                  </a:lnTo>
                  <a:lnTo>
                    <a:pt x="854" y="1607"/>
                  </a:lnTo>
                  <a:lnTo>
                    <a:pt x="847" y="1615"/>
                  </a:lnTo>
                  <a:lnTo>
                    <a:pt x="840" y="1621"/>
                  </a:lnTo>
                  <a:lnTo>
                    <a:pt x="831" y="1625"/>
                  </a:lnTo>
                  <a:lnTo>
                    <a:pt x="819" y="1631"/>
                  </a:lnTo>
                  <a:lnTo>
                    <a:pt x="800" y="1637"/>
                  </a:lnTo>
                  <a:lnTo>
                    <a:pt x="780" y="1650"/>
                  </a:lnTo>
                  <a:lnTo>
                    <a:pt x="770" y="1658"/>
                  </a:lnTo>
                  <a:lnTo>
                    <a:pt x="763" y="1668"/>
                  </a:lnTo>
                  <a:lnTo>
                    <a:pt x="759" y="1672"/>
                  </a:lnTo>
                  <a:lnTo>
                    <a:pt x="754" y="1674"/>
                  </a:lnTo>
                  <a:lnTo>
                    <a:pt x="747" y="1676"/>
                  </a:lnTo>
                  <a:lnTo>
                    <a:pt x="740" y="1676"/>
                  </a:lnTo>
                  <a:lnTo>
                    <a:pt x="728" y="1678"/>
                  </a:lnTo>
                  <a:lnTo>
                    <a:pt x="721" y="1678"/>
                  </a:lnTo>
                  <a:lnTo>
                    <a:pt x="714" y="1682"/>
                  </a:lnTo>
                  <a:lnTo>
                    <a:pt x="707" y="1684"/>
                  </a:lnTo>
                  <a:lnTo>
                    <a:pt x="700" y="1692"/>
                  </a:lnTo>
                  <a:lnTo>
                    <a:pt x="693" y="1700"/>
                  </a:lnTo>
                  <a:lnTo>
                    <a:pt x="686" y="1710"/>
                  </a:lnTo>
                  <a:lnTo>
                    <a:pt x="677" y="1718"/>
                  </a:lnTo>
                  <a:lnTo>
                    <a:pt x="670" y="1720"/>
                  </a:lnTo>
                  <a:lnTo>
                    <a:pt x="663" y="1724"/>
                  </a:lnTo>
                  <a:lnTo>
                    <a:pt x="654" y="1726"/>
                  </a:lnTo>
                  <a:lnTo>
                    <a:pt x="645" y="1726"/>
                  </a:lnTo>
                  <a:lnTo>
                    <a:pt x="635" y="1724"/>
                  </a:lnTo>
                  <a:lnTo>
                    <a:pt x="628" y="1718"/>
                  </a:lnTo>
                  <a:lnTo>
                    <a:pt x="621" y="1716"/>
                  </a:lnTo>
                  <a:lnTo>
                    <a:pt x="612" y="1714"/>
                  </a:lnTo>
                  <a:lnTo>
                    <a:pt x="598" y="1712"/>
                  </a:lnTo>
                  <a:lnTo>
                    <a:pt x="582" y="1712"/>
                  </a:lnTo>
                  <a:lnTo>
                    <a:pt x="563" y="1714"/>
                  </a:lnTo>
                  <a:lnTo>
                    <a:pt x="540" y="1714"/>
                  </a:lnTo>
                  <a:lnTo>
                    <a:pt x="514" y="1712"/>
                  </a:lnTo>
                  <a:lnTo>
                    <a:pt x="493" y="1712"/>
                  </a:lnTo>
                  <a:lnTo>
                    <a:pt x="470" y="1722"/>
                  </a:lnTo>
                  <a:lnTo>
                    <a:pt x="449" y="1732"/>
                  </a:lnTo>
                  <a:lnTo>
                    <a:pt x="442" y="1732"/>
                  </a:lnTo>
                  <a:lnTo>
                    <a:pt x="437" y="1730"/>
                  </a:lnTo>
                  <a:lnTo>
                    <a:pt x="433" y="1730"/>
                  </a:lnTo>
                  <a:lnTo>
                    <a:pt x="430" y="1726"/>
                  </a:lnTo>
                  <a:lnTo>
                    <a:pt x="421" y="1724"/>
                  </a:lnTo>
                  <a:lnTo>
                    <a:pt x="414" y="1720"/>
                  </a:lnTo>
                  <a:lnTo>
                    <a:pt x="409" y="1714"/>
                  </a:lnTo>
                  <a:lnTo>
                    <a:pt x="407" y="1708"/>
                  </a:lnTo>
                  <a:lnTo>
                    <a:pt x="407" y="1692"/>
                  </a:lnTo>
                  <a:lnTo>
                    <a:pt x="407" y="1668"/>
                  </a:lnTo>
                  <a:lnTo>
                    <a:pt x="407" y="1642"/>
                  </a:lnTo>
                  <a:lnTo>
                    <a:pt x="409" y="1611"/>
                  </a:lnTo>
                  <a:lnTo>
                    <a:pt x="409" y="1583"/>
                  </a:lnTo>
                  <a:lnTo>
                    <a:pt x="407" y="1567"/>
                  </a:lnTo>
                  <a:lnTo>
                    <a:pt x="391" y="1575"/>
                  </a:lnTo>
                  <a:lnTo>
                    <a:pt x="379" y="1585"/>
                  </a:lnTo>
                  <a:lnTo>
                    <a:pt x="368" y="1597"/>
                  </a:lnTo>
                  <a:lnTo>
                    <a:pt x="358" y="1607"/>
                  </a:lnTo>
                  <a:lnTo>
                    <a:pt x="347" y="1617"/>
                  </a:lnTo>
                  <a:lnTo>
                    <a:pt x="333" y="1625"/>
                  </a:lnTo>
                  <a:lnTo>
                    <a:pt x="321" y="1629"/>
                  </a:lnTo>
                  <a:lnTo>
                    <a:pt x="309" y="1631"/>
                  </a:lnTo>
                  <a:lnTo>
                    <a:pt x="295" y="1633"/>
                  </a:lnTo>
                  <a:lnTo>
                    <a:pt x="279" y="1633"/>
                  </a:lnTo>
                  <a:lnTo>
                    <a:pt x="254" y="1633"/>
                  </a:lnTo>
                  <a:lnTo>
                    <a:pt x="223" y="1631"/>
                  </a:lnTo>
                  <a:lnTo>
                    <a:pt x="223" y="1617"/>
                  </a:lnTo>
                  <a:lnTo>
                    <a:pt x="219" y="1605"/>
                  </a:lnTo>
                  <a:lnTo>
                    <a:pt x="214" y="1595"/>
                  </a:lnTo>
                  <a:lnTo>
                    <a:pt x="205" y="1589"/>
                  </a:lnTo>
                  <a:lnTo>
                    <a:pt x="195" y="1585"/>
                  </a:lnTo>
                  <a:lnTo>
                    <a:pt x="184" y="1581"/>
                  </a:lnTo>
                  <a:lnTo>
                    <a:pt x="172" y="1579"/>
                  </a:lnTo>
                  <a:lnTo>
                    <a:pt x="160" y="1579"/>
                  </a:lnTo>
                  <a:lnTo>
                    <a:pt x="139" y="1579"/>
                  </a:lnTo>
                  <a:lnTo>
                    <a:pt x="121" y="1579"/>
                  </a:lnTo>
                  <a:lnTo>
                    <a:pt x="114" y="1581"/>
                  </a:lnTo>
                  <a:lnTo>
                    <a:pt x="109" y="1579"/>
                  </a:lnTo>
                  <a:lnTo>
                    <a:pt x="107" y="1579"/>
                  </a:lnTo>
                  <a:lnTo>
                    <a:pt x="107" y="1575"/>
                  </a:lnTo>
                  <a:lnTo>
                    <a:pt x="112" y="1569"/>
                  </a:lnTo>
                  <a:lnTo>
                    <a:pt x="121" y="1561"/>
                  </a:lnTo>
                  <a:lnTo>
                    <a:pt x="126" y="1553"/>
                  </a:lnTo>
                  <a:lnTo>
                    <a:pt x="128" y="1545"/>
                  </a:lnTo>
                  <a:lnTo>
                    <a:pt x="126" y="1537"/>
                  </a:lnTo>
                  <a:lnTo>
                    <a:pt x="121" y="1528"/>
                  </a:lnTo>
                  <a:lnTo>
                    <a:pt x="114" y="1522"/>
                  </a:lnTo>
                  <a:lnTo>
                    <a:pt x="105" y="1514"/>
                  </a:lnTo>
                  <a:lnTo>
                    <a:pt x="88" y="1504"/>
                  </a:lnTo>
                  <a:lnTo>
                    <a:pt x="79" y="1496"/>
                  </a:lnTo>
                  <a:lnTo>
                    <a:pt x="79" y="1488"/>
                  </a:lnTo>
                  <a:lnTo>
                    <a:pt x="77" y="1484"/>
                  </a:lnTo>
                  <a:lnTo>
                    <a:pt x="74" y="1482"/>
                  </a:lnTo>
                  <a:lnTo>
                    <a:pt x="70" y="1480"/>
                  </a:lnTo>
                  <a:lnTo>
                    <a:pt x="65" y="1478"/>
                  </a:lnTo>
                  <a:lnTo>
                    <a:pt x="63" y="1478"/>
                  </a:lnTo>
                  <a:lnTo>
                    <a:pt x="58" y="1476"/>
                  </a:lnTo>
                  <a:lnTo>
                    <a:pt x="56" y="1470"/>
                  </a:lnTo>
                  <a:lnTo>
                    <a:pt x="49" y="1452"/>
                  </a:lnTo>
                  <a:lnTo>
                    <a:pt x="44" y="1444"/>
                  </a:lnTo>
                  <a:lnTo>
                    <a:pt x="35" y="1438"/>
                  </a:lnTo>
                  <a:lnTo>
                    <a:pt x="23" y="1430"/>
                  </a:lnTo>
                  <a:lnTo>
                    <a:pt x="28" y="1426"/>
                  </a:lnTo>
                  <a:lnTo>
                    <a:pt x="30" y="1417"/>
                  </a:lnTo>
                  <a:lnTo>
                    <a:pt x="28" y="1411"/>
                  </a:lnTo>
                  <a:lnTo>
                    <a:pt x="25" y="1409"/>
                  </a:lnTo>
                  <a:lnTo>
                    <a:pt x="18" y="1405"/>
                  </a:lnTo>
                  <a:lnTo>
                    <a:pt x="14" y="1403"/>
                  </a:lnTo>
                  <a:lnTo>
                    <a:pt x="7" y="1401"/>
                  </a:lnTo>
                  <a:lnTo>
                    <a:pt x="2" y="1397"/>
                  </a:lnTo>
                  <a:lnTo>
                    <a:pt x="0" y="1391"/>
                  </a:lnTo>
                  <a:lnTo>
                    <a:pt x="0" y="1381"/>
                  </a:lnTo>
                  <a:lnTo>
                    <a:pt x="0" y="1375"/>
                  </a:lnTo>
                  <a:lnTo>
                    <a:pt x="2" y="1371"/>
                  </a:lnTo>
                  <a:lnTo>
                    <a:pt x="7" y="1369"/>
                  </a:lnTo>
                  <a:lnTo>
                    <a:pt x="11" y="1367"/>
                  </a:lnTo>
                  <a:lnTo>
                    <a:pt x="18" y="1367"/>
                  </a:lnTo>
                  <a:lnTo>
                    <a:pt x="21" y="1365"/>
                  </a:lnTo>
                  <a:lnTo>
                    <a:pt x="25" y="1363"/>
                  </a:lnTo>
                  <a:lnTo>
                    <a:pt x="25" y="1361"/>
                  </a:lnTo>
                  <a:lnTo>
                    <a:pt x="21" y="1347"/>
                  </a:lnTo>
                  <a:lnTo>
                    <a:pt x="16" y="1333"/>
                  </a:lnTo>
                  <a:lnTo>
                    <a:pt x="18" y="1325"/>
                  </a:lnTo>
                  <a:lnTo>
                    <a:pt x="21" y="1319"/>
                  </a:lnTo>
                  <a:lnTo>
                    <a:pt x="23" y="1312"/>
                  </a:lnTo>
                  <a:lnTo>
                    <a:pt x="28" y="1306"/>
                  </a:lnTo>
                  <a:lnTo>
                    <a:pt x="42" y="1298"/>
                  </a:lnTo>
                  <a:lnTo>
                    <a:pt x="56" y="1290"/>
                  </a:lnTo>
                  <a:lnTo>
                    <a:pt x="67" y="1284"/>
                  </a:lnTo>
                  <a:lnTo>
                    <a:pt x="79" y="1276"/>
                  </a:lnTo>
                  <a:lnTo>
                    <a:pt x="84" y="1272"/>
                  </a:lnTo>
                  <a:lnTo>
                    <a:pt x="86" y="1268"/>
                  </a:lnTo>
                  <a:lnTo>
                    <a:pt x="88" y="1264"/>
                  </a:lnTo>
                  <a:lnTo>
                    <a:pt x="88" y="1258"/>
                  </a:lnTo>
                  <a:lnTo>
                    <a:pt x="84" y="1254"/>
                  </a:lnTo>
                  <a:lnTo>
                    <a:pt x="84" y="1246"/>
                  </a:lnTo>
                  <a:lnTo>
                    <a:pt x="84" y="1236"/>
                  </a:lnTo>
                  <a:lnTo>
                    <a:pt x="84" y="1226"/>
                  </a:lnTo>
                  <a:lnTo>
                    <a:pt x="95" y="1206"/>
                  </a:lnTo>
                  <a:lnTo>
                    <a:pt x="109" y="1185"/>
                  </a:lnTo>
                  <a:lnTo>
                    <a:pt x="107" y="1171"/>
                  </a:lnTo>
                  <a:lnTo>
                    <a:pt x="105" y="1161"/>
                  </a:lnTo>
                  <a:lnTo>
                    <a:pt x="107" y="1149"/>
                  </a:lnTo>
                  <a:lnTo>
                    <a:pt x="112" y="1135"/>
                  </a:lnTo>
                  <a:lnTo>
                    <a:pt x="114" y="1127"/>
                  </a:lnTo>
                  <a:lnTo>
                    <a:pt x="121" y="1123"/>
                  </a:lnTo>
                  <a:lnTo>
                    <a:pt x="128" y="1119"/>
                  </a:lnTo>
                  <a:lnTo>
                    <a:pt x="135" y="1117"/>
                  </a:lnTo>
                  <a:lnTo>
                    <a:pt x="149" y="1111"/>
                  </a:lnTo>
                  <a:lnTo>
                    <a:pt x="158" y="1103"/>
                  </a:lnTo>
                  <a:lnTo>
                    <a:pt x="172" y="1090"/>
                  </a:lnTo>
                  <a:lnTo>
                    <a:pt x="191" y="1078"/>
                  </a:lnTo>
                  <a:lnTo>
                    <a:pt x="209" y="1066"/>
                  </a:lnTo>
                  <a:lnTo>
                    <a:pt x="230" y="1056"/>
                  </a:lnTo>
                  <a:lnTo>
                    <a:pt x="254" y="1048"/>
                  </a:lnTo>
                  <a:lnTo>
                    <a:pt x="277" y="1042"/>
                  </a:lnTo>
                  <a:lnTo>
                    <a:pt x="302" y="1038"/>
                  </a:lnTo>
                  <a:lnTo>
                    <a:pt x="328" y="1038"/>
                  </a:lnTo>
                  <a:lnTo>
                    <a:pt x="333" y="1036"/>
                  </a:lnTo>
                  <a:lnTo>
                    <a:pt x="337" y="1034"/>
                  </a:lnTo>
                  <a:lnTo>
                    <a:pt x="342" y="1030"/>
                  </a:lnTo>
                  <a:lnTo>
                    <a:pt x="344" y="1026"/>
                  </a:lnTo>
                  <a:lnTo>
                    <a:pt x="349" y="1020"/>
                  </a:lnTo>
                  <a:lnTo>
                    <a:pt x="356" y="1016"/>
                  </a:lnTo>
                  <a:lnTo>
                    <a:pt x="365" y="1012"/>
                  </a:lnTo>
                  <a:lnTo>
                    <a:pt x="377" y="1012"/>
                  </a:lnTo>
                  <a:lnTo>
                    <a:pt x="396" y="1012"/>
                  </a:lnTo>
                  <a:lnTo>
                    <a:pt x="407" y="1014"/>
                  </a:lnTo>
                  <a:lnTo>
                    <a:pt x="419" y="1020"/>
                  </a:lnTo>
                  <a:lnTo>
                    <a:pt x="428" y="1026"/>
                  </a:lnTo>
                  <a:lnTo>
                    <a:pt x="435" y="1030"/>
                  </a:lnTo>
                  <a:lnTo>
                    <a:pt x="440" y="1034"/>
                  </a:lnTo>
                  <a:lnTo>
                    <a:pt x="444" y="1034"/>
                  </a:lnTo>
                  <a:lnTo>
                    <a:pt x="449" y="1030"/>
                  </a:lnTo>
                  <a:lnTo>
                    <a:pt x="456" y="998"/>
                  </a:lnTo>
                  <a:lnTo>
                    <a:pt x="465" y="953"/>
                  </a:lnTo>
                  <a:lnTo>
                    <a:pt x="477" y="903"/>
                  </a:lnTo>
                  <a:lnTo>
                    <a:pt x="489" y="848"/>
                  </a:lnTo>
                  <a:lnTo>
                    <a:pt x="498" y="796"/>
                  </a:lnTo>
                  <a:lnTo>
                    <a:pt x="507" y="751"/>
                  </a:lnTo>
                  <a:lnTo>
                    <a:pt x="512" y="721"/>
                  </a:lnTo>
                  <a:lnTo>
                    <a:pt x="514" y="711"/>
                  </a:lnTo>
                  <a:lnTo>
                    <a:pt x="514" y="699"/>
                  </a:lnTo>
                  <a:lnTo>
                    <a:pt x="512" y="689"/>
                  </a:lnTo>
                  <a:lnTo>
                    <a:pt x="507" y="681"/>
                  </a:lnTo>
                  <a:lnTo>
                    <a:pt x="500" y="675"/>
                  </a:lnTo>
                  <a:lnTo>
                    <a:pt x="496" y="669"/>
                  </a:lnTo>
                  <a:lnTo>
                    <a:pt x="491" y="665"/>
                  </a:lnTo>
                  <a:lnTo>
                    <a:pt x="486" y="659"/>
                  </a:lnTo>
                  <a:lnTo>
                    <a:pt x="486" y="650"/>
                  </a:lnTo>
                  <a:lnTo>
                    <a:pt x="489" y="648"/>
                  </a:lnTo>
                  <a:lnTo>
                    <a:pt x="491" y="638"/>
                  </a:lnTo>
                  <a:lnTo>
                    <a:pt x="489" y="632"/>
                  </a:lnTo>
                  <a:lnTo>
                    <a:pt x="484" y="626"/>
                  </a:lnTo>
                  <a:lnTo>
                    <a:pt x="477" y="620"/>
                  </a:lnTo>
                  <a:lnTo>
                    <a:pt x="468" y="614"/>
                  </a:lnTo>
                  <a:lnTo>
                    <a:pt x="447" y="604"/>
                  </a:lnTo>
                  <a:lnTo>
                    <a:pt x="433" y="594"/>
                  </a:lnTo>
                  <a:lnTo>
                    <a:pt x="433" y="582"/>
                  </a:lnTo>
                  <a:lnTo>
                    <a:pt x="430" y="556"/>
                  </a:lnTo>
                  <a:lnTo>
                    <a:pt x="430" y="531"/>
                  </a:lnTo>
                  <a:lnTo>
                    <a:pt x="433" y="517"/>
                  </a:lnTo>
                  <a:lnTo>
                    <a:pt x="444" y="517"/>
                  </a:lnTo>
                  <a:lnTo>
                    <a:pt x="456" y="513"/>
                  </a:lnTo>
                  <a:lnTo>
                    <a:pt x="461" y="509"/>
                  </a:lnTo>
                  <a:lnTo>
                    <a:pt x="465" y="505"/>
                  </a:lnTo>
                  <a:lnTo>
                    <a:pt x="470" y="503"/>
                  </a:lnTo>
                  <a:lnTo>
                    <a:pt x="477" y="505"/>
                  </a:lnTo>
                  <a:lnTo>
                    <a:pt x="486" y="505"/>
                  </a:lnTo>
                  <a:lnTo>
                    <a:pt x="493" y="501"/>
                  </a:lnTo>
                  <a:lnTo>
                    <a:pt x="498" y="499"/>
                  </a:lnTo>
                  <a:lnTo>
                    <a:pt x="503" y="497"/>
                  </a:lnTo>
                  <a:lnTo>
                    <a:pt x="507" y="497"/>
                  </a:lnTo>
                  <a:lnTo>
                    <a:pt x="510" y="499"/>
                  </a:lnTo>
                  <a:lnTo>
                    <a:pt x="510" y="503"/>
                  </a:lnTo>
                  <a:lnTo>
                    <a:pt x="514" y="507"/>
                  </a:lnTo>
                  <a:lnTo>
                    <a:pt x="519" y="511"/>
                  </a:lnTo>
                  <a:lnTo>
                    <a:pt x="521" y="513"/>
                  </a:lnTo>
                  <a:lnTo>
                    <a:pt x="526" y="513"/>
                  </a:lnTo>
                  <a:lnTo>
                    <a:pt x="530" y="511"/>
                  </a:lnTo>
                  <a:lnTo>
                    <a:pt x="535" y="509"/>
                  </a:lnTo>
                  <a:lnTo>
                    <a:pt x="537" y="507"/>
                  </a:lnTo>
                  <a:lnTo>
                    <a:pt x="540" y="495"/>
                  </a:lnTo>
                  <a:lnTo>
                    <a:pt x="540" y="481"/>
                  </a:lnTo>
                  <a:lnTo>
                    <a:pt x="535" y="475"/>
                  </a:lnTo>
                  <a:lnTo>
                    <a:pt x="530" y="469"/>
                  </a:lnTo>
                  <a:lnTo>
                    <a:pt x="524" y="465"/>
                  </a:lnTo>
                  <a:lnTo>
                    <a:pt x="514" y="465"/>
                  </a:lnTo>
                  <a:lnTo>
                    <a:pt x="486" y="463"/>
                  </a:lnTo>
                  <a:lnTo>
                    <a:pt x="456" y="463"/>
                  </a:lnTo>
                  <a:lnTo>
                    <a:pt x="456" y="453"/>
                  </a:lnTo>
                  <a:lnTo>
                    <a:pt x="456" y="432"/>
                  </a:lnTo>
                  <a:lnTo>
                    <a:pt x="456" y="410"/>
                  </a:lnTo>
                  <a:lnTo>
                    <a:pt x="456" y="396"/>
                  </a:lnTo>
                  <a:lnTo>
                    <a:pt x="461" y="392"/>
                  </a:lnTo>
                  <a:lnTo>
                    <a:pt x="477" y="390"/>
                  </a:lnTo>
                  <a:lnTo>
                    <a:pt x="498" y="388"/>
                  </a:lnTo>
                  <a:lnTo>
                    <a:pt x="526" y="392"/>
                  </a:lnTo>
                  <a:lnTo>
                    <a:pt x="547" y="392"/>
                  </a:lnTo>
                  <a:lnTo>
                    <a:pt x="577" y="392"/>
                  </a:lnTo>
                  <a:lnTo>
                    <a:pt x="612" y="390"/>
                  </a:lnTo>
                  <a:lnTo>
                    <a:pt x="642" y="388"/>
                  </a:lnTo>
                  <a:lnTo>
                    <a:pt x="647" y="388"/>
                  </a:lnTo>
                  <a:lnTo>
                    <a:pt x="647" y="386"/>
                  </a:lnTo>
                  <a:lnTo>
                    <a:pt x="647" y="384"/>
                  </a:lnTo>
                  <a:lnTo>
                    <a:pt x="647" y="382"/>
                  </a:lnTo>
                  <a:lnTo>
                    <a:pt x="645" y="376"/>
                  </a:lnTo>
                  <a:lnTo>
                    <a:pt x="642" y="370"/>
                  </a:lnTo>
                  <a:lnTo>
                    <a:pt x="645" y="366"/>
                  </a:lnTo>
                  <a:lnTo>
                    <a:pt x="649" y="362"/>
                  </a:lnTo>
                  <a:lnTo>
                    <a:pt x="659" y="362"/>
                  </a:lnTo>
                  <a:lnTo>
                    <a:pt x="663" y="366"/>
                  </a:lnTo>
                  <a:lnTo>
                    <a:pt x="665" y="370"/>
                  </a:lnTo>
                  <a:lnTo>
                    <a:pt x="668" y="374"/>
                  </a:lnTo>
                  <a:lnTo>
                    <a:pt x="670" y="380"/>
                  </a:lnTo>
                  <a:lnTo>
                    <a:pt x="675" y="384"/>
                  </a:lnTo>
                  <a:lnTo>
                    <a:pt x="679" y="386"/>
                  </a:lnTo>
                  <a:lnTo>
                    <a:pt x="689" y="388"/>
                  </a:lnTo>
                  <a:lnTo>
                    <a:pt x="703" y="378"/>
                  </a:lnTo>
                  <a:lnTo>
                    <a:pt x="714" y="362"/>
                  </a:lnTo>
                  <a:lnTo>
                    <a:pt x="721" y="356"/>
                  </a:lnTo>
                  <a:lnTo>
                    <a:pt x="728" y="350"/>
                  </a:lnTo>
                  <a:lnTo>
                    <a:pt x="735" y="346"/>
                  </a:lnTo>
                  <a:lnTo>
                    <a:pt x="742" y="344"/>
                  </a:lnTo>
                  <a:lnTo>
                    <a:pt x="749" y="346"/>
                  </a:lnTo>
                  <a:lnTo>
                    <a:pt x="754" y="350"/>
                  </a:lnTo>
                  <a:lnTo>
                    <a:pt x="761" y="358"/>
                  </a:lnTo>
                  <a:lnTo>
                    <a:pt x="768" y="366"/>
                  </a:lnTo>
                  <a:lnTo>
                    <a:pt x="782" y="384"/>
                  </a:lnTo>
                  <a:lnTo>
                    <a:pt x="789" y="398"/>
                  </a:lnTo>
                  <a:lnTo>
                    <a:pt x="789" y="420"/>
                  </a:lnTo>
                  <a:lnTo>
                    <a:pt x="789" y="438"/>
                  </a:lnTo>
                  <a:lnTo>
                    <a:pt x="803" y="438"/>
                  </a:lnTo>
                  <a:lnTo>
                    <a:pt x="814" y="436"/>
                  </a:lnTo>
                  <a:lnTo>
                    <a:pt x="835" y="451"/>
                  </a:lnTo>
                  <a:lnTo>
                    <a:pt x="854" y="463"/>
                  </a:lnTo>
                  <a:lnTo>
                    <a:pt x="873" y="473"/>
                  </a:lnTo>
                  <a:lnTo>
                    <a:pt x="887" y="479"/>
                  </a:lnTo>
                  <a:lnTo>
                    <a:pt x="898" y="481"/>
                  </a:lnTo>
                  <a:lnTo>
                    <a:pt x="910" y="479"/>
                  </a:lnTo>
                  <a:lnTo>
                    <a:pt x="921" y="475"/>
                  </a:lnTo>
                  <a:lnTo>
                    <a:pt x="931" y="469"/>
                  </a:lnTo>
                  <a:lnTo>
                    <a:pt x="940" y="465"/>
                  </a:lnTo>
                  <a:lnTo>
                    <a:pt x="949" y="459"/>
                  </a:lnTo>
                  <a:lnTo>
                    <a:pt x="959" y="457"/>
                  </a:lnTo>
                  <a:lnTo>
                    <a:pt x="966" y="457"/>
                  </a:lnTo>
                  <a:lnTo>
                    <a:pt x="970" y="471"/>
                  </a:lnTo>
                  <a:lnTo>
                    <a:pt x="977" y="487"/>
                  </a:lnTo>
                  <a:lnTo>
                    <a:pt x="989" y="477"/>
                  </a:lnTo>
                  <a:lnTo>
                    <a:pt x="1010" y="459"/>
                  </a:lnTo>
                  <a:lnTo>
                    <a:pt x="1017" y="457"/>
                  </a:lnTo>
                  <a:lnTo>
                    <a:pt x="1022" y="453"/>
                  </a:lnTo>
                  <a:lnTo>
                    <a:pt x="1024" y="445"/>
                  </a:lnTo>
                  <a:lnTo>
                    <a:pt x="1024" y="438"/>
                  </a:lnTo>
                  <a:lnTo>
                    <a:pt x="1045" y="432"/>
                  </a:lnTo>
                  <a:lnTo>
                    <a:pt x="1061" y="424"/>
                  </a:lnTo>
                  <a:lnTo>
                    <a:pt x="1068" y="424"/>
                  </a:lnTo>
                  <a:lnTo>
                    <a:pt x="1075" y="422"/>
                  </a:lnTo>
                  <a:lnTo>
                    <a:pt x="1082" y="420"/>
                  </a:lnTo>
                  <a:lnTo>
                    <a:pt x="1087" y="418"/>
                  </a:lnTo>
                  <a:lnTo>
                    <a:pt x="1096" y="410"/>
                  </a:lnTo>
                  <a:lnTo>
                    <a:pt x="1105" y="400"/>
                  </a:lnTo>
                  <a:lnTo>
                    <a:pt x="1110" y="400"/>
                  </a:lnTo>
                  <a:lnTo>
                    <a:pt x="1112" y="406"/>
                  </a:lnTo>
                  <a:lnTo>
                    <a:pt x="1115" y="406"/>
                  </a:lnTo>
                  <a:lnTo>
                    <a:pt x="1117" y="408"/>
                  </a:lnTo>
                  <a:lnTo>
                    <a:pt x="1119" y="406"/>
                  </a:lnTo>
                  <a:lnTo>
                    <a:pt x="1124" y="402"/>
                  </a:lnTo>
                  <a:lnTo>
                    <a:pt x="1129" y="398"/>
                  </a:lnTo>
                  <a:lnTo>
                    <a:pt x="1138" y="394"/>
                  </a:lnTo>
                  <a:lnTo>
                    <a:pt x="1147" y="388"/>
                  </a:lnTo>
                  <a:lnTo>
                    <a:pt x="1150" y="382"/>
                  </a:lnTo>
                  <a:lnTo>
                    <a:pt x="1150" y="372"/>
                  </a:lnTo>
                  <a:lnTo>
                    <a:pt x="1152" y="362"/>
                  </a:lnTo>
                  <a:lnTo>
                    <a:pt x="1152" y="358"/>
                  </a:lnTo>
                  <a:lnTo>
                    <a:pt x="1154" y="354"/>
                  </a:lnTo>
                  <a:lnTo>
                    <a:pt x="1157" y="352"/>
                  </a:lnTo>
                  <a:lnTo>
                    <a:pt x="1161" y="350"/>
                  </a:lnTo>
                  <a:lnTo>
                    <a:pt x="1168" y="350"/>
                  </a:lnTo>
                  <a:lnTo>
                    <a:pt x="1175" y="350"/>
                  </a:lnTo>
                  <a:lnTo>
                    <a:pt x="1182" y="346"/>
                  </a:lnTo>
                  <a:lnTo>
                    <a:pt x="1189" y="344"/>
                  </a:lnTo>
                  <a:lnTo>
                    <a:pt x="1201" y="336"/>
                  </a:lnTo>
                  <a:lnTo>
                    <a:pt x="1212" y="327"/>
                  </a:lnTo>
                  <a:lnTo>
                    <a:pt x="1229" y="327"/>
                  </a:lnTo>
                  <a:lnTo>
                    <a:pt x="1233" y="325"/>
                  </a:lnTo>
                  <a:lnTo>
                    <a:pt x="1236" y="321"/>
                  </a:lnTo>
                  <a:lnTo>
                    <a:pt x="1238" y="315"/>
                  </a:lnTo>
                  <a:lnTo>
                    <a:pt x="1238" y="307"/>
                  </a:lnTo>
                  <a:lnTo>
                    <a:pt x="1238" y="303"/>
                  </a:lnTo>
                  <a:lnTo>
                    <a:pt x="1236" y="301"/>
                  </a:lnTo>
                  <a:lnTo>
                    <a:pt x="1233" y="301"/>
                  </a:lnTo>
                  <a:lnTo>
                    <a:pt x="1229" y="301"/>
                  </a:lnTo>
                  <a:lnTo>
                    <a:pt x="1222" y="301"/>
                  </a:lnTo>
                  <a:lnTo>
                    <a:pt x="1217" y="301"/>
                  </a:lnTo>
                  <a:lnTo>
                    <a:pt x="1203" y="301"/>
                  </a:lnTo>
                  <a:lnTo>
                    <a:pt x="1178" y="301"/>
                  </a:lnTo>
                  <a:lnTo>
                    <a:pt x="1168" y="299"/>
                  </a:lnTo>
                  <a:lnTo>
                    <a:pt x="1164" y="297"/>
                  </a:lnTo>
                  <a:lnTo>
                    <a:pt x="1159" y="289"/>
                  </a:lnTo>
                  <a:lnTo>
                    <a:pt x="1157" y="281"/>
                  </a:lnTo>
                  <a:lnTo>
                    <a:pt x="1157" y="269"/>
                  </a:lnTo>
                  <a:lnTo>
                    <a:pt x="1154" y="261"/>
                  </a:lnTo>
                  <a:lnTo>
                    <a:pt x="1152" y="255"/>
                  </a:lnTo>
                  <a:lnTo>
                    <a:pt x="1147" y="249"/>
                  </a:lnTo>
                  <a:lnTo>
                    <a:pt x="1140" y="245"/>
                  </a:lnTo>
                  <a:lnTo>
                    <a:pt x="1138" y="241"/>
                  </a:lnTo>
                  <a:lnTo>
                    <a:pt x="1133" y="235"/>
                  </a:lnTo>
                  <a:lnTo>
                    <a:pt x="1133" y="229"/>
                  </a:lnTo>
                  <a:lnTo>
                    <a:pt x="1133" y="214"/>
                  </a:lnTo>
                  <a:lnTo>
                    <a:pt x="1133" y="194"/>
                  </a:lnTo>
                  <a:lnTo>
                    <a:pt x="1133" y="186"/>
                  </a:lnTo>
                  <a:lnTo>
                    <a:pt x="1131" y="180"/>
                  </a:lnTo>
                  <a:lnTo>
                    <a:pt x="1131" y="174"/>
                  </a:lnTo>
                  <a:lnTo>
                    <a:pt x="1126" y="170"/>
                  </a:lnTo>
                  <a:lnTo>
                    <a:pt x="1112" y="160"/>
                  </a:lnTo>
                  <a:lnTo>
                    <a:pt x="1084" y="146"/>
                  </a:lnTo>
                  <a:lnTo>
                    <a:pt x="1075" y="140"/>
                  </a:lnTo>
                  <a:lnTo>
                    <a:pt x="1070" y="128"/>
                  </a:lnTo>
                  <a:lnTo>
                    <a:pt x="1068" y="118"/>
                  </a:lnTo>
                  <a:lnTo>
                    <a:pt x="1070" y="114"/>
                  </a:lnTo>
                  <a:lnTo>
                    <a:pt x="1082" y="120"/>
                  </a:lnTo>
                  <a:lnTo>
                    <a:pt x="1094" y="126"/>
                  </a:lnTo>
                  <a:lnTo>
                    <a:pt x="1112" y="126"/>
                  </a:lnTo>
                  <a:lnTo>
                    <a:pt x="1131" y="126"/>
                  </a:lnTo>
                  <a:lnTo>
                    <a:pt x="1145" y="138"/>
                  </a:lnTo>
                  <a:lnTo>
                    <a:pt x="1157" y="152"/>
                  </a:lnTo>
                  <a:lnTo>
                    <a:pt x="1168" y="148"/>
                  </a:lnTo>
                  <a:lnTo>
                    <a:pt x="1187" y="144"/>
                  </a:lnTo>
                  <a:lnTo>
                    <a:pt x="1201" y="146"/>
                  </a:lnTo>
                  <a:lnTo>
                    <a:pt x="1217" y="148"/>
                  </a:lnTo>
                  <a:lnTo>
                    <a:pt x="1226" y="146"/>
                  </a:lnTo>
                  <a:lnTo>
                    <a:pt x="1238" y="142"/>
                  </a:lnTo>
                  <a:lnTo>
                    <a:pt x="1264" y="160"/>
                  </a:lnTo>
                  <a:lnTo>
                    <a:pt x="1294" y="180"/>
                  </a:lnTo>
                  <a:lnTo>
                    <a:pt x="1301" y="178"/>
                  </a:lnTo>
                  <a:lnTo>
                    <a:pt x="1306" y="174"/>
                  </a:lnTo>
                  <a:lnTo>
                    <a:pt x="1310" y="168"/>
                  </a:lnTo>
                  <a:lnTo>
                    <a:pt x="1310" y="166"/>
                  </a:lnTo>
                  <a:lnTo>
                    <a:pt x="1310" y="162"/>
                  </a:lnTo>
                  <a:lnTo>
                    <a:pt x="1306" y="156"/>
                  </a:lnTo>
                  <a:lnTo>
                    <a:pt x="1306" y="148"/>
                  </a:lnTo>
                  <a:lnTo>
                    <a:pt x="1308" y="140"/>
                  </a:lnTo>
                  <a:lnTo>
                    <a:pt x="1310" y="134"/>
                  </a:lnTo>
                  <a:lnTo>
                    <a:pt x="1315" y="132"/>
                  </a:lnTo>
                  <a:lnTo>
                    <a:pt x="1317" y="130"/>
                  </a:lnTo>
                  <a:lnTo>
                    <a:pt x="1322" y="130"/>
                  </a:lnTo>
                  <a:lnTo>
                    <a:pt x="1331" y="132"/>
                  </a:lnTo>
                  <a:lnTo>
                    <a:pt x="1333" y="132"/>
                  </a:lnTo>
                  <a:lnTo>
                    <a:pt x="1333" y="130"/>
                  </a:lnTo>
                  <a:lnTo>
                    <a:pt x="1336" y="126"/>
                  </a:lnTo>
                  <a:lnTo>
                    <a:pt x="1340" y="120"/>
                  </a:lnTo>
                  <a:lnTo>
                    <a:pt x="1350" y="116"/>
                  </a:lnTo>
                  <a:lnTo>
                    <a:pt x="1364" y="120"/>
                  </a:lnTo>
                  <a:lnTo>
                    <a:pt x="1378" y="126"/>
                  </a:lnTo>
                  <a:lnTo>
                    <a:pt x="1389" y="122"/>
                  </a:lnTo>
                  <a:lnTo>
                    <a:pt x="1401" y="118"/>
                  </a:lnTo>
                  <a:lnTo>
                    <a:pt x="1408" y="118"/>
                  </a:lnTo>
                  <a:lnTo>
                    <a:pt x="1415" y="116"/>
                  </a:lnTo>
                  <a:lnTo>
                    <a:pt x="1429" y="111"/>
                  </a:lnTo>
                  <a:lnTo>
                    <a:pt x="1450" y="107"/>
                  </a:lnTo>
                  <a:lnTo>
                    <a:pt x="1454" y="103"/>
                  </a:lnTo>
                  <a:lnTo>
                    <a:pt x="1457" y="97"/>
                  </a:lnTo>
                  <a:lnTo>
                    <a:pt x="1459" y="93"/>
                  </a:lnTo>
                  <a:lnTo>
                    <a:pt x="1464" y="91"/>
                  </a:lnTo>
                  <a:lnTo>
                    <a:pt x="1468" y="89"/>
                  </a:lnTo>
                  <a:lnTo>
                    <a:pt x="1478" y="89"/>
                  </a:lnTo>
                  <a:lnTo>
                    <a:pt x="1485" y="83"/>
                  </a:lnTo>
                  <a:lnTo>
                    <a:pt x="1492" y="81"/>
                  </a:lnTo>
                  <a:lnTo>
                    <a:pt x="1501" y="79"/>
                  </a:lnTo>
                  <a:lnTo>
                    <a:pt x="1508" y="79"/>
                  </a:lnTo>
                  <a:lnTo>
                    <a:pt x="1520" y="81"/>
                  </a:lnTo>
                  <a:lnTo>
                    <a:pt x="1524" y="79"/>
                  </a:lnTo>
                  <a:lnTo>
                    <a:pt x="1534" y="67"/>
                  </a:lnTo>
                  <a:lnTo>
                    <a:pt x="1541" y="61"/>
                  </a:lnTo>
                  <a:lnTo>
                    <a:pt x="1550" y="57"/>
                  </a:lnTo>
                  <a:lnTo>
                    <a:pt x="1555" y="55"/>
                  </a:lnTo>
                  <a:lnTo>
                    <a:pt x="1562" y="53"/>
                  </a:lnTo>
                  <a:lnTo>
                    <a:pt x="1566" y="49"/>
                  </a:lnTo>
                  <a:lnTo>
                    <a:pt x="1571" y="43"/>
                  </a:lnTo>
                  <a:lnTo>
                    <a:pt x="1573" y="33"/>
                  </a:lnTo>
                  <a:lnTo>
                    <a:pt x="1566" y="21"/>
                  </a:lnTo>
                  <a:lnTo>
                    <a:pt x="1564" y="11"/>
                  </a:lnTo>
                  <a:lnTo>
                    <a:pt x="1578" y="9"/>
                  </a:lnTo>
                  <a:lnTo>
                    <a:pt x="1599" y="9"/>
                  </a:lnTo>
                  <a:lnTo>
                    <a:pt x="1613" y="5"/>
                  </a:lnTo>
                  <a:lnTo>
                    <a:pt x="1624" y="0"/>
                  </a:lnTo>
                  <a:lnTo>
                    <a:pt x="1629" y="2"/>
                  </a:lnTo>
                  <a:lnTo>
                    <a:pt x="1636" y="5"/>
                  </a:lnTo>
                  <a:lnTo>
                    <a:pt x="1638" y="9"/>
                  </a:lnTo>
                  <a:lnTo>
                    <a:pt x="1643" y="15"/>
                  </a:lnTo>
                  <a:lnTo>
                    <a:pt x="1645" y="21"/>
                  </a:lnTo>
                  <a:lnTo>
                    <a:pt x="1645" y="27"/>
                  </a:lnTo>
                  <a:lnTo>
                    <a:pt x="1645" y="33"/>
                  </a:lnTo>
                  <a:lnTo>
                    <a:pt x="1643" y="41"/>
                  </a:lnTo>
                  <a:lnTo>
                    <a:pt x="1636" y="57"/>
                  </a:lnTo>
                  <a:lnTo>
                    <a:pt x="1629" y="73"/>
                  </a:lnTo>
                  <a:lnTo>
                    <a:pt x="1631" y="77"/>
                  </a:lnTo>
                  <a:lnTo>
                    <a:pt x="1636" y="79"/>
                  </a:lnTo>
                  <a:lnTo>
                    <a:pt x="1643" y="79"/>
                  </a:lnTo>
                  <a:lnTo>
                    <a:pt x="1650" y="81"/>
                  </a:lnTo>
                  <a:lnTo>
                    <a:pt x="1666" y="81"/>
                  </a:lnTo>
                  <a:lnTo>
                    <a:pt x="1676" y="83"/>
                  </a:lnTo>
                  <a:lnTo>
                    <a:pt x="1680" y="95"/>
                  </a:lnTo>
                  <a:lnTo>
                    <a:pt x="1683" y="105"/>
                  </a:lnTo>
                  <a:lnTo>
                    <a:pt x="1690" y="126"/>
                  </a:lnTo>
                  <a:lnTo>
                    <a:pt x="1697" y="144"/>
                  </a:lnTo>
                  <a:lnTo>
                    <a:pt x="1692" y="152"/>
                  </a:lnTo>
                  <a:lnTo>
                    <a:pt x="1687" y="158"/>
                  </a:lnTo>
                  <a:lnTo>
                    <a:pt x="1683" y="162"/>
                  </a:lnTo>
                  <a:lnTo>
                    <a:pt x="1678" y="164"/>
                  </a:lnTo>
                  <a:lnTo>
                    <a:pt x="1673" y="166"/>
                  </a:lnTo>
                  <a:lnTo>
                    <a:pt x="1671" y="168"/>
                  </a:lnTo>
                  <a:lnTo>
                    <a:pt x="1666" y="170"/>
                  </a:lnTo>
                  <a:lnTo>
                    <a:pt x="1664" y="174"/>
                  </a:lnTo>
                  <a:lnTo>
                    <a:pt x="1664" y="188"/>
                  </a:lnTo>
                  <a:lnTo>
                    <a:pt x="1666" y="200"/>
                  </a:lnTo>
                  <a:lnTo>
                    <a:pt x="1664" y="212"/>
                  </a:lnTo>
                  <a:lnTo>
                    <a:pt x="1657" y="223"/>
                  </a:lnTo>
                  <a:lnTo>
                    <a:pt x="1652" y="227"/>
                  </a:lnTo>
                  <a:lnTo>
                    <a:pt x="1650" y="235"/>
                  </a:lnTo>
                  <a:lnTo>
                    <a:pt x="1648" y="245"/>
                  </a:lnTo>
                  <a:lnTo>
                    <a:pt x="1648" y="257"/>
                  </a:lnTo>
                  <a:lnTo>
                    <a:pt x="1650" y="275"/>
                  </a:lnTo>
                  <a:lnTo>
                    <a:pt x="1652" y="287"/>
                  </a:lnTo>
                  <a:lnTo>
                    <a:pt x="1657" y="293"/>
                  </a:lnTo>
                  <a:lnTo>
                    <a:pt x="1662" y="299"/>
                  </a:lnTo>
                  <a:lnTo>
                    <a:pt x="1673" y="303"/>
                  </a:lnTo>
                  <a:lnTo>
                    <a:pt x="1680" y="311"/>
                  </a:lnTo>
                  <a:lnTo>
                    <a:pt x="1678" y="329"/>
                  </a:lnTo>
                  <a:lnTo>
                    <a:pt x="1683" y="346"/>
                  </a:lnTo>
                  <a:lnTo>
                    <a:pt x="1694" y="358"/>
                  </a:lnTo>
                  <a:lnTo>
                    <a:pt x="1713" y="376"/>
                  </a:lnTo>
                  <a:lnTo>
                    <a:pt x="1731" y="390"/>
                  </a:lnTo>
                  <a:lnTo>
                    <a:pt x="1748" y="400"/>
                  </a:lnTo>
                  <a:lnTo>
                    <a:pt x="1757" y="400"/>
                  </a:lnTo>
                  <a:lnTo>
                    <a:pt x="1764" y="400"/>
                  </a:lnTo>
                  <a:lnTo>
                    <a:pt x="1766" y="400"/>
                  </a:lnTo>
                  <a:lnTo>
                    <a:pt x="1771" y="402"/>
                  </a:lnTo>
                  <a:lnTo>
                    <a:pt x="1773" y="406"/>
                  </a:lnTo>
                  <a:lnTo>
                    <a:pt x="1778" y="410"/>
                  </a:lnTo>
                  <a:lnTo>
                    <a:pt x="1780" y="414"/>
                  </a:lnTo>
                  <a:lnTo>
                    <a:pt x="1783" y="414"/>
                  </a:lnTo>
                  <a:lnTo>
                    <a:pt x="1787" y="414"/>
                  </a:lnTo>
                  <a:lnTo>
                    <a:pt x="1792" y="412"/>
                  </a:lnTo>
                  <a:lnTo>
                    <a:pt x="1804" y="408"/>
                  </a:lnTo>
                  <a:lnTo>
                    <a:pt x="1820" y="406"/>
                  </a:lnTo>
                  <a:lnTo>
                    <a:pt x="1825" y="404"/>
                  </a:lnTo>
                  <a:lnTo>
                    <a:pt x="1827" y="400"/>
                  </a:lnTo>
                  <a:lnTo>
                    <a:pt x="1829" y="396"/>
                  </a:lnTo>
                  <a:lnTo>
                    <a:pt x="1832" y="390"/>
                  </a:lnTo>
                  <a:lnTo>
                    <a:pt x="1836" y="384"/>
                  </a:lnTo>
                  <a:lnTo>
                    <a:pt x="1841" y="380"/>
                  </a:lnTo>
                  <a:lnTo>
                    <a:pt x="1848" y="378"/>
                  </a:lnTo>
                  <a:lnTo>
                    <a:pt x="1857" y="378"/>
                  </a:lnTo>
                  <a:lnTo>
                    <a:pt x="1864" y="380"/>
                  </a:lnTo>
                  <a:lnTo>
                    <a:pt x="1873" y="382"/>
                  </a:lnTo>
                  <a:lnTo>
                    <a:pt x="1880" y="382"/>
                  </a:lnTo>
                  <a:lnTo>
                    <a:pt x="1887" y="380"/>
                  </a:lnTo>
                  <a:lnTo>
                    <a:pt x="1892" y="378"/>
                  </a:lnTo>
                  <a:lnTo>
                    <a:pt x="1894" y="376"/>
                  </a:lnTo>
                  <a:lnTo>
                    <a:pt x="1901" y="368"/>
                  </a:lnTo>
                  <a:lnTo>
                    <a:pt x="1908" y="364"/>
                  </a:lnTo>
                  <a:lnTo>
                    <a:pt x="1929" y="362"/>
                  </a:lnTo>
                  <a:lnTo>
                    <a:pt x="1948" y="356"/>
                  </a:lnTo>
                  <a:lnTo>
                    <a:pt x="1957" y="348"/>
                  </a:lnTo>
                  <a:lnTo>
                    <a:pt x="1964" y="342"/>
                  </a:lnTo>
                  <a:lnTo>
                    <a:pt x="1969" y="338"/>
                  </a:lnTo>
                  <a:lnTo>
                    <a:pt x="1976" y="336"/>
                  </a:lnTo>
                  <a:lnTo>
                    <a:pt x="1983" y="334"/>
                  </a:lnTo>
                  <a:lnTo>
                    <a:pt x="1990" y="334"/>
                  </a:lnTo>
                  <a:lnTo>
                    <a:pt x="2008" y="338"/>
                  </a:lnTo>
                  <a:lnTo>
                    <a:pt x="2027" y="342"/>
                  </a:lnTo>
                  <a:lnTo>
                    <a:pt x="2046" y="340"/>
                  </a:lnTo>
                  <a:lnTo>
                    <a:pt x="2060" y="336"/>
                  </a:lnTo>
                  <a:lnTo>
                    <a:pt x="2092" y="342"/>
                  </a:lnTo>
                  <a:lnTo>
                    <a:pt x="2122" y="346"/>
                  </a:lnTo>
                  <a:lnTo>
                    <a:pt x="2129" y="348"/>
                  </a:lnTo>
                  <a:lnTo>
                    <a:pt x="2136" y="346"/>
                  </a:lnTo>
                  <a:lnTo>
                    <a:pt x="2139" y="346"/>
                  </a:lnTo>
                  <a:lnTo>
                    <a:pt x="2141" y="344"/>
                  </a:lnTo>
                  <a:lnTo>
                    <a:pt x="2143" y="342"/>
                  </a:lnTo>
                  <a:lnTo>
                    <a:pt x="2143" y="338"/>
                  </a:lnTo>
                  <a:lnTo>
                    <a:pt x="2134" y="319"/>
                  </a:lnTo>
                  <a:lnTo>
                    <a:pt x="2120" y="301"/>
                  </a:lnTo>
                  <a:lnTo>
                    <a:pt x="2125" y="295"/>
                  </a:lnTo>
                  <a:lnTo>
                    <a:pt x="2132" y="287"/>
                  </a:lnTo>
                  <a:lnTo>
                    <a:pt x="2136" y="283"/>
                  </a:lnTo>
                  <a:lnTo>
                    <a:pt x="2141" y="279"/>
                  </a:lnTo>
                  <a:lnTo>
                    <a:pt x="2146" y="279"/>
                  </a:lnTo>
                  <a:lnTo>
                    <a:pt x="2150" y="281"/>
                  </a:lnTo>
                  <a:lnTo>
                    <a:pt x="2162" y="285"/>
                  </a:lnTo>
                  <a:lnTo>
                    <a:pt x="2171" y="287"/>
                  </a:lnTo>
                  <a:lnTo>
                    <a:pt x="2192" y="287"/>
                  </a:lnTo>
                  <a:lnTo>
                    <a:pt x="2204" y="287"/>
                  </a:lnTo>
                  <a:lnTo>
                    <a:pt x="2213" y="285"/>
                  </a:lnTo>
                  <a:lnTo>
                    <a:pt x="2220" y="281"/>
                  </a:lnTo>
                  <a:lnTo>
                    <a:pt x="2227" y="277"/>
                  </a:lnTo>
                  <a:lnTo>
                    <a:pt x="2232" y="275"/>
                  </a:lnTo>
                  <a:lnTo>
                    <a:pt x="2241" y="273"/>
                  </a:lnTo>
                  <a:lnTo>
                    <a:pt x="2250" y="271"/>
                  </a:lnTo>
                  <a:lnTo>
                    <a:pt x="2262" y="275"/>
                  </a:lnTo>
                  <a:lnTo>
                    <a:pt x="2274" y="281"/>
                  </a:lnTo>
                  <a:lnTo>
                    <a:pt x="2281" y="283"/>
                  </a:lnTo>
                  <a:lnTo>
                    <a:pt x="2285" y="287"/>
                  </a:lnTo>
                  <a:lnTo>
                    <a:pt x="2288" y="291"/>
                  </a:lnTo>
                  <a:lnTo>
                    <a:pt x="2288" y="293"/>
                  </a:lnTo>
                  <a:lnTo>
                    <a:pt x="2320" y="301"/>
                  </a:lnTo>
                  <a:lnTo>
                    <a:pt x="2351" y="313"/>
                  </a:lnTo>
                  <a:lnTo>
                    <a:pt x="2362" y="315"/>
                  </a:lnTo>
                  <a:lnTo>
                    <a:pt x="2371" y="313"/>
                  </a:lnTo>
                  <a:lnTo>
                    <a:pt x="2378" y="311"/>
                  </a:lnTo>
                  <a:lnTo>
                    <a:pt x="2383" y="307"/>
                  </a:lnTo>
                  <a:lnTo>
                    <a:pt x="2388" y="303"/>
                  </a:lnTo>
                  <a:lnTo>
                    <a:pt x="2390" y="299"/>
                  </a:lnTo>
                  <a:lnTo>
                    <a:pt x="2397" y="297"/>
                  </a:lnTo>
                  <a:lnTo>
                    <a:pt x="2402" y="297"/>
                  </a:lnTo>
                  <a:lnTo>
                    <a:pt x="2416" y="301"/>
                  </a:lnTo>
                  <a:lnTo>
                    <a:pt x="2430" y="305"/>
                  </a:lnTo>
                  <a:lnTo>
                    <a:pt x="2444" y="301"/>
                  </a:lnTo>
                  <a:lnTo>
                    <a:pt x="2462" y="297"/>
                  </a:lnTo>
                  <a:lnTo>
                    <a:pt x="2469" y="309"/>
                  </a:lnTo>
                  <a:lnTo>
                    <a:pt x="2479" y="311"/>
                  </a:lnTo>
                  <a:lnTo>
                    <a:pt x="2495" y="311"/>
                  </a:lnTo>
                  <a:lnTo>
                    <a:pt x="2506" y="309"/>
                  </a:lnTo>
                  <a:lnTo>
                    <a:pt x="2520" y="303"/>
                  </a:lnTo>
                  <a:lnTo>
                    <a:pt x="2532" y="293"/>
                  </a:lnTo>
                  <a:lnTo>
                    <a:pt x="2544" y="281"/>
                  </a:lnTo>
                  <a:lnTo>
                    <a:pt x="2553" y="259"/>
                  </a:lnTo>
                  <a:lnTo>
                    <a:pt x="2567" y="241"/>
                  </a:lnTo>
                  <a:lnTo>
                    <a:pt x="2572" y="233"/>
                  </a:lnTo>
                  <a:lnTo>
                    <a:pt x="2576" y="223"/>
                  </a:lnTo>
                  <a:lnTo>
                    <a:pt x="2576" y="216"/>
                  </a:lnTo>
                  <a:lnTo>
                    <a:pt x="2581" y="210"/>
                  </a:lnTo>
                  <a:lnTo>
                    <a:pt x="2586" y="206"/>
                  </a:lnTo>
                  <a:lnTo>
                    <a:pt x="2593" y="200"/>
                  </a:lnTo>
                  <a:lnTo>
                    <a:pt x="2602" y="190"/>
                  </a:lnTo>
                  <a:lnTo>
                    <a:pt x="2614" y="168"/>
                  </a:lnTo>
                  <a:lnTo>
                    <a:pt x="2620" y="156"/>
                  </a:lnTo>
                  <a:lnTo>
                    <a:pt x="2630" y="146"/>
                  </a:lnTo>
                  <a:lnTo>
                    <a:pt x="2639" y="138"/>
                  </a:lnTo>
                  <a:lnTo>
                    <a:pt x="2651" y="134"/>
                  </a:lnTo>
                  <a:lnTo>
                    <a:pt x="2655" y="132"/>
                  </a:lnTo>
                  <a:lnTo>
                    <a:pt x="2655" y="124"/>
                  </a:lnTo>
                  <a:lnTo>
                    <a:pt x="2658" y="118"/>
                  </a:lnTo>
                  <a:lnTo>
                    <a:pt x="2660" y="109"/>
                  </a:lnTo>
                  <a:lnTo>
                    <a:pt x="2665" y="114"/>
                  </a:lnTo>
                  <a:lnTo>
                    <a:pt x="2669" y="116"/>
                  </a:lnTo>
                  <a:lnTo>
                    <a:pt x="2674" y="116"/>
                  </a:lnTo>
                  <a:lnTo>
                    <a:pt x="2672" y="103"/>
                  </a:lnTo>
                  <a:lnTo>
                    <a:pt x="2674" y="97"/>
                  </a:lnTo>
                  <a:lnTo>
                    <a:pt x="2672" y="93"/>
                  </a:lnTo>
                  <a:lnTo>
                    <a:pt x="2672" y="87"/>
                  </a:lnTo>
                  <a:lnTo>
                    <a:pt x="2672" y="85"/>
                  </a:lnTo>
                  <a:lnTo>
                    <a:pt x="2674" y="85"/>
                  </a:lnTo>
                  <a:lnTo>
                    <a:pt x="2676" y="85"/>
                  </a:lnTo>
                  <a:lnTo>
                    <a:pt x="2681" y="89"/>
                  </a:lnTo>
                  <a:lnTo>
                    <a:pt x="2688" y="89"/>
                  </a:lnTo>
                  <a:lnTo>
                    <a:pt x="2695" y="91"/>
                  </a:lnTo>
                  <a:lnTo>
                    <a:pt x="2700" y="95"/>
                  </a:lnTo>
                  <a:lnTo>
                    <a:pt x="2704" y="101"/>
                  </a:lnTo>
                  <a:lnTo>
                    <a:pt x="2714" y="114"/>
                  </a:lnTo>
                  <a:lnTo>
                    <a:pt x="2718" y="128"/>
                  </a:lnTo>
                  <a:lnTo>
                    <a:pt x="2728" y="162"/>
                  </a:lnTo>
                  <a:lnTo>
                    <a:pt x="2732" y="194"/>
                  </a:lnTo>
                  <a:lnTo>
                    <a:pt x="2735" y="210"/>
                  </a:lnTo>
                  <a:lnTo>
                    <a:pt x="2739" y="225"/>
                  </a:lnTo>
                  <a:lnTo>
                    <a:pt x="2744" y="237"/>
                  </a:lnTo>
                  <a:lnTo>
                    <a:pt x="2749" y="247"/>
                  </a:lnTo>
                  <a:lnTo>
                    <a:pt x="2760" y="269"/>
                  </a:lnTo>
                  <a:lnTo>
                    <a:pt x="2774" y="295"/>
                  </a:lnTo>
                  <a:lnTo>
                    <a:pt x="2776" y="307"/>
                  </a:lnTo>
                  <a:lnTo>
                    <a:pt x="2779" y="319"/>
                  </a:lnTo>
                  <a:lnTo>
                    <a:pt x="2786" y="319"/>
                  </a:lnTo>
                  <a:lnTo>
                    <a:pt x="2790" y="319"/>
                  </a:lnTo>
                  <a:lnTo>
                    <a:pt x="2793" y="325"/>
                  </a:lnTo>
                  <a:lnTo>
                    <a:pt x="2795" y="334"/>
                  </a:lnTo>
                  <a:lnTo>
                    <a:pt x="2797" y="338"/>
                  </a:lnTo>
                  <a:lnTo>
                    <a:pt x="2802" y="342"/>
                  </a:lnTo>
                  <a:lnTo>
                    <a:pt x="2807" y="346"/>
                  </a:lnTo>
                  <a:lnTo>
                    <a:pt x="2811" y="346"/>
                  </a:lnTo>
                  <a:lnTo>
                    <a:pt x="2832" y="350"/>
                  </a:lnTo>
                  <a:lnTo>
                    <a:pt x="2853" y="354"/>
                  </a:lnTo>
                  <a:lnTo>
                    <a:pt x="2860" y="360"/>
                  </a:lnTo>
                  <a:lnTo>
                    <a:pt x="2867" y="368"/>
                  </a:lnTo>
                  <a:lnTo>
                    <a:pt x="2872" y="378"/>
                  </a:lnTo>
                  <a:lnTo>
                    <a:pt x="2872" y="396"/>
                  </a:lnTo>
                  <a:lnTo>
                    <a:pt x="2867" y="416"/>
                  </a:lnTo>
                  <a:lnTo>
                    <a:pt x="2863" y="430"/>
                  </a:lnTo>
                  <a:lnTo>
                    <a:pt x="2858" y="434"/>
                  </a:lnTo>
                  <a:lnTo>
                    <a:pt x="2853" y="438"/>
                  </a:lnTo>
                  <a:lnTo>
                    <a:pt x="2846" y="438"/>
                  </a:lnTo>
                  <a:lnTo>
                    <a:pt x="2839" y="438"/>
                  </a:lnTo>
                  <a:lnTo>
                    <a:pt x="2832" y="441"/>
                  </a:lnTo>
                  <a:lnTo>
                    <a:pt x="2825" y="445"/>
                  </a:lnTo>
                  <a:lnTo>
                    <a:pt x="2821" y="451"/>
                  </a:lnTo>
                  <a:lnTo>
                    <a:pt x="2814" y="459"/>
                  </a:lnTo>
                  <a:lnTo>
                    <a:pt x="2800" y="479"/>
                  </a:lnTo>
                  <a:lnTo>
                    <a:pt x="2783" y="499"/>
                  </a:lnTo>
                  <a:lnTo>
                    <a:pt x="2776" y="505"/>
                  </a:lnTo>
                  <a:lnTo>
                    <a:pt x="2767" y="511"/>
                  </a:lnTo>
                  <a:lnTo>
                    <a:pt x="2758" y="513"/>
                  </a:lnTo>
                  <a:lnTo>
                    <a:pt x="2749" y="517"/>
                  </a:lnTo>
                  <a:lnTo>
                    <a:pt x="2737" y="521"/>
                  </a:lnTo>
                  <a:lnTo>
                    <a:pt x="2728" y="527"/>
                  </a:lnTo>
                  <a:lnTo>
                    <a:pt x="2718" y="535"/>
                  </a:lnTo>
                  <a:lnTo>
                    <a:pt x="2711" y="547"/>
                  </a:lnTo>
                  <a:lnTo>
                    <a:pt x="2702" y="560"/>
                  </a:lnTo>
                  <a:lnTo>
                    <a:pt x="2693" y="570"/>
                  </a:lnTo>
                  <a:lnTo>
                    <a:pt x="2683" y="576"/>
                  </a:lnTo>
                  <a:lnTo>
                    <a:pt x="2674" y="584"/>
                  </a:lnTo>
                  <a:lnTo>
                    <a:pt x="2667" y="592"/>
                  </a:lnTo>
                  <a:lnTo>
                    <a:pt x="2660" y="604"/>
                  </a:lnTo>
                  <a:lnTo>
                    <a:pt x="2658" y="620"/>
                  </a:lnTo>
                  <a:lnTo>
                    <a:pt x="2658" y="644"/>
                  </a:lnTo>
                  <a:lnTo>
                    <a:pt x="2655" y="648"/>
                  </a:lnTo>
                  <a:lnTo>
                    <a:pt x="2653" y="652"/>
                  </a:lnTo>
                  <a:lnTo>
                    <a:pt x="2646" y="654"/>
                  </a:lnTo>
                  <a:lnTo>
                    <a:pt x="2639" y="656"/>
                  </a:lnTo>
                  <a:lnTo>
                    <a:pt x="2632" y="659"/>
                  </a:lnTo>
                  <a:lnTo>
                    <a:pt x="2627" y="663"/>
                  </a:lnTo>
                  <a:lnTo>
                    <a:pt x="2623" y="671"/>
                  </a:lnTo>
                  <a:lnTo>
                    <a:pt x="2620" y="681"/>
                  </a:lnTo>
                  <a:lnTo>
                    <a:pt x="2623" y="687"/>
                  </a:lnTo>
                  <a:lnTo>
                    <a:pt x="2627" y="689"/>
                  </a:lnTo>
                  <a:lnTo>
                    <a:pt x="2632" y="691"/>
                  </a:lnTo>
                  <a:lnTo>
                    <a:pt x="2637" y="691"/>
                  </a:lnTo>
                  <a:lnTo>
                    <a:pt x="2648" y="689"/>
                  </a:lnTo>
                  <a:lnTo>
                    <a:pt x="2665" y="683"/>
                  </a:lnTo>
                  <a:lnTo>
                    <a:pt x="2679" y="675"/>
                  </a:lnTo>
                  <a:lnTo>
                    <a:pt x="2695" y="665"/>
                  </a:lnTo>
                  <a:lnTo>
                    <a:pt x="2723" y="644"/>
                  </a:lnTo>
                  <a:lnTo>
                    <a:pt x="2746" y="630"/>
                  </a:lnTo>
                  <a:lnTo>
                    <a:pt x="2749" y="630"/>
                  </a:lnTo>
                  <a:lnTo>
                    <a:pt x="2751" y="630"/>
                  </a:lnTo>
                  <a:lnTo>
                    <a:pt x="2753" y="632"/>
                  </a:lnTo>
                  <a:lnTo>
                    <a:pt x="2755" y="634"/>
                  </a:lnTo>
                  <a:lnTo>
                    <a:pt x="2755" y="638"/>
                  </a:lnTo>
                  <a:lnTo>
                    <a:pt x="2755" y="640"/>
                  </a:lnTo>
                  <a:lnTo>
                    <a:pt x="2753" y="644"/>
                  </a:lnTo>
                  <a:lnTo>
                    <a:pt x="2751" y="648"/>
                  </a:lnTo>
                  <a:lnTo>
                    <a:pt x="2749" y="652"/>
                  </a:lnTo>
                  <a:lnTo>
                    <a:pt x="2749" y="654"/>
                  </a:lnTo>
                  <a:lnTo>
                    <a:pt x="2751" y="656"/>
                  </a:lnTo>
                  <a:lnTo>
                    <a:pt x="2753" y="659"/>
                  </a:lnTo>
                  <a:lnTo>
                    <a:pt x="2758" y="663"/>
                  </a:lnTo>
                  <a:lnTo>
                    <a:pt x="2760" y="665"/>
                  </a:lnTo>
                  <a:lnTo>
                    <a:pt x="2762" y="677"/>
                  </a:lnTo>
                  <a:lnTo>
                    <a:pt x="2767" y="691"/>
                  </a:lnTo>
                  <a:lnTo>
                    <a:pt x="2774" y="705"/>
                  </a:lnTo>
                  <a:lnTo>
                    <a:pt x="2781" y="717"/>
                  </a:lnTo>
                  <a:lnTo>
                    <a:pt x="2790" y="729"/>
                  </a:lnTo>
                  <a:lnTo>
                    <a:pt x="2797" y="737"/>
                  </a:lnTo>
                  <a:lnTo>
                    <a:pt x="2804" y="741"/>
                  </a:lnTo>
                  <a:lnTo>
                    <a:pt x="2809" y="741"/>
                  </a:lnTo>
                  <a:lnTo>
                    <a:pt x="2818" y="735"/>
                  </a:lnTo>
                  <a:lnTo>
                    <a:pt x="2830" y="729"/>
                  </a:lnTo>
                  <a:lnTo>
                    <a:pt x="2842" y="725"/>
                  </a:lnTo>
                  <a:lnTo>
                    <a:pt x="2853" y="723"/>
                  </a:lnTo>
                  <a:lnTo>
                    <a:pt x="2860" y="727"/>
                  </a:lnTo>
                  <a:lnTo>
                    <a:pt x="2867" y="733"/>
                  </a:lnTo>
                  <a:lnTo>
                    <a:pt x="2872" y="735"/>
                  </a:lnTo>
                  <a:lnTo>
                    <a:pt x="2874" y="737"/>
                  </a:lnTo>
                  <a:lnTo>
                    <a:pt x="2877" y="737"/>
                  </a:lnTo>
                  <a:lnTo>
                    <a:pt x="2881" y="735"/>
                  </a:lnTo>
                  <a:lnTo>
                    <a:pt x="2886" y="731"/>
                  </a:lnTo>
                  <a:lnTo>
                    <a:pt x="2890" y="731"/>
                  </a:lnTo>
                  <a:lnTo>
                    <a:pt x="2897" y="729"/>
                  </a:lnTo>
                  <a:lnTo>
                    <a:pt x="2904" y="729"/>
                  </a:lnTo>
                  <a:lnTo>
                    <a:pt x="2911" y="723"/>
                  </a:lnTo>
                  <a:lnTo>
                    <a:pt x="2925" y="715"/>
                  </a:lnTo>
                  <a:lnTo>
                    <a:pt x="2935" y="713"/>
                  </a:lnTo>
                  <a:lnTo>
                    <a:pt x="2942" y="713"/>
                  </a:lnTo>
                  <a:lnTo>
                    <a:pt x="2946" y="713"/>
                  </a:lnTo>
                  <a:lnTo>
                    <a:pt x="2949" y="717"/>
                  </a:lnTo>
                  <a:lnTo>
                    <a:pt x="2949" y="725"/>
                  </a:lnTo>
                  <a:lnTo>
                    <a:pt x="2942" y="735"/>
                  </a:lnTo>
                  <a:lnTo>
                    <a:pt x="2935" y="749"/>
                  </a:lnTo>
                  <a:lnTo>
                    <a:pt x="2925" y="763"/>
                  </a:lnTo>
                  <a:lnTo>
                    <a:pt x="2916" y="778"/>
                  </a:lnTo>
                  <a:lnTo>
                    <a:pt x="2911" y="792"/>
                  </a:lnTo>
                  <a:lnTo>
                    <a:pt x="2909" y="796"/>
                  </a:lnTo>
                  <a:lnTo>
                    <a:pt x="2909" y="800"/>
                  </a:lnTo>
                  <a:lnTo>
                    <a:pt x="2909" y="802"/>
                  </a:lnTo>
                  <a:lnTo>
                    <a:pt x="2911" y="804"/>
                  </a:lnTo>
                  <a:lnTo>
                    <a:pt x="2914" y="804"/>
                  </a:lnTo>
                  <a:lnTo>
                    <a:pt x="2916" y="804"/>
                  </a:lnTo>
                  <a:lnTo>
                    <a:pt x="2918" y="802"/>
                  </a:lnTo>
                  <a:lnTo>
                    <a:pt x="2921" y="798"/>
                  </a:lnTo>
                  <a:lnTo>
                    <a:pt x="2928" y="788"/>
                  </a:lnTo>
                  <a:lnTo>
                    <a:pt x="2932" y="776"/>
                  </a:lnTo>
                  <a:lnTo>
                    <a:pt x="2937" y="763"/>
                  </a:lnTo>
                  <a:lnTo>
                    <a:pt x="2944" y="751"/>
                  </a:lnTo>
                  <a:lnTo>
                    <a:pt x="2949" y="743"/>
                  </a:lnTo>
                  <a:lnTo>
                    <a:pt x="2953" y="739"/>
                  </a:lnTo>
                  <a:lnTo>
                    <a:pt x="2972" y="733"/>
                  </a:lnTo>
                  <a:lnTo>
                    <a:pt x="2984" y="729"/>
                  </a:lnTo>
                  <a:lnTo>
                    <a:pt x="2991" y="725"/>
                  </a:lnTo>
                  <a:lnTo>
                    <a:pt x="2991" y="721"/>
                  </a:lnTo>
                  <a:lnTo>
                    <a:pt x="2991" y="717"/>
                  </a:lnTo>
                  <a:lnTo>
                    <a:pt x="2993" y="715"/>
                  </a:lnTo>
                  <a:lnTo>
                    <a:pt x="2993" y="711"/>
                  </a:lnTo>
                  <a:lnTo>
                    <a:pt x="3000" y="707"/>
                  </a:lnTo>
                  <a:lnTo>
                    <a:pt x="3009" y="699"/>
                  </a:lnTo>
                  <a:lnTo>
                    <a:pt x="3016" y="691"/>
                  </a:lnTo>
                  <a:lnTo>
                    <a:pt x="3021" y="687"/>
                  </a:lnTo>
                  <a:lnTo>
                    <a:pt x="3025" y="685"/>
                  </a:lnTo>
                  <a:lnTo>
                    <a:pt x="3035" y="683"/>
                  </a:lnTo>
                  <a:lnTo>
                    <a:pt x="3046" y="681"/>
                  </a:lnTo>
                  <a:lnTo>
                    <a:pt x="3046" y="675"/>
                  </a:lnTo>
                  <a:lnTo>
                    <a:pt x="3046" y="667"/>
                  </a:lnTo>
                  <a:lnTo>
                    <a:pt x="3049" y="661"/>
                  </a:lnTo>
                  <a:lnTo>
                    <a:pt x="3049" y="654"/>
                  </a:lnTo>
                  <a:lnTo>
                    <a:pt x="3053" y="648"/>
                  </a:lnTo>
                  <a:lnTo>
                    <a:pt x="3058" y="642"/>
                  </a:lnTo>
                  <a:lnTo>
                    <a:pt x="3067" y="634"/>
                  </a:lnTo>
                  <a:lnTo>
                    <a:pt x="3079" y="622"/>
                  </a:lnTo>
                  <a:lnTo>
                    <a:pt x="3086" y="616"/>
                  </a:lnTo>
                  <a:lnTo>
                    <a:pt x="3093" y="610"/>
                  </a:lnTo>
                  <a:lnTo>
                    <a:pt x="3098" y="608"/>
                  </a:lnTo>
                  <a:lnTo>
                    <a:pt x="3100" y="608"/>
                  </a:lnTo>
                  <a:lnTo>
                    <a:pt x="3112" y="610"/>
                  </a:lnTo>
                  <a:lnTo>
                    <a:pt x="3121" y="608"/>
                  </a:lnTo>
                  <a:lnTo>
                    <a:pt x="3133" y="602"/>
                  </a:lnTo>
                  <a:lnTo>
                    <a:pt x="3149" y="598"/>
                  </a:lnTo>
                  <a:lnTo>
                    <a:pt x="3151" y="600"/>
                  </a:lnTo>
                  <a:lnTo>
                    <a:pt x="3151" y="606"/>
                  </a:lnTo>
                  <a:lnTo>
                    <a:pt x="3151" y="608"/>
                  </a:lnTo>
                  <a:lnTo>
                    <a:pt x="3156" y="608"/>
                  </a:lnTo>
                  <a:lnTo>
                    <a:pt x="3163" y="608"/>
                  </a:lnTo>
                  <a:lnTo>
                    <a:pt x="3174" y="606"/>
                  </a:lnTo>
                  <a:lnTo>
                    <a:pt x="3188" y="606"/>
                  </a:lnTo>
                  <a:lnTo>
                    <a:pt x="3195" y="608"/>
                  </a:lnTo>
                  <a:lnTo>
                    <a:pt x="3202" y="612"/>
                  </a:lnTo>
                  <a:lnTo>
                    <a:pt x="3207" y="616"/>
                  </a:lnTo>
                  <a:lnTo>
                    <a:pt x="3219" y="614"/>
                  </a:lnTo>
                  <a:lnTo>
                    <a:pt x="3230" y="616"/>
                  </a:lnTo>
                  <a:lnTo>
                    <a:pt x="3235" y="622"/>
                  </a:lnTo>
                  <a:lnTo>
                    <a:pt x="3237" y="626"/>
                  </a:lnTo>
                  <a:lnTo>
                    <a:pt x="3249" y="626"/>
                  </a:lnTo>
                  <a:lnTo>
                    <a:pt x="3254" y="626"/>
                  </a:lnTo>
                  <a:lnTo>
                    <a:pt x="3263" y="626"/>
                  </a:lnTo>
                  <a:lnTo>
                    <a:pt x="3268" y="626"/>
                  </a:lnTo>
                  <a:lnTo>
                    <a:pt x="3270" y="628"/>
                  </a:lnTo>
                  <a:lnTo>
                    <a:pt x="3272" y="638"/>
                  </a:lnTo>
                  <a:lnTo>
                    <a:pt x="3295" y="640"/>
                  </a:lnTo>
                  <a:lnTo>
                    <a:pt x="3305" y="642"/>
                  </a:lnTo>
                  <a:lnTo>
                    <a:pt x="3305" y="640"/>
                  </a:lnTo>
                  <a:lnTo>
                    <a:pt x="3309" y="638"/>
                  </a:lnTo>
                  <a:lnTo>
                    <a:pt x="3321" y="640"/>
                  </a:lnTo>
                  <a:lnTo>
                    <a:pt x="3323" y="650"/>
                  </a:lnTo>
                  <a:lnTo>
                    <a:pt x="3326" y="654"/>
                  </a:lnTo>
                  <a:lnTo>
                    <a:pt x="3337" y="656"/>
                  </a:lnTo>
                  <a:lnTo>
                    <a:pt x="3347" y="661"/>
                  </a:lnTo>
                  <a:lnTo>
                    <a:pt x="3354" y="667"/>
                  </a:lnTo>
                  <a:lnTo>
                    <a:pt x="3361" y="671"/>
                  </a:lnTo>
                  <a:lnTo>
                    <a:pt x="3368" y="665"/>
                  </a:lnTo>
                  <a:lnTo>
                    <a:pt x="3370" y="667"/>
                  </a:lnTo>
                  <a:lnTo>
                    <a:pt x="3372" y="669"/>
                  </a:lnTo>
                  <a:lnTo>
                    <a:pt x="3372" y="673"/>
                  </a:lnTo>
                  <a:lnTo>
                    <a:pt x="3375" y="675"/>
                  </a:lnTo>
                  <a:lnTo>
                    <a:pt x="3377" y="673"/>
                  </a:lnTo>
                  <a:lnTo>
                    <a:pt x="3379" y="671"/>
                  </a:lnTo>
                  <a:lnTo>
                    <a:pt x="3384" y="671"/>
                  </a:lnTo>
                  <a:lnTo>
                    <a:pt x="3389" y="675"/>
                  </a:lnTo>
                  <a:lnTo>
                    <a:pt x="3393" y="681"/>
                  </a:lnTo>
                  <a:lnTo>
                    <a:pt x="3396" y="685"/>
                  </a:lnTo>
                  <a:lnTo>
                    <a:pt x="3405" y="683"/>
                  </a:lnTo>
                  <a:lnTo>
                    <a:pt x="3409" y="685"/>
                  </a:lnTo>
                  <a:lnTo>
                    <a:pt x="3414" y="687"/>
                  </a:lnTo>
                  <a:lnTo>
                    <a:pt x="3419" y="691"/>
                  </a:lnTo>
                  <a:lnTo>
                    <a:pt x="3419" y="699"/>
                  </a:lnTo>
                  <a:lnTo>
                    <a:pt x="3419" y="707"/>
                  </a:lnTo>
                  <a:lnTo>
                    <a:pt x="3419" y="715"/>
                  </a:lnTo>
                  <a:lnTo>
                    <a:pt x="3421" y="719"/>
                  </a:lnTo>
                  <a:lnTo>
                    <a:pt x="3423" y="721"/>
                  </a:lnTo>
                  <a:lnTo>
                    <a:pt x="3426" y="723"/>
                  </a:lnTo>
                  <a:lnTo>
                    <a:pt x="3428" y="721"/>
                  </a:lnTo>
                  <a:lnTo>
                    <a:pt x="3433" y="721"/>
                  </a:lnTo>
                  <a:lnTo>
                    <a:pt x="3437" y="717"/>
                  </a:lnTo>
                  <a:lnTo>
                    <a:pt x="3440" y="713"/>
                  </a:lnTo>
                  <a:lnTo>
                    <a:pt x="3442" y="707"/>
                  </a:lnTo>
                  <a:lnTo>
                    <a:pt x="3442" y="703"/>
                  </a:lnTo>
                  <a:lnTo>
                    <a:pt x="3454" y="701"/>
                  </a:lnTo>
                  <a:lnTo>
                    <a:pt x="3461" y="703"/>
                  </a:lnTo>
                  <a:lnTo>
                    <a:pt x="3465" y="707"/>
                  </a:lnTo>
                  <a:lnTo>
                    <a:pt x="3472" y="707"/>
                  </a:lnTo>
                  <a:lnTo>
                    <a:pt x="3482" y="711"/>
                  </a:lnTo>
                  <a:lnTo>
                    <a:pt x="3493" y="721"/>
                  </a:lnTo>
                  <a:lnTo>
                    <a:pt x="3507" y="735"/>
                  </a:lnTo>
                  <a:lnTo>
                    <a:pt x="3524" y="755"/>
                  </a:lnTo>
                  <a:lnTo>
                    <a:pt x="3526" y="759"/>
                  </a:lnTo>
                  <a:lnTo>
                    <a:pt x="3524" y="765"/>
                  </a:lnTo>
                  <a:lnTo>
                    <a:pt x="3519" y="772"/>
                  </a:lnTo>
                  <a:lnTo>
                    <a:pt x="3512" y="780"/>
                  </a:lnTo>
                  <a:lnTo>
                    <a:pt x="3507" y="784"/>
                  </a:lnTo>
                  <a:lnTo>
                    <a:pt x="3503" y="788"/>
                  </a:lnTo>
                  <a:lnTo>
                    <a:pt x="3503" y="790"/>
                  </a:lnTo>
                  <a:lnTo>
                    <a:pt x="3503" y="792"/>
                  </a:lnTo>
                  <a:lnTo>
                    <a:pt x="3505" y="792"/>
                  </a:lnTo>
                  <a:lnTo>
                    <a:pt x="3507" y="792"/>
                  </a:lnTo>
                  <a:lnTo>
                    <a:pt x="3519" y="778"/>
                  </a:lnTo>
                  <a:lnTo>
                    <a:pt x="3526" y="774"/>
                  </a:lnTo>
                  <a:lnTo>
                    <a:pt x="3531" y="774"/>
                  </a:lnTo>
                  <a:lnTo>
                    <a:pt x="3533" y="774"/>
                  </a:lnTo>
                  <a:lnTo>
                    <a:pt x="3533" y="776"/>
                  </a:lnTo>
                  <a:lnTo>
                    <a:pt x="3535" y="780"/>
                  </a:lnTo>
                  <a:lnTo>
                    <a:pt x="3535" y="786"/>
                  </a:lnTo>
                  <a:lnTo>
                    <a:pt x="3535" y="794"/>
                  </a:lnTo>
                  <a:lnTo>
                    <a:pt x="3535" y="796"/>
                  </a:lnTo>
                  <a:lnTo>
                    <a:pt x="3533" y="798"/>
                  </a:lnTo>
                  <a:lnTo>
                    <a:pt x="3531" y="800"/>
                  </a:lnTo>
                  <a:lnTo>
                    <a:pt x="3528" y="798"/>
                  </a:lnTo>
                  <a:lnTo>
                    <a:pt x="3521" y="816"/>
                  </a:lnTo>
                  <a:lnTo>
                    <a:pt x="3512" y="834"/>
                  </a:lnTo>
                  <a:lnTo>
                    <a:pt x="3517" y="836"/>
                  </a:lnTo>
                  <a:lnTo>
                    <a:pt x="3521" y="832"/>
                  </a:lnTo>
                  <a:lnTo>
                    <a:pt x="3524" y="830"/>
                  </a:lnTo>
                  <a:lnTo>
                    <a:pt x="3526" y="830"/>
                  </a:lnTo>
                  <a:lnTo>
                    <a:pt x="3528" y="830"/>
                  </a:lnTo>
                  <a:lnTo>
                    <a:pt x="3531" y="834"/>
                  </a:lnTo>
                  <a:lnTo>
                    <a:pt x="3531" y="850"/>
                  </a:lnTo>
                  <a:lnTo>
                    <a:pt x="3528" y="862"/>
                  </a:lnTo>
                  <a:lnTo>
                    <a:pt x="3533" y="862"/>
                  </a:lnTo>
                  <a:lnTo>
                    <a:pt x="3535" y="862"/>
                  </a:lnTo>
                  <a:lnTo>
                    <a:pt x="3537" y="858"/>
                  </a:lnTo>
                  <a:lnTo>
                    <a:pt x="3537" y="854"/>
                  </a:lnTo>
                  <a:lnTo>
                    <a:pt x="3540" y="844"/>
                  </a:lnTo>
                  <a:lnTo>
                    <a:pt x="3542" y="830"/>
                  </a:lnTo>
                  <a:lnTo>
                    <a:pt x="3542" y="816"/>
                  </a:lnTo>
                  <a:lnTo>
                    <a:pt x="3544" y="804"/>
                  </a:lnTo>
                  <a:lnTo>
                    <a:pt x="3547" y="800"/>
                  </a:lnTo>
                  <a:lnTo>
                    <a:pt x="3549" y="796"/>
                  </a:lnTo>
                  <a:lnTo>
                    <a:pt x="3551" y="794"/>
                  </a:lnTo>
                  <a:lnTo>
                    <a:pt x="3556" y="794"/>
                  </a:lnTo>
                  <a:lnTo>
                    <a:pt x="3558" y="794"/>
                  </a:lnTo>
                  <a:lnTo>
                    <a:pt x="3561" y="794"/>
                  </a:lnTo>
                  <a:lnTo>
                    <a:pt x="3563" y="794"/>
                  </a:lnTo>
                  <a:lnTo>
                    <a:pt x="3565" y="796"/>
                  </a:lnTo>
                  <a:lnTo>
                    <a:pt x="3565" y="802"/>
                  </a:lnTo>
                  <a:lnTo>
                    <a:pt x="3565" y="810"/>
                  </a:lnTo>
                  <a:lnTo>
                    <a:pt x="3563" y="818"/>
                  </a:lnTo>
                  <a:lnTo>
                    <a:pt x="3563" y="824"/>
                  </a:lnTo>
                  <a:lnTo>
                    <a:pt x="3565" y="830"/>
                  </a:lnTo>
                  <a:lnTo>
                    <a:pt x="3570" y="832"/>
                  </a:lnTo>
                  <a:lnTo>
                    <a:pt x="3577" y="830"/>
                  </a:lnTo>
                  <a:lnTo>
                    <a:pt x="3582" y="828"/>
                  </a:lnTo>
                  <a:lnTo>
                    <a:pt x="3586" y="824"/>
                  </a:lnTo>
                  <a:lnTo>
                    <a:pt x="3591" y="820"/>
                  </a:lnTo>
                  <a:lnTo>
                    <a:pt x="3598" y="816"/>
                  </a:lnTo>
                  <a:lnTo>
                    <a:pt x="3610" y="812"/>
                  </a:lnTo>
                  <a:lnTo>
                    <a:pt x="3624" y="810"/>
                  </a:lnTo>
                  <a:lnTo>
                    <a:pt x="3642" y="810"/>
                  </a:lnTo>
                  <a:lnTo>
                    <a:pt x="3649" y="812"/>
                  </a:lnTo>
                  <a:lnTo>
                    <a:pt x="3652" y="810"/>
                  </a:lnTo>
                  <a:lnTo>
                    <a:pt x="3649" y="808"/>
                  </a:lnTo>
                  <a:lnTo>
                    <a:pt x="3649" y="806"/>
                  </a:lnTo>
                  <a:lnTo>
                    <a:pt x="3649" y="802"/>
                  </a:lnTo>
                  <a:lnTo>
                    <a:pt x="3654" y="800"/>
                  </a:lnTo>
                  <a:lnTo>
                    <a:pt x="3661" y="798"/>
                  </a:lnTo>
                  <a:lnTo>
                    <a:pt x="3677" y="798"/>
                  </a:lnTo>
                  <a:lnTo>
                    <a:pt x="3691" y="800"/>
                  </a:lnTo>
                  <a:lnTo>
                    <a:pt x="3707" y="806"/>
                  </a:lnTo>
                  <a:lnTo>
                    <a:pt x="3726" y="814"/>
                  </a:lnTo>
                  <a:lnTo>
                    <a:pt x="3745" y="824"/>
                  </a:lnTo>
                  <a:lnTo>
                    <a:pt x="3761" y="834"/>
                  </a:lnTo>
                  <a:lnTo>
                    <a:pt x="3777" y="840"/>
                  </a:lnTo>
                  <a:lnTo>
                    <a:pt x="3789" y="844"/>
                  </a:lnTo>
                  <a:lnTo>
                    <a:pt x="3800" y="846"/>
                  </a:lnTo>
                  <a:lnTo>
                    <a:pt x="3803" y="846"/>
                  </a:lnTo>
                  <a:lnTo>
                    <a:pt x="3812" y="848"/>
                  </a:lnTo>
                  <a:lnTo>
                    <a:pt x="3824" y="848"/>
                  </a:lnTo>
                  <a:lnTo>
                    <a:pt x="3835" y="846"/>
                  </a:lnTo>
                  <a:lnTo>
                    <a:pt x="3842" y="842"/>
                  </a:lnTo>
                  <a:lnTo>
                    <a:pt x="3849" y="838"/>
                  </a:lnTo>
                  <a:lnTo>
                    <a:pt x="3854" y="840"/>
                  </a:lnTo>
                  <a:lnTo>
                    <a:pt x="3859" y="842"/>
                  </a:lnTo>
                  <a:lnTo>
                    <a:pt x="3859" y="844"/>
                  </a:lnTo>
                  <a:lnTo>
                    <a:pt x="3859" y="846"/>
                  </a:lnTo>
                  <a:lnTo>
                    <a:pt x="3859" y="852"/>
                  </a:lnTo>
                  <a:lnTo>
                    <a:pt x="3863" y="854"/>
                  </a:lnTo>
                  <a:lnTo>
                    <a:pt x="3880" y="858"/>
                  </a:lnTo>
                  <a:lnTo>
                    <a:pt x="3894" y="858"/>
                  </a:lnTo>
                  <a:lnTo>
                    <a:pt x="3910" y="858"/>
                  </a:lnTo>
                  <a:lnTo>
                    <a:pt x="3924" y="858"/>
                  </a:lnTo>
                  <a:lnTo>
                    <a:pt x="3991" y="858"/>
                  </a:lnTo>
                  <a:lnTo>
                    <a:pt x="4012" y="856"/>
                  </a:lnTo>
                  <a:lnTo>
                    <a:pt x="4031" y="856"/>
                  </a:lnTo>
                  <a:lnTo>
                    <a:pt x="4045" y="856"/>
                  </a:lnTo>
                  <a:lnTo>
                    <a:pt x="4054" y="860"/>
                  </a:lnTo>
                  <a:lnTo>
                    <a:pt x="4066" y="862"/>
                  </a:lnTo>
                  <a:lnTo>
                    <a:pt x="4075" y="868"/>
                  </a:lnTo>
                  <a:lnTo>
                    <a:pt x="4091" y="877"/>
                  </a:lnTo>
                  <a:lnTo>
                    <a:pt x="4105" y="887"/>
                  </a:lnTo>
                  <a:lnTo>
                    <a:pt x="4140" y="903"/>
                  </a:lnTo>
                  <a:lnTo>
                    <a:pt x="4173" y="923"/>
                  </a:lnTo>
                  <a:lnTo>
                    <a:pt x="4205" y="943"/>
                  </a:lnTo>
                  <a:lnTo>
                    <a:pt x="4238" y="961"/>
                  </a:lnTo>
                  <a:lnTo>
                    <a:pt x="4254" y="975"/>
                  </a:lnTo>
                  <a:lnTo>
                    <a:pt x="4266" y="986"/>
                  </a:lnTo>
                  <a:lnTo>
                    <a:pt x="4273" y="996"/>
                  </a:lnTo>
                  <a:lnTo>
                    <a:pt x="4278" y="1002"/>
                  </a:lnTo>
                  <a:lnTo>
                    <a:pt x="4280" y="1008"/>
                  </a:lnTo>
                  <a:lnTo>
                    <a:pt x="4285" y="1012"/>
                  </a:lnTo>
                  <a:lnTo>
                    <a:pt x="4292" y="1018"/>
                  </a:lnTo>
                  <a:lnTo>
                    <a:pt x="4303" y="1024"/>
                  </a:lnTo>
                  <a:lnTo>
                    <a:pt x="4313" y="1030"/>
                  </a:lnTo>
                  <a:lnTo>
                    <a:pt x="4322" y="1038"/>
                  </a:lnTo>
                  <a:lnTo>
                    <a:pt x="4331" y="1046"/>
                  </a:lnTo>
                  <a:lnTo>
                    <a:pt x="4338" y="1054"/>
                  </a:lnTo>
                  <a:lnTo>
                    <a:pt x="4350" y="1060"/>
                  </a:lnTo>
                  <a:lnTo>
                    <a:pt x="4368" y="1064"/>
                  </a:lnTo>
                  <a:lnTo>
                    <a:pt x="4375" y="1068"/>
                  </a:lnTo>
                  <a:lnTo>
                    <a:pt x="4385" y="1072"/>
                  </a:lnTo>
                  <a:lnTo>
                    <a:pt x="4392" y="1078"/>
                  </a:lnTo>
                  <a:lnTo>
                    <a:pt x="4396" y="1086"/>
                  </a:lnTo>
                  <a:lnTo>
                    <a:pt x="4415" y="1099"/>
                  </a:lnTo>
                  <a:lnTo>
                    <a:pt x="4436" y="1109"/>
                  </a:lnTo>
                  <a:lnTo>
                    <a:pt x="4447" y="1113"/>
                  </a:lnTo>
                  <a:lnTo>
                    <a:pt x="4459" y="1117"/>
                  </a:lnTo>
                  <a:lnTo>
                    <a:pt x="4473" y="1119"/>
                  </a:lnTo>
                  <a:lnTo>
                    <a:pt x="4487" y="1119"/>
                  </a:lnTo>
                  <a:lnTo>
                    <a:pt x="4517" y="1119"/>
                  </a:lnTo>
                  <a:lnTo>
                    <a:pt x="4543" y="1121"/>
                  </a:lnTo>
                  <a:lnTo>
                    <a:pt x="4569" y="1125"/>
                  </a:lnTo>
                  <a:lnTo>
                    <a:pt x="4587" y="1133"/>
                  </a:lnTo>
                  <a:lnTo>
                    <a:pt x="4596" y="1137"/>
                  </a:lnTo>
                  <a:lnTo>
                    <a:pt x="4603" y="1143"/>
                  </a:lnTo>
                  <a:lnTo>
                    <a:pt x="4610" y="1151"/>
                  </a:lnTo>
                  <a:lnTo>
                    <a:pt x="4617" y="1159"/>
                  </a:lnTo>
                  <a:lnTo>
                    <a:pt x="4622" y="1169"/>
                  </a:lnTo>
                  <a:lnTo>
                    <a:pt x="4627" y="1179"/>
                  </a:lnTo>
                  <a:lnTo>
                    <a:pt x="4629" y="1191"/>
                  </a:lnTo>
                  <a:lnTo>
                    <a:pt x="4631" y="1206"/>
                  </a:lnTo>
                  <a:lnTo>
                    <a:pt x="4636" y="1208"/>
                  </a:lnTo>
                  <a:lnTo>
                    <a:pt x="4638" y="1212"/>
                  </a:lnTo>
                  <a:lnTo>
                    <a:pt x="4641" y="1214"/>
                  </a:lnTo>
                  <a:lnTo>
                    <a:pt x="4641" y="1220"/>
                  </a:lnTo>
                  <a:lnTo>
                    <a:pt x="4643" y="1230"/>
                  </a:lnTo>
                  <a:lnTo>
                    <a:pt x="4645" y="1244"/>
                  </a:lnTo>
                  <a:lnTo>
                    <a:pt x="4648" y="1256"/>
                  </a:lnTo>
                  <a:lnTo>
                    <a:pt x="4650" y="1272"/>
                  </a:lnTo>
                  <a:lnTo>
                    <a:pt x="4655" y="1288"/>
                  </a:lnTo>
                  <a:lnTo>
                    <a:pt x="4655" y="1304"/>
                  </a:lnTo>
                  <a:lnTo>
                    <a:pt x="4659" y="1327"/>
                  </a:lnTo>
                  <a:lnTo>
                    <a:pt x="4664" y="1351"/>
                  </a:lnTo>
                  <a:lnTo>
                    <a:pt x="4662" y="1367"/>
                  </a:lnTo>
                  <a:lnTo>
                    <a:pt x="4659" y="1391"/>
                  </a:lnTo>
                  <a:lnTo>
                    <a:pt x="4659" y="1405"/>
                  </a:lnTo>
                  <a:lnTo>
                    <a:pt x="4659" y="1424"/>
                  </a:lnTo>
                  <a:lnTo>
                    <a:pt x="4659" y="1440"/>
                  </a:lnTo>
                  <a:lnTo>
                    <a:pt x="4657" y="1456"/>
                  </a:lnTo>
                  <a:lnTo>
                    <a:pt x="4655" y="1468"/>
                  </a:lnTo>
                  <a:lnTo>
                    <a:pt x="4648" y="1480"/>
                  </a:lnTo>
                  <a:lnTo>
                    <a:pt x="4638" y="1494"/>
                  </a:lnTo>
                  <a:lnTo>
                    <a:pt x="4629" y="1508"/>
                  </a:lnTo>
                  <a:lnTo>
                    <a:pt x="4610" y="1533"/>
                  </a:lnTo>
                  <a:lnTo>
                    <a:pt x="4592" y="1553"/>
                  </a:lnTo>
                  <a:lnTo>
                    <a:pt x="4562" y="1583"/>
                  </a:lnTo>
                  <a:lnTo>
                    <a:pt x="4529" y="1611"/>
                  </a:lnTo>
                  <a:lnTo>
                    <a:pt x="4501" y="1637"/>
                  </a:lnTo>
                  <a:lnTo>
                    <a:pt x="4473" y="1668"/>
                  </a:lnTo>
                  <a:lnTo>
                    <a:pt x="4466" y="1676"/>
                  </a:lnTo>
                  <a:lnTo>
                    <a:pt x="4459" y="1680"/>
                  </a:lnTo>
                  <a:lnTo>
                    <a:pt x="4450" y="1684"/>
                  </a:lnTo>
                  <a:lnTo>
                    <a:pt x="4443" y="1688"/>
                  </a:lnTo>
                  <a:lnTo>
                    <a:pt x="4424" y="1692"/>
                  </a:lnTo>
                  <a:lnTo>
                    <a:pt x="4403" y="1700"/>
                  </a:lnTo>
                  <a:lnTo>
                    <a:pt x="4392" y="1708"/>
                  </a:lnTo>
                  <a:lnTo>
                    <a:pt x="4380" y="1714"/>
                  </a:lnTo>
                  <a:lnTo>
                    <a:pt x="4368" y="1724"/>
                  </a:lnTo>
                  <a:lnTo>
                    <a:pt x="4361" y="1734"/>
                  </a:lnTo>
                  <a:lnTo>
                    <a:pt x="4345" y="1755"/>
                  </a:lnTo>
                  <a:lnTo>
                    <a:pt x="4331" y="1779"/>
                  </a:lnTo>
                  <a:lnTo>
                    <a:pt x="4319" y="1801"/>
                  </a:lnTo>
                  <a:lnTo>
                    <a:pt x="4306" y="1823"/>
                  </a:lnTo>
                  <a:lnTo>
                    <a:pt x="4289" y="1843"/>
                  </a:lnTo>
                  <a:lnTo>
                    <a:pt x="4273" y="1862"/>
                  </a:lnTo>
                  <a:lnTo>
                    <a:pt x="4252" y="1886"/>
                  </a:lnTo>
                  <a:lnTo>
                    <a:pt x="4226" y="1912"/>
                  </a:lnTo>
                  <a:lnTo>
                    <a:pt x="4215" y="1924"/>
                  </a:lnTo>
                  <a:lnTo>
                    <a:pt x="4205" y="1930"/>
                  </a:lnTo>
                  <a:lnTo>
                    <a:pt x="4198" y="1932"/>
                  </a:lnTo>
                  <a:lnTo>
                    <a:pt x="4194" y="1932"/>
                  </a:lnTo>
                  <a:lnTo>
                    <a:pt x="4191" y="1930"/>
                  </a:lnTo>
                  <a:lnTo>
                    <a:pt x="4187" y="1926"/>
                  </a:lnTo>
                  <a:lnTo>
                    <a:pt x="4182" y="1910"/>
                  </a:lnTo>
                  <a:lnTo>
                    <a:pt x="4178" y="1894"/>
                  </a:lnTo>
                  <a:lnTo>
                    <a:pt x="4171" y="1894"/>
                  </a:lnTo>
                  <a:lnTo>
                    <a:pt x="4164" y="1894"/>
                  </a:lnTo>
                  <a:lnTo>
                    <a:pt x="4161" y="1894"/>
                  </a:lnTo>
                  <a:lnTo>
                    <a:pt x="4157" y="1896"/>
                  </a:lnTo>
                  <a:lnTo>
                    <a:pt x="4152" y="1898"/>
                  </a:lnTo>
                  <a:lnTo>
                    <a:pt x="4150" y="1900"/>
                  </a:lnTo>
                  <a:lnTo>
                    <a:pt x="4150" y="1906"/>
                  </a:lnTo>
                  <a:lnTo>
                    <a:pt x="4152" y="1910"/>
                  </a:lnTo>
                  <a:lnTo>
                    <a:pt x="4157" y="1914"/>
                  </a:lnTo>
                  <a:lnTo>
                    <a:pt x="4166" y="1920"/>
                  </a:lnTo>
                  <a:lnTo>
                    <a:pt x="4171" y="1924"/>
                  </a:lnTo>
                  <a:lnTo>
                    <a:pt x="4171" y="1930"/>
                  </a:lnTo>
                  <a:lnTo>
                    <a:pt x="4168" y="1934"/>
                  </a:lnTo>
                  <a:lnTo>
                    <a:pt x="4164" y="1938"/>
                  </a:lnTo>
                  <a:lnTo>
                    <a:pt x="4157" y="1942"/>
                  </a:lnTo>
                  <a:lnTo>
                    <a:pt x="4150" y="1944"/>
                  </a:lnTo>
                  <a:lnTo>
                    <a:pt x="4145" y="1946"/>
                  </a:lnTo>
                  <a:lnTo>
                    <a:pt x="4143" y="1944"/>
                  </a:lnTo>
                  <a:lnTo>
                    <a:pt x="4140" y="1944"/>
                  </a:lnTo>
                  <a:lnTo>
                    <a:pt x="4138" y="1950"/>
                  </a:lnTo>
                  <a:lnTo>
                    <a:pt x="4136" y="1956"/>
                  </a:lnTo>
                  <a:lnTo>
                    <a:pt x="4136" y="1964"/>
                  </a:lnTo>
                  <a:lnTo>
                    <a:pt x="4140" y="1983"/>
                  </a:lnTo>
                  <a:lnTo>
                    <a:pt x="4138" y="1995"/>
                  </a:lnTo>
                  <a:lnTo>
                    <a:pt x="4138" y="1999"/>
                  </a:lnTo>
                  <a:lnTo>
                    <a:pt x="4136" y="2001"/>
                  </a:lnTo>
                  <a:lnTo>
                    <a:pt x="4131" y="2001"/>
                  </a:lnTo>
                  <a:lnTo>
                    <a:pt x="4126" y="2001"/>
                  </a:lnTo>
                  <a:lnTo>
                    <a:pt x="4126" y="2003"/>
                  </a:lnTo>
                  <a:lnTo>
                    <a:pt x="4124" y="2007"/>
                  </a:lnTo>
                  <a:lnTo>
                    <a:pt x="4124" y="2011"/>
                  </a:lnTo>
                  <a:lnTo>
                    <a:pt x="4124" y="2015"/>
                  </a:lnTo>
                  <a:lnTo>
                    <a:pt x="4126" y="2017"/>
                  </a:lnTo>
                  <a:lnTo>
                    <a:pt x="4129" y="2021"/>
                  </a:lnTo>
                  <a:lnTo>
                    <a:pt x="4133" y="2023"/>
                  </a:lnTo>
                  <a:lnTo>
                    <a:pt x="4136" y="2027"/>
                  </a:lnTo>
                  <a:lnTo>
                    <a:pt x="4136" y="2031"/>
                  </a:lnTo>
                  <a:lnTo>
                    <a:pt x="4136" y="2035"/>
                  </a:lnTo>
                  <a:lnTo>
                    <a:pt x="4131" y="2043"/>
                  </a:lnTo>
                  <a:lnTo>
                    <a:pt x="4126" y="2053"/>
                  </a:lnTo>
                  <a:lnTo>
                    <a:pt x="4119" y="2069"/>
                  </a:lnTo>
                  <a:lnTo>
                    <a:pt x="4112" y="2090"/>
                  </a:lnTo>
                  <a:lnTo>
                    <a:pt x="4112" y="2102"/>
                  </a:lnTo>
                  <a:lnTo>
                    <a:pt x="4112" y="2116"/>
                  </a:lnTo>
                  <a:lnTo>
                    <a:pt x="4112" y="2134"/>
                  </a:lnTo>
                  <a:lnTo>
                    <a:pt x="4115" y="2154"/>
                  </a:lnTo>
                  <a:lnTo>
                    <a:pt x="4119" y="2170"/>
                  </a:lnTo>
                  <a:lnTo>
                    <a:pt x="4122" y="2182"/>
                  </a:lnTo>
                  <a:lnTo>
                    <a:pt x="4122" y="2193"/>
                  </a:lnTo>
                  <a:lnTo>
                    <a:pt x="4122" y="2201"/>
                  </a:lnTo>
                  <a:lnTo>
                    <a:pt x="4122" y="2209"/>
                  </a:lnTo>
                  <a:lnTo>
                    <a:pt x="4126" y="2217"/>
                  </a:lnTo>
                  <a:lnTo>
                    <a:pt x="4112" y="2257"/>
                  </a:lnTo>
                  <a:lnTo>
                    <a:pt x="4096" y="2296"/>
                  </a:lnTo>
                  <a:lnTo>
                    <a:pt x="4089" y="2314"/>
                  </a:lnTo>
                  <a:lnTo>
                    <a:pt x="4082" y="2332"/>
                  </a:lnTo>
                  <a:lnTo>
                    <a:pt x="4077" y="2354"/>
                  </a:lnTo>
                  <a:lnTo>
                    <a:pt x="4070" y="2376"/>
                  </a:lnTo>
                  <a:lnTo>
                    <a:pt x="4075" y="2400"/>
                  </a:lnTo>
                  <a:lnTo>
                    <a:pt x="4075" y="2419"/>
                  </a:lnTo>
                  <a:lnTo>
                    <a:pt x="4061" y="2431"/>
                  </a:lnTo>
                  <a:lnTo>
                    <a:pt x="4045" y="2439"/>
                  </a:lnTo>
                  <a:lnTo>
                    <a:pt x="4031" y="2449"/>
                  </a:lnTo>
                  <a:lnTo>
                    <a:pt x="4019" y="2463"/>
                  </a:lnTo>
                  <a:lnTo>
                    <a:pt x="4015" y="2473"/>
                  </a:lnTo>
                  <a:lnTo>
                    <a:pt x="4010" y="2483"/>
                  </a:lnTo>
                  <a:lnTo>
                    <a:pt x="4008" y="2497"/>
                  </a:lnTo>
                  <a:lnTo>
                    <a:pt x="4008" y="2511"/>
                  </a:lnTo>
                  <a:lnTo>
                    <a:pt x="4001" y="2582"/>
                  </a:lnTo>
                  <a:lnTo>
                    <a:pt x="3994" y="2598"/>
                  </a:lnTo>
                  <a:lnTo>
                    <a:pt x="3987" y="2612"/>
                  </a:lnTo>
                  <a:lnTo>
                    <a:pt x="3970" y="2620"/>
                  </a:lnTo>
                  <a:lnTo>
                    <a:pt x="3956" y="2633"/>
                  </a:lnTo>
                  <a:lnTo>
                    <a:pt x="3949" y="2645"/>
                  </a:lnTo>
                  <a:lnTo>
                    <a:pt x="3942" y="2657"/>
                  </a:lnTo>
                  <a:lnTo>
                    <a:pt x="3928" y="2681"/>
                  </a:lnTo>
                  <a:lnTo>
                    <a:pt x="3912" y="2705"/>
                  </a:lnTo>
                  <a:lnTo>
                    <a:pt x="3901" y="2717"/>
                  </a:lnTo>
                  <a:lnTo>
                    <a:pt x="3894" y="2725"/>
                  </a:lnTo>
                  <a:lnTo>
                    <a:pt x="3884" y="2729"/>
                  </a:lnTo>
                  <a:lnTo>
                    <a:pt x="3870" y="2734"/>
                  </a:lnTo>
                  <a:lnTo>
                    <a:pt x="3861" y="2738"/>
                  </a:lnTo>
                  <a:lnTo>
                    <a:pt x="3856" y="2742"/>
                  </a:lnTo>
                  <a:lnTo>
                    <a:pt x="3856" y="2748"/>
                  </a:lnTo>
                  <a:lnTo>
                    <a:pt x="3856" y="2754"/>
                  </a:lnTo>
                  <a:lnTo>
                    <a:pt x="3847" y="2770"/>
                  </a:lnTo>
                  <a:lnTo>
                    <a:pt x="3835" y="2786"/>
                  </a:lnTo>
                  <a:lnTo>
                    <a:pt x="3835" y="2814"/>
                  </a:lnTo>
                  <a:lnTo>
                    <a:pt x="3835" y="2836"/>
                  </a:lnTo>
                  <a:lnTo>
                    <a:pt x="3835" y="2847"/>
                  </a:lnTo>
                  <a:lnTo>
                    <a:pt x="3831" y="2855"/>
                  </a:lnTo>
                  <a:lnTo>
                    <a:pt x="3821" y="2859"/>
                  </a:lnTo>
                  <a:lnTo>
                    <a:pt x="3812" y="2865"/>
                  </a:lnTo>
                  <a:lnTo>
                    <a:pt x="3789" y="2871"/>
                  </a:lnTo>
                  <a:lnTo>
                    <a:pt x="3759" y="2877"/>
                  </a:lnTo>
                  <a:lnTo>
                    <a:pt x="3749" y="2881"/>
                  </a:lnTo>
                  <a:lnTo>
                    <a:pt x="3738" y="2887"/>
                  </a:lnTo>
                  <a:lnTo>
                    <a:pt x="3728" y="2895"/>
                  </a:lnTo>
                  <a:lnTo>
                    <a:pt x="3721" y="2901"/>
                  </a:lnTo>
                  <a:lnTo>
                    <a:pt x="3717" y="2909"/>
                  </a:lnTo>
                  <a:lnTo>
                    <a:pt x="3714" y="2915"/>
                  </a:lnTo>
                  <a:lnTo>
                    <a:pt x="3714" y="2921"/>
                  </a:lnTo>
                  <a:lnTo>
                    <a:pt x="3717" y="2925"/>
                  </a:lnTo>
                  <a:lnTo>
                    <a:pt x="3719" y="2927"/>
                  </a:lnTo>
                  <a:lnTo>
                    <a:pt x="3719" y="2931"/>
                  </a:lnTo>
                  <a:lnTo>
                    <a:pt x="3717" y="2935"/>
                  </a:lnTo>
                  <a:lnTo>
                    <a:pt x="3712" y="2939"/>
                  </a:lnTo>
                  <a:lnTo>
                    <a:pt x="3707" y="2941"/>
                  </a:lnTo>
                  <a:lnTo>
                    <a:pt x="3698" y="2943"/>
                  </a:lnTo>
                  <a:lnTo>
                    <a:pt x="3686" y="2941"/>
                  </a:lnTo>
                  <a:lnTo>
                    <a:pt x="3672" y="2937"/>
                  </a:lnTo>
                  <a:lnTo>
                    <a:pt x="3656" y="2937"/>
                  </a:lnTo>
                  <a:lnTo>
                    <a:pt x="3628" y="2939"/>
                  </a:lnTo>
                  <a:lnTo>
                    <a:pt x="3614" y="2939"/>
                  </a:lnTo>
                  <a:lnTo>
                    <a:pt x="3603" y="2939"/>
                  </a:lnTo>
                  <a:lnTo>
                    <a:pt x="3591" y="2939"/>
                  </a:lnTo>
                  <a:lnTo>
                    <a:pt x="3584" y="2937"/>
                  </a:lnTo>
                  <a:lnTo>
                    <a:pt x="3589" y="2927"/>
                  </a:lnTo>
                  <a:lnTo>
                    <a:pt x="3591" y="2919"/>
                  </a:lnTo>
                  <a:lnTo>
                    <a:pt x="3591" y="2915"/>
                  </a:lnTo>
                  <a:lnTo>
                    <a:pt x="3589" y="2913"/>
                  </a:lnTo>
                  <a:lnTo>
                    <a:pt x="3584" y="2915"/>
                  </a:lnTo>
                  <a:lnTo>
                    <a:pt x="3577" y="2915"/>
                  </a:lnTo>
                  <a:lnTo>
                    <a:pt x="3572" y="2939"/>
                  </a:lnTo>
                  <a:lnTo>
                    <a:pt x="3554" y="2939"/>
                  </a:lnTo>
                  <a:lnTo>
                    <a:pt x="3533" y="2941"/>
                  </a:lnTo>
                  <a:lnTo>
                    <a:pt x="3510" y="2941"/>
                  </a:lnTo>
                  <a:lnTo>
                    <a:pt x="3491" y="2943"/>
                  </a:lnTo>
                  <a:lnTo>
                    <a:pt x="3491" y="2939"/>
                  </a:lnTo>
                  <a:lnTo>
                    <a:pt x="3493" y="2937"/>
                  </a:lnTo>
                  <a:lnTo>
                    <a:pt x="3498" y="2935"/>
                  </a:lnTo>
                  <a:lnTo>
                    <a:pt x="3500" y="2935"/>
                  </a:lnTo>
                  <a:lnTo>
                    <a:pt x="3510" y="2933"/>
                  </a:lnTo>
                  <a:lnTo>
                    <a:pt x="3512" y="2933"/>
                  </a:lnTo>
                  <a:lnTo>
                    <a:pt x="3507" y="2929"/>
                  </a:lnTo>
                  <a:lnTo>
                    <a:pt x="3498" y="2929"/>
                  </a:lnTo>
                  <a:lnTo>
                    <a:pt x="3479" y="2935"/>
                  </a:lnTo>
                  <a:lnTo>
                    <a:pt x="3465" y="2941"/>
                  </a:lnTo>
                  <a:lnTo>
                    <a:pt x="3451" y="2933"/>
                  </a:lnTo>
                  <a:lnTo>
                    <a:pt x="3442" y="2931"/>
                  </a:lnTo>
                  <a:lnTo>
                    <a:pt x="3428" y="2937"/>
                  </a:lnTo>
                  <a:lnTo>
                    <a:pt x="3419" y="2943"/>
                  </a:lnTo>
                  <a:lnTo>
                    <a:pt x="3426" y="2954"/>
                  </a:lnTo>
                  <a:lnTo>
                    <a:pt x="3433" y="2958"/>
                  </a:lnTo>
                  <a:lnTo>
                    <a:pt x="3430" y="2964"/>
                  </a:lnTo>
                  <a:lnTo>
                    <a:pt x="3426" y="2968"/>
                  </a:lnTo>
                  <a:lnTo>
                    <a:pt x="3421" y="2972"/>
                  </a:lnTo>
                  <a:lnTo>
                    <a:pt x="3414" y="2974"/>
                  </a:lnTo>
                  <a:lnTo>
                    <a:pt x="3400" y="2976"/>
                  </a:lnTo>
                  <a:lnTo>
                    <a:pt x="3391" y="2976"/>
                  </a:lnTo>
                  <a:lnTo>
                    <a:pt x="3363" y="2988"/>
                  </a:lnTo>
                  <a:lnTo>
                    <a:pt x="3333" y="2996"/>
                  </a:lnTo>
                  <a:lnTo>
                    <a:pt x="3330" y="2996"/>
                  </a:lnTo>
                  <a:lnTo>
                    <a:pt x="3326" y="3000"/>
                  </a:lnTo>
                  <a:lnTo>
                    <a:pt x="3321" y="3004"/>
                  </a:lnTo>
                  <a:lnTo>
                    <a:pt x="3321" y="3012"/>
                  </a:lnTo>
                  <a:lnTo>
                    <a:pt x="3316" y="3016"/>
                  </a:lnTo>
                  <a:lnTo>
                    <a:pt x="3312" y="3018"/>
                  </a:lnTo>
                  <a:lnTo>
                    <a:pt x="3309" y="3018"/>
                  </a:lnTo>
                  <a:lnTo>
                    <a:pt x="3305" y="3018"/>
                  </a:lnTo>
                  <a:lnTo>
                    <a:pt x="3298" y="3014"/>
                  </a:lnTo>
                  <a:lnTo>
                    <a:pt x="3288" y="3012"/>
                  </a:lnTo>
                  <a:lnTo>
                    <a:pt x="3277" y="3012"/>
                  </a:lnTo>
                  <a:lnTo>
                    <a:pt x="3268" y="3014"/>
                  </a:lnTo>
                  <a:lnTo>
                    <a:pt x="3251" y="3022"/>
                  </a:lnTo>
                  <a:lnTo>
                    <a:pt x="3233" y="3030"/>
                  </a:lnTo>
                  <a:lnTo>
                    <a:pt x="3216" y="3032"/>
                  </a:lnTo>
                  <a:lnTo>
                    <a:pt x="3202" y="3036"/>
                  </a:lnTo>
                  <a:lnTo>
                    <a:pt x="3191" y="3040"/>
                  </a:lnTo>
                  <a:lnTo>
                    <a:pt x="3179" y="3046"/>
                  </a:lnTo>
                  <a:lnTo>
                    <a:pt x="3160" y="3058"/>
                  </a:lnTo>
                  <a:lnTo>
                    <a:pt x="3137" y="3077"/>
                  </a:lnTo>
                  <a:lnTo>
                    <a:pt x="3123" y="3085"/>
                  </a:lnTo>
                  <a:lnTo>
                    <a:pt x="3114" y="3091"/>
                  </a:lnTo>
                  <a:lnTo>
                    <a:pt x="3105" y="3095"/>
                  </a:lnTo>
                  <a:lnTo>
                    <a:pt x="3088" y="3101"/>
                  </a:lnTo>
                  <a:lnTo>
                    <a:pt x="3065" y="3117"/>
                  </a:lnTo>
                  <a:lnTo>
                    <a:pt x="3044" y="3129"/>
                  </a:lnTo>
                  <a:lnTo>
                    <a:pt x="3037" y="3133"/>
                  </a:lnTo>
                  <a:lnTo>
                    <a:pt x="3035" y="3135"/>
                  </a:lnTo>
                  <a:lnTo>
                    <a:pt x="3035" y="3137"/>
                  </a:lnTo>
                  <a:lnTo>
                    <a:pt x="3037" y="3139"/>
                  </a:lnTo>
                  <a:lnTo>
                    <a:pt x="3039" y="3141"/>
                  </a:lnTo>
                  <a:lnTo>
                    <a:pt x="3042" y="3143"/>
                  </a:lnTo>
                  <a:lnTo>
                    <a:pt x="3039" y="3145"/>
                  </a:lnTo>
                  <a:lnTo>
                    <a:pt x="3035" y="3151"/>
                  </a:lnTo>
                  <a:lnTo>
                    <a:pt x="3035" y="3153"/>
                  </a:lnTo>
                  <a:lnTo>
                    <a:pt x="3023" y="3161"/>
                  </a:lnTo>
                  <a:lnTo>
                    <a:pt x="3009" y="3172"/>
                  </a:lnTo>
                  <a:lnTo>
                    <a:pt x="2995" y="3178"/>
                  </a:lnTo>
                  <a:lnTo>
                    <a:pt x="2993" y="3176"/>
                  </a:lnTo>
                  <a:lnTo>
                    <a:pt x="2995" y="3174"/>
                  </a:lnTo>
                  <a:lnTo>
                    <a:pt x="2998" y="3170"/>
                  </a:lnTo>
                  <a:lnTo>
                    <a:pt x="2998" y="3167"/>
                  </a:lnTo>
                  <a:lnTo>
                    <a:pt x="3000" y="3165"/>
                  </a:lnTo>
                  <a:lnTo>
                    <a:pt x="3000" y="3161"/>
                  </a:lnTo>
                  <a:lnTo>
                    <a:pt x="2995" y="3159"/>
                  </a:lnTo>
                  <a:lnTo>
                    <a:pt x="2986" y="3159"/>
                  </a:lnTo>
                  <a:lnTo>
                    <a:pt x="2984" y="3157"/>
                  </a:lnTo>
                  <a:lnTo>
                    <a:pt x="2979" y="3159"/>
                  </a:lnTo>
                  <a:lnTo>
                    <a:pt x="2977" y="3163"/>
                  </a:lnTo>
                  <a:lnTo>
                    <a:pt x="2974" y="3167"/>
                  </a:lnTo>
                  <a:lnTo>
                    <a:pt x="2972" y="3172"/>
                  </a:lnTo>
                  <a:lnTo>
                    <a:pt x="2967" y="3174"/>
                  </a:lnTo>
                  <a:lnTo>
                    <a:pt x="2963" y="3174"/>
                  </a:lnTo>
                  <a:lnTo>
                    <a:pt x="2953" y="3172"/>
                  </a:lnTo>
                  <a:lnTo>
                    <a:pt x="2953" y="3180"/>
                  </a:lnTo>
                  <a:lnTo>
                    <a:pt x="2958" y="3184"/>
                  </a:lnTo>
                  <a:lnTo>
                    <a:pt x="2963" y="3186"/>
                  </a:lnTo>
                  <a:lnTo>
                    <a:pt x="2970" y="3186"/>
                  </a:lnTo>
                  <a:lnTo>
                    <a:pt x="2977" y="3188"/>
                  </a:lnTo>
                  <a:lnTo>
                    <a:pt x="2981" y="3188"/>
                  </a:lnTo>
                  <a:lnTo>
                    <a:pt x="2986" y="3190"/>
                  </a:lnTo>
                  <a:lnTo>
                    <a:pt x="2986" y="3194"/>
                  </a:lnTo>
                  <a:lnTo>
                    <a:pt x="2974" y="3206"/>
                  </a:lnTo>
                  <a:lnTo>
                    <a:pt x="2967" y="3220"/>
                  </a:lnTo>
                  <a:lnTo>
                    <a:pt x="2967" y="3248"/>
                  </a:lnTo>
                  <a:lnTo>
                    <a:pt x="2970" y="3256"/>
                  </a:lnTo>
                  <a:lnTo>
                    <a:pt x="2965" y="3254"/>
                  </a:lnTo>
                  <a:lnTo>
                    <a:pt x="2960" y="3254"/>
                  </a:lnTo>
                  <a:lnTo>
                    <a:pt x="2958" y="3256"/>
                  </a:lnTo>
                  <a:lnTo>
                    <a:pt x="2953" y="3258"/>
                  </a:lnTo>
                  <a:lnTo>
                    <a:pt x="2953" y="3266"/>
                  </a:lnTo>
                  <a:lnTo>
                    <a:pt x="2956" y="3270"/>
                  </a:lnTo>
                  <a:lnTo>
                    <a:pt x="2958" y="3270"/>
                  </a:lnTo>
                  <a:lnTo>
                    <a:pt x="2963" y="3272"/>
                  </a:lnTo>
                  <a:lnTo>
                    <a:pt x="2965" y="3272"/>
                  </a:lnTo>
                  <a:lnTo>
                    <a:pt x="2965" y="3276"/>
                  </a:lnTo>
                  <a:lnTo>
                    <a:pt x="2960" y="3285"/>
                  </a:lnTo>
                  <a:lnTo>
                    <a:pt x="2951" y="3297"/>
                  </a:lnTo>
                  <a:lnTo>
                    <a:pt x="2953" y="3309"/>
                  </a:lnTo>
                  <a:lnTo>
                    <a:pt x="2958" y="3329"/>
                  </a:lnTo>
                  <a:lnTo>
                    <a:pt x="2970" y="3347"/>
                  </a:lnTo>
                  <a:lnTo>
                    <a:pt x="2981" y="3373"/>
                  </a:lnTo>
                  <a:lnTo>
                    <a:pt x="2979" y="3388"/>
                  </a:lnTo>
                  <a:lnTo>
                    <a:pt x="2977" y="3402"/>
                  </a:lnTo>
                  <a:lnTo>
                    <a:pt x="2972" y="3412"/>
                  </a:lnTo>
                  <a:lnTo>
                    <a:pt x="2965" y="3420"/>
                  </a:lnTo>
                  <a:lnTo>
                    <a:pt x="2956" y="3432"/>
                  </a:lnTo>
                  <a:lnTo>
                    <a:pt x="2951" y="3442"/>
                  </a:lnTo>
                  <a:lnTo>
                    <a:pt x="2949" y="3466"/>
                  </a:lnTo>
                  <a:lnTo>
                    <a:pt x="2946" y="3474"/>
                  </a:lnTo>
                  <a:lnTo>
                    <a:pt x="2939" y="3476"/>
                  </a:lnTo>
                  <a:lnTo>
                    <a:pt x="2935" y="3482"/>
                  </a:lnTo>
                  <a:lnTo>
                    <a:pt x="2932" y="3488"/>
                  </a:lnTo>
                  <a:lnTo>
                    <a:pt x="2930" y="3494"/>
                  </a:lnTo>
                  <a:lnTo>
                    <a:pt x="2921" y="3503"/>
                  </a:lnTo>
                  <a:lnTo>
                    <a:pt x="2902" y="3513"/>
                  </a:lnTo>
                  <a:lnTo>
                    <a:pt x="2877" y="3535"/>
                  </a:lnTo>
                  <a:lnTo>
                    <a:pt x="2844" y="3565"/>
                  </a:lnTo>
                  <a:lnTo>
                    <a:pt x="2830" y="3583"/>
                  </a:lnTo>
                  <a:lnTo>
                    <a:pt x="2814" y="3603"/>
                  </a:lnTo>
                  <a:lnTo>
                    <a:pt x="2800" y="3624"/>
                  </a:lnTo>
                  <a:lnTo>
                    <a:pt x="2786" y="3644"/>
                  </a:lnTo>
                  <a:lnTo>
                    <a:pt x="2755" y="3696"/>
                  </a:lnTo>
                  <a:lnTo>
                    <a:pt x="2728" y="3739"/>
                  </a:lnTo>
                  <a:lnTo>
                    <a:pt x="2711" y="3759"/>
                  </a:lnTo>
                  <a:lnTo>
                    <a:pt x="2688" y="3779"/>
                  </a:lnTo>
                  <a:lnTo>
                    <a:pt x="2658" y="3801"/>
                  </a:lnTo>
                  <a:lnTo>
                    <a:pt x="2616" y="3824"/>
                  </a:lnTo>
                  <a:lnTo>
                    <a:pt x="2600" y="3840"/>
                  </a:lnTo>
                  <a:lnTo>
                    <a:pt x="2586" y="3848"/>
                  </a:lnTo>
                  <a:lnTo>
                    <a:pt x="2583" y="3834"/>
                  </a:lnTo>
                  <a:lnTo>
                    <a:pt x="2579" y="3821"/>
                  </a:lnTo>
                  <a:lnTo>
                    <a:pt x="2583" y="3819"/>
                  </a:lnTo>
                  <a:lnTo>
                    <a:pt x="2586" y="3819"/>
                  </a:lnTo>
                  <a:lnTo>
                    <a:pt x="2588" y="3819"/>
                  </a:lnTo>
                  <a:lnTo>
                    <a:pt x="2588" y="3821"/>
                  </a:lnTo>
                  <a:lnTo>
                    <a:pt x="2590" y="3826"/>
                  </a:lnTo>
                  <a:lnTo>
                    <a:pt x="2595" y="3828"/>
                  </a:lnTo>
                  <a:lnTo>
                    <a:pt x="2607" y="3819"/>
                  </a:lnTo>
                  <a:lnTo>
                    <a:pt x="2620" y="3811"/>
                  </a:lnTo>
                  <a:lnTo>
                    <a:pt x="2627" y="3807"/>
                  </a:lnTo>
                  <a:lnTo>
                    <a:pt x="2634" y="3803"/>
                  </a:lnTo>
                  <a:lnTo>
                    <a:pt x="2639" y="3797"/>
                  </a:lnTo>
                  <a:lnTo>
                    <a:pt x="2641" y="3793"/>
                  </a:lnTo>
                  <a:lnTo>
                    <a:pt x="2648" y="3793"/>
                  </a:lnTo>
                  <a:lnTo>
                    <a:pt x="2655" y="3789"/>
                  </a:lnTo>
                  <a:lnTo>
                    <a:pt x="2662" y="3787"/>
                  </a:lnTo>
                  <a:lnTo>
                    <a:pt x="2665" y="3783"/>
                  </a:lnTo>
                  <a:lnTo>
                    <a:pt x="2669" y="3771"/>
                  </a:lnTo>
                  <a:lnTo>
                    <a:pt x="2669" y="3759"/>
                  </a:lnTo>
                  <a:lnTo>
                    <a:pt x="2672" y="3755"/>
                  </a:lnTo>
                  <a:lnTo>
                    <a:pt x="2674" y="3751"/>
                  </a:lnTo>
                  <a:lnTo>
                    <a:pt x="2681" y="3749"/>
                  </a:lnTo>
                  <a:lnTo>
                    <a:pt x="2690" y="3749"/>
                  </a:lnTo>
                  <a:lnTo>
                    <a:pt x="2693" y="3749"/>
                  </a:lnTo>
                  <a:lnTo>
                    <a:pt x="2693" y="3747"/>
                  </a:lnTo>
                  <a:lnTo>
                    <a:pt x="2695" y="3745"/>
                  </a:lnTo>
                  <a:lnTo>
                    <a:pt x="2695" y="3743"/>
                  </a:lnTo>
                  <a:lnTo>
                    <a:pt x="2693" y="3737"/>
                  </a:lnTo>
                  <a:lnTo>
                    <a:pt x="2693" y="3733"/>
                  </a:lnTo>
                  <a:lnTo>
                    <a:pt x="2695" y="3729"/>
                  </a:lnTo>
                  <a:lnTo>
                    <a:pt x="2700" y="3725"/>
                  </a:lnTo>
                  <a:lnTo>
                    <a:pt x="2702" y="3725"/>
                  </a:lnTo>
                  <a:lnTo>
                    <a:pt x="2707" y="3723"/>
                  </a:lnTo>
                  <a:lnTo>
                    <a:pt x="2716" y="3723"/>
                  </a:lnTo>
                  <a:lnTo>
                    <a:pt x="2723" y="3721"/>
                  </a:lnTo>
                  <a:lnTo>
                    <a:pt x="2723" y="3708"/>
                  </a:lnTo>
                  <a:lnTo>
                    <a:pt x="2721" y="3698"/>
                  </a:lnTo>
                  <a:lnTo>
                    <a:pt x="2721" y="3692"/>
                  </a:lnTo>
                  <a:lnTo>
                    <a:pt x="2721" y="3686"/>
                  </a:lnTo>
                  <a:lnTo>
                    <a:pt x="2723" y="3680"/>
                  </a:lnTo>
                  <a:lnTo>
                    <a:pt x="2730" y="3678"/>
                  </a:lnTo>
                  <a:lnTo>
                    <a:pt x="2735" y="3676"/>
                  </a:lnTo>
                  <a:lnTo>
                    <a:pt x="2737" y="3672"/>
                  </a:lnTo>
                  <a:lnTo>
                    <a:pt x="2737" y="3670"/>
                  </a:lnTo>
                  <a:lnTo>
                    <a:pt x="2737" y="3668"/>
                  </a:lnTo>
                  <a:lnTo>
                    <a:pt x="2728" y="3664"/>
                  </a:lnTo>
                  <a:lnTo>
                    <a:pt x="2718" y="3656"/>
                  </a:lnTo>
                  <a:lnTo>
                    <a:pt x="2714" y="3654"/>
                  </a:lnTo>
                  <a:lnTo>
                    <a:pt x="2707" y="3652"/>
                  </a:lnTo>
                  <a:lnTo>
                    <a:pt x="2702" y="3652"/>
                  </a:lnTo>
                  <a:lnTo>
                    <a:pt x="2695" y="3656"/>
                  </a:lnTo>
                  <a:lnTo>
                    <a:pt x="2693" y="3658"/>
                  </a:lnTo>
                  <a:lnTo>
                    <a:pt x="2690" y="3662"/>
                  </a:lnTo>
                  <a:lnTo>
                    <a:pt x="2690" y="3666"/>
                  </a:lnTo>
                  <a:lnTo>
                    <a:pt x="2690" y="3670"/>
                  </a:lnTo>
                  <a:lnTo>
                    <a:pt x="2693" y="3674"/>
                  </a:lnTo>
                  <a:lnTo>
                    <a:pt x="2693" y="3678"/>
                  </a:lnTo>
                  <a:lnTo>
                    <a:pt x="2683" y="3678"/>
                  </a:lnTo>
                  <a:lnTo>
                    <a:pt x="2676" y="3682"/>
                  </a:lnTo>
                  <a:lnTo>
                    <a:pt x="2672" y="3688"/>
                  </a:lnTo>
                  <a:lnTo>
                    <a:pt x="2667" y="3692"/>
                  </a:lnTo>
                  <a:lnTo>
                    <a:pt x="2665" y="3698"/>
                  </a:lnTo>
                  <a:lnTo>
                    <a:pt x="2665" y="3706"/>
                  </a:lnTo>
                  <a:lnTo>
                    <a:pt x="2662" y="3710"/>
                  </a:lnTo>
                  <a:lnTo>
                    <a:pt x="2662" y="3712"/>
                  </a:lnTo>
                  <a:lnTo>
                    <a:pt x="2660" y="3715"/>
                  </a:lnTo>
                  <a:lnTo>
                    <a:pt x="2658" y="3715"/>
                  </a:lnTo>
                  <a:lnTo>
                    <a:pt x="2658" y="3723"/>
                  </a:lnTo>
                  <a:lnTo>
                    <a:pt x="2655" y="3727"/>
                  </a:lnTo>
                  <a:lnTo>
                    <a:pt x="2653" y="3729"/>
                  </a:lnTo>
                  <a:lnTo>
                    <a:pt x="2648" y="3731"/>
                  </a:lnTo>
                  <a:lnTo>
                    <a:pt x="2644" y="3731"/>
                  </a:lnTo>
                  <a:lnTo>
                    <a:pt x="2641" y="3733"/>
                  </a:lnTo>
                  <a:lnTo>
                    <a:pt x="2641" y="3737"/>
                  </a:lnTo>
                  <a:lnTo>
                    <a:pt x="2639" y="3743"/>
                  </a:lnTo>
                  <a:lnTo>
                    <a:pt x="2639" y="3747"/>
                  </a:lnTo>
                  <a:lnTo>
                    <a:pt x="2637" y="3751"/>
                  </a:lnTo>
                  <a:lnTo>
                    <a:pt x="2634" y="3753"/>
                  </a:lnTo>
                  <a:lnTo>
                    <a:pt x="2630" y="3755"/>
                  </a:lnTo>
                  <a:lnTo>
                    <a:pt x="2625" y="3757"/>
                  </a:lnTo>
                  <a:lnTo>
                    <a:pt x="2625" y="3765"/>
                  </a:lnTo>
                  <a:lnTo>
                    <a:pt x="2625" y="3767"/>
                  </a:lnTo>
                  <a:lnTo>
                    <a:pt x="2623" y="3769"/>
                  </a:lnTo>
                  <a:lnTo>
                    <a:pt x="2618" y="3769"/>
                  </a:lnTo>
                  <a:lnTo>
                    <a:pt x="2611" y="3769"/>
                  </a:lnTo>
                  <a:lnTo>
                    <a:pt x="2604" y="3769"/>
                  </a:lnTo>
                  <a:lnTo>
                    <a:pt x="2595" y="3773"/>
                  </a:lnTo>
                  <a:lnTo>
                    <a:pt x="2590" y="3775"/>
                  </a:lnTo>
                  <a:lnTo>
                    <a:pt x="2586" y="3779"/>
                  </a:lnTo>
                  <a:lnTo>
                    <a:pt x="2581" y="3785"/>
                  </a:lnTo>
                  <a:lnTo>
                    <a:pt x="2581" y="3791"/>
                  </a:lnTo>
                  <a:lnTo>
                    <a:pt x="2583" y="3801"/>
                  </a:lnTo>
                  <a:lnTo>
                    <a:pt x="2581" y="3807"/>
                  </a:lnTo>
                  <a:lnTo>
                    <a:pt x="2574" y="3813"/>
                  </a:lnTo>
                  <a:lnTo>
                    <a:pt x="2565" y="3819"/>
                  </a:lnTo>
                  <a:lnTo>
                    <a:pt x="2567" y="3830"/>
                  </a:lnTo>
                  <a:lnTo>
                    <a:pt x="2562" y="3846"/>
                  </a:lnTo>
                  <a:lnTo>
                    <a:pt x="2562" y="3850"/>
                  </a:lnTo>
                  <a:lnTo>
                    <a:pt x="2565" y="3848"/>
                  </a:lnTo>
                  <a:lnTo>
                    <a:pt x="2569" y="3846"/>
                  </a:lnTo>
                  <a:lnTo>
                    <a:pt x="2572" y="3844"/>
                  </a:lnTo>
                  <a:lnTo>
                    <a:pt x="2576" y="3844"/>
                  </a:lnTo>
                  <a:lnTo>
                    <a:pt x="2579" y="3846"/>
                  </a:lnTo>
                  <a:lnTo>
                    <a:pt x="2581" y="3852"/>
                  </a:lnTo>
                  <a:lnTo>
                    <a:pt x="2576" y="3860"/>
                  </a:lnTo>
                  <a:lnTo>
                    <a:pt x="2562" y="3872"/>
                  </a:lnTo>
                  <a:lnTo>
                    <a:pt x="2555" y="3880"/>
                  </a:lnTo>
                  <a:lnTo>
                    <a:pt x="2551" y="3890"/>
                  </a:lnTo>
                  <a:lnTo>
                    <a:pt x="2546" y="3902"/>
                  </a:lnTo>
                  <a:lnTo>
                    <a:pt x="2544" y="3916"/>
                  </a:lnTo>
                  <a:lnTo>
                    <a:pt x="2539" y="3928"/>
                  </a:lnTo>
                  <a:lnTo>
                    <a:pt x="2532" y="3943"/>
                  </a:lnTo>
                  <a:lnTo>
                    <a:pt x="2523" y="3955"/>
                  </a:lnTo>
                  <a:lnTo>
                    <a:pt x="2513" y="3963"/>
                  </a:lnTo>
                  <a:lnTo>
                    <a:pt x="2509" y="3971"/>
                  </a:lnTo>
                  <a:lnTo>
                    <a:pt x="2497" y="3981"/>
                  </a:lnTo>
                  <a:lnTo>
                    <a:pt x="2486" y="3989"/>
                  </a:lnTo>
                  <a:lnTo>
                    <a:pt x="2479" y="3991"/>
                  </a:lnTo>
                  <a:lnTo>
                    <a:pt x="2455" y="4007"/>
                  </a:lnTo>
                  <a:lnTo>
                    <a:pt x="2434" y="4023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2180457" y="2957212"/>
              <a:ext cx="818400" cy="400907"/>
            </a:xfrm>
            <a:custGeom>
              <a:avLst/>
              <a:gdLst>
                <a:gd name="T0" fmla="*/ 1 w 896"/>
                <a:gd name="T1" fmla="*/ 1 h 399"/>
                <a:gd name="T2" fmla="*/ 1 w 896"/>
                <a:gd name="T3" fmla="*/ 1 h 399"/>
                <a:gd name="T4" fmla="*/ 1 w 896"/>
                <a:gd name="T5" fmla="*/ 1 h 399"/>
                <a:gd name="T6" fmla="*/ 1 w 896"/>
                <a:gd name="T7" fmla="*/ 1 h 399"/>
                <a:gd name="T8" fmla="*/ 1 w 896"/>
                <a:gd name="T9" fmla="*/ 1 h 399"/>
                <a:gd name="T10" fmla="*/ 1 w 896"/>
                <a:gd name="T11" fmla="*/ 1 h 399"/>
                <a:gd name="T12" fmla="*/ 1 w 896"/>
                <a:gd name="T13" fmla="*/ 1 h 399"/>
                <a:gd name="T14" fmla="*/ 1 w 896"/>
                <a:gd name="T15" fmla="*/ 1 h 399"/>
                <a:gd name="T16" fmla="*/ 1 w 896"/>
                <a:gd name="T17" fmla="*/ 1 h 399"/>
                <a:gd name="T18" fmla="*/ 1 w 896"/>
                <a:gd name="T19" fmla="*/ 1 h 399"/>
                <a:gd name="T20" fmla="*/ 1 w 896"/>
                <a:gd name="T21" fmla="*/ 1 h 399"/>
                <a:gd name="T22" fmla="*/ 1 w 896"/>
                <a:gd name="T23" fmla="*/ 1 h 399"/>
                <a:gd name="T24" fmla="*/ 1 w 896"/>
                <a:gd name="T25" fmla="*/ 1 h 399"/>
                <a:gd name="T26" fmla="*/ 1 w 896"/>
                <a:gd name="T27" fmla="*/ 1 h 399"/>
                <a:gd name="T28" fmla="*/ 1 w 896"/>
                <a:gd name="T29" fmla="*/ 1 h 399"/>
                <a:gd name="T30" fmla="*/ 1 w 896"/>
                <a:gd name="T31" fmla="*/ 1 h 399"/>
                <a:gd name="T32" fmla="*/ 1 w 896"/>
                <a:gd name="T33" fmla="*/ 1 h 399"/>
                <a:gd name="T34" fmla="*/ 1 w 896"/>
                <a:gd name="T35" fmla="*/ 1 h 399"/>
                <a:gd name="T36" fmla="*/ 1 w 896"/>
                <a:gd name="T37" fmla="*/ 1 h 399"/>
                <a:gd name="T38" fmla="*/ 1 w 896"/>
                <a:gd name="T39" fmla="*/ 1 h 399"/>
                <a:gd name="T40" fmla="*/ 1 w 896"/>
                <a:gd name="T41" fmla="*/ 1 h 399"/>
                <a:gd name="T42" fmla="*/ 1 w 896"/>
                <a:gd name="T43" fmla="*/ 1 h 399"/>
                <a:gd name="T44" fmla="*/ 1 w 896"/>
                <a:gd name="T45" fmla="*/ 1 h 399"/>
                <a:gd name="T46" fmla="*/ 1 w 896"/>
                <a:gd name="T47" fmla="*/ 1 h 399"/>
                <a:gd name="T48" fmla="*/ 1 w 896"/>
                <a:gd name="T49" fmla="*/ 1 h 399"/>
                <a:gd name="T50" fmla="*/ 1 w 896"/>
                <a:gd name="T51" fmla="*/ 1 h 399"/>
                <a:gd name="T52" fmla="*/ 1 w 896"/>
                <a:gd name="T53" fmla="*/ 1 h 399"/>
                <a:gd name="T54" fmla="*/ 1 w 896"/>
                <a:gd name="T55" fmla="*/ 1 h 399"/>
                <a:gd name="T56" fmla="*/ 1 w 896"/>
                <a:gd name="T57" fmla="*/ 1 h 399"/>
                <a:gd name="T58" fmla="*/ 1 w 896"/>
                <a:gd name="T59" fmla="*/ 1 h 399"/>
                <a:gd name="T60" fmla="*/ 1 w 896"/>
                <a:gd name="T61" fmla="*/ 1 h 399"/>
                <a:gd name="T62" fmla="*/ 1 w 896"/>
                <a:gd name="T63" fmla="*/ 1 h 399"/>
                <a:gd name="T64" fmla="*/ 1 w 896"/>
                <a:gd name="T65" fmla="*/ 1 h 399"/>
                <a:gd name="T66" fmla="*/ 1 w 896"/>
                <a:gd name="T67" fmla="*/ 1 h 399"/>
                <a:gd name="T68" fmla="*/ 1 w 896"/>
                <a:gd name="T69" fmla="*/ 1 h 399"/>
                <a:gd name="T70" fmla="*/ 1 w 896"/>
                <a:gd name="T71" fmla="*/ 1 h 399"/>
                <a:gd name="T72" fmla="*/ 1 w 896"/>
                <a:gd name="T73" fmla="*/ 1 h 399"/>
                <a:gd name="T74" fmla="*/ 0 w 896"/>
                <a:gd name="T75" fmla="*/ 1 h 399"/>
                <a:gd name="T76" fmla="*/ 1 w 896"/>
                <a:gd name="T77" fmla="*/ 1 h 399"/>
                <a:gd name="T78" fmla="*/ 1 w 896"/>
                <a:gd name="T79" fmla="*/ 1 h 399"/>
                <a:gd name="T80" fmla="*/ 1 w 896"/>
                <a:gd name="T81" fmla="*/ 1 h 399"/>
                <a:gd name="T82" fmla="*/ 1 w 896"/>
                <a:gd name="T83" fmla="*/ 1 h 399"/>
                <a:gd name="T84" fmla="*/ 1 w 896"/>
                <a:gd name="T85" fmla="*/ 1 h 399"/>
                <a:gd name="T86" fmla="*/ 1 w 896"/>
                <a:gd name="T87" fmla="*/ 1 h 399"/>
                <a:gd name="T88" fmla="*/ 1 w 896"/>
                <a:gd name="T89" fmla="*/ 1 h 399"/>
                <a:gd name="T90" fmla="*/ 1 w 896"/>
                <a:gd name="T91" fmla="*/ 1 h 399"/>
                <a:gd name="T92" fmla="*/ 1 w 896"/>
                <a:gd name="T93" fmla="*/ 1 h 399"/>
                <a:gd name="T94" fmla="*/ 1 w 896"/>
                <a:gd name="T95" fmla="*/ 1 h 3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6"/>
                <a:gd name="T145" fmla="*/ 0 h 399"/>
                <a:gd name="T146" fmla="*/ 896 w 896"/>
                <a:gd name="T147" fmla="*/ 399 h 3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6" h="399">
                  <a:moveTo>
                    <a:pt x="847" y="240"/>
                  </a:moveTo>
                  <a:lnTo>
                    <a:pt x="896" y="254"/>
                  </a:lnTo>
                  <a:lnTo>
                    <a:pt x="884" y="258"/>
                  </a:lnTo>
                  <a:lnTo>
                    <a:pt x="875" y="260"/>
                  </a:lnTo>
                  <a:lnTo>
                    <a:pt x="863" y="264"/>
                  </a:lnTo>
                  <a:lnTo>
                    <a:pt x="854" y="274"/>
                  </a:lnTo>
                  <a:lnTo>
                    <a:pt x="847" y="282"/>
                  </a:lnTo>
                  <a:lnTo>
                    <a:pt x="840" y="288"/>
                  </a:lnTo>
                  <a:lnTo>
                    <a:pt x="831" y="292"/>
                  </a:lnTo>
                  <a:lnTo>
                    <a:pt x="819" y="298"/>
                  </a:lnTo>
                  <a:lnTo>
                    <a:pt x="800" y="304"/>
                  </a:lnTo>
                  <a:lnTo>
                    <a:pt x="780" y="317"/>
                  </a:lnTo>
                  <a:lnTo>
                    <a:pt x="770" y="325"/>
                  </a:lnTo>
                  <a:lnTo>
                    <a:pt x="763" y="335"/>
                  </a:lnTo>
                  <a:lnTo>
                    <a:pt x="759" y="339"/>
                  </a:lnTo>
                  <a:lnTo>
                    <a:pt x="754" y="341"/>
                  </a:lnTo>
                  <a:lnTo>
                    <a:pt x="747" y="343"/>
                  </a:lnTo>
                  <a:lnTo>
                    <a:pt x="740" y="343"/>
                  </a:lnTo>
                  <a:lnTo>
                    <a:pt x="728" y="345"/>
                  </a:lnTo>
                  <a:lnTo>
                    <a:pt x="721" y="345"/>
                  </a:lnTo>
                  <a:lnTo>
                    <a:pt x="714" y="349"/>
                  </a:lnTo>
                  <a:lnTo>
                    <a:pt x="707" y="351"/>
                  </a:lnTo>
                  <a:lnTo>
                    <a:pt x="700" y="359"/>
                  </a:lnTo>
                  <a:lnTo>
                    <a:pt x="693" y="367"/>
                  </a:lnTo>
                  <a:lnTo>
                    <a:pt x="686" y="377"/>
                  </a:lnTo>
                  <a:lnTo>
                    <a:pt x="677" y="385"/>
                  </a:lnTo>
                  <a:lnTo>
                    <a:pt x="670" y="387"/>
                  </a:lnTo>
                  <a:lnTo>
                    <a:pt x="663" y="391"/>
                  </a:lnTo>
                  <a:lnTo>
                    <a:pt x="654" y="393"/>
                  </a:lnTo>
                  <a:lnTo>
                    <a:pt x="645" y="393"/>
                  </a:lnTo>
                  <a:lnTo>
                    <a:pt x="635" y="391"/>
                  </a:lnTo>
                  <a:lnTo>
                    <a:pt x="628" y="385"/>
                  </a:lnTo>
                  <a:lnTo>
                    <a:pt x="621" y="383"/>
                  </a:lnTo>
                  <a:lnTo>
                    <a:pt x="612" y="381"/>
                  </a:lnTo>
                  <a:lnTo>
                    <a:pt x="598" y="379"/>
                  </a:lnTo>
                  <a:lnTo>
                    <a:pt x="582" y="379"/>
                  </a:lnTo>
                  <a:lnTo>
                    <a:pt x="563" y="381"/>
                  </a:lnTo>
                  <a:lnTo>
                    <a:pt x="540" y="381"/>
                  </a:lnTo>
                  <a:lnTo>
                    <a:pt x="514" y="379"/>
                  </a:lnTo>
                  <a:lnTo>
                    <a:pt x="493" y="379"/>
                  </a:lnTo>
                  <a:lnTo>
                    <a:pt x="470" y="389"/>
                  </a:lnTo>
                  <a:lnTo>
                    <a:pt x="449" y="399"/>
                  </a:lnTo>
                  <a:lnTo>
                    <a:pt x="442" y="399"/>
                  </a:lnTo>
                  <a:lnTo>
                    <a:pt x="437" y="397"/>
                  </a:lnTo>
                  <a:lnTo>
                    <a:pt x="433" y="397"/>
                  </a:lnTo>
                  <a:lnTo>
                    <a:pt x="430" y="393"/>
                  </a:lnTo>
                  <a:lnTo>
                    <a:pt x="421" y="391"/>
                  </a:lnTo>
                  <a:lnTo>
                    <a:pt x="414" y="387"/>
                  </a:lnTo>
                  <a:lnTo>
                    <a:pt x="409" y="381"/>
                  </a:lnTo>
                  <a:lnTo>
                    <a:pt x="407" y="375"/>
                  </a:lnTo>
                  <a:lnTo>
                    <a:pt x="407" y="359"/>
                  </a:lnTo>
                  <a:lnTo>
                    <a:pt x="407" y="335"/>
                  </a:lnTo>
                  <a:lnTo>
                    <a:pt x="407" y="309"/>
                  </a:lnTo>
                  <a:lnTo>
                    <a:pt x="409" y="278"/>
                  </a:lnTo>
                  <a:lnTo>
                    <a:pt x="409" y="250"/>
                  </a:lnTo>
                  <a:lnTo>
                    <a:pt x="407" y="234"/>
                  </a:lnTo>
                  <a:lnTo>
                    <a:pt x="391" y="242"/>
                  </a:lnTo>
                  <a:lnTo>
                    <a:pt x="379" y="252"/>
                  </a:lnTo>
                  <a:lnTo>
                    <a:pt x="368" y="264"/>
                  </a:lnTo>
                  <a:lnTo>
                    <a:pt x="358" y="274"/>
                  </a:lnTo>
                  <a:lnTo>
                    <a:pt x="347" y="284"/>
                  </a:lnTo>
                  <a:lnTo>
                    <a:pt x="333" y="292"/>
                  </a:lnTo>
                  <a:lnTo>
                    <a:pt x="321" y="296"/>
                  </a:lnTo>
                  <a:lnTo>
                    <a:pt x="309" y="298"/>
                  </a:lnTo>
                  <a:lnTo>
                    <a:pt x="295" y="300"/>
                  </a:lnTo>
                  <a:lnTo>
                    <a:pt x="279" y="300"/>
                  </a:lnTo>
                  <a:lnTo>
                    <a:pt x="254" y="300"/>
                  </a:lnTo>
                  <a:lnTo>
                    <a:pt x="223" y="298"/>
                  </a:lnTo>
                  <a:lnTo>
                    <a:pt x="223" y="284"/>
                  </a:lnTo>
                  <a:lnTo>
                    <a:pt x="219" y="272"/>
                  </a:lnTo>
                  <a:lnTo>
                    <a:pt x="214" y="262"/>
                  </a:lnTo>
                  <a:lnTo>
                    <a:pt x="205" y="256"/>
                  </a:lnTo>
                  <a:lnTo>
                    <a:pt x="195" y="252"/>
                  </a:lnTo>
                  <a:lnTo>
                    <a:pt x="184" y="248"/>
                  </a:lnTo>
                  <a:lnTo>
                    <a:pt x="172" y="246"/>
                  </a:lnTo>
                  <a:lnTo>
                    <a:pt x="160" y="246"/>
                  </a:lnTo>
                  <a:lnTo>
                    <a:pt x="139" y="246"/>
                  </a:lnTo>
                  <a:lnTo>
                    <a:pt x="121" y="246"/>
                  </a:lnTo>
                  <a:lnTo>
                    <a:pt x="114" y="248"/>
                  </a:lnTo>
                  <a:lnTo>
                    <a:pt x="109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12" y="236"/>
                  </a:lnTo>
                  <a:lnTo>
                    <a:pt x="121" y="228"/>
                  </a:lnTo>
                  <a:lnTo>
                    <a:pt x="126" y="220"/>
                  </a:lnTo>
                  <a:lnTo>
                    <a:pt x="128" y="212"/>
                  </a:lnTo>
                  <a:lnTo>
                    <a:pt x="126" y="204"/>
                  </a:lnTo>
                  <a:lnTo>
                    <a:pt x="121" y="195"/>
                  </a:lnTo>
                  <a:lnTo>
                    <a:pt x="114" y="189"/>
                  </a:lnTo>
                  <a:lnTo>
                    <a:pt x="105" y="181"/>
                  </a:lnTo>
                  <a:lnTo>
                    <a:pt x="88" y="171"/>
                  </a:lnTo>
                  <a:lnTo>
                    <a:pt x="79" y="163"/>
                  </a:lnTo>
                  <a:lnTo>
                    <a:pt x="79" y="155"/>
                  </a:lnTo>
                  <a:lnTo>
                    <a:pt x="77" y="151"/>
                  </a:lnTo>
                  <a:lnTo>
                    <a:pt x="74" y="149"/>
                  </a:lnTo>
                  <a:lnTo>
                    <a:pt x="70" y="147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58" y="143"/>
                  </a:lnTo>
                  <a:lnTo>
                    <a:pt x="56" y="137"/>
                  </a:lnTo>
                  <a:lnTo>
                    <a:pt x="49" y="119"/>
                  </a:lnTo>
                  <a:lnTo>
                    <a:pt x="44" y="111"/>
                  </a:lnTo>
                  <a:lnTo>
                    <a:pt x="35" y="105"/>
                  </a:lnTo>
                  <a:lnTo>
                    <a:pt x="23" y="97"/>
                  </a:lnTo>
                  <a:lnTo>
                    <a:pt x="28" y="93"/>
                  </a:lnTo>
                  <a:lnTo>
                    <a:pt x="30" y="84"/>
                  </a:lnTo>
                  <a:lnTo>
                    <a:pt x="28" y="78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7" y="68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7" y="36"/>
                  </a:lnTo>
                  <a:lnTo>
                    <a:pt x="11" y="34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1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3" y="6"/>
                  </a:lnTo>
                  <a:lnTo>
                    <a:pt x="72" y="14"/>
                  </a:lnTo>
                  <a:lnTo>
                    <a:pt x="91" y="22"/>
                  </a:lnTo>
                  <a:lnTo>
                    <a:pt x="112" y="30"/>
                  </a:lnTo>
                  <a:lnTo>
                    <a:pt x="133" y="38"/>
                  </a:lnTo>
                  <a:lnTo>
                    <a:pt x="156" y="44"/>
                  </a:lnTo>
                  <a:lnTo>
                    <a:pt x="184" y="48"/>
                  </a:lnTo>
                  <a:lnTo>
                    <a:pt x="251" y="56"/>
                  </a:lnTo>
                  <a:lnTo>
                    <a:pt x="300" y="64"/>
                  </a:lnTo>
                  <a:lnTo>
                    <a:pt x="337" y="72"/>
                  </a:lnTo>
                  <a:lnTo>
                    <a:pt x="361" y="74"/>
                  </a:lnTo>
                  <a:lnTo>
                    <a:pt x="384" y="78"/>
                  </a:lnTo>
                  <a:lnTo>
                    <a:pt x="405" y="82"/>
                  </a:lnTo>
                  <a:lnTo>
                    <a:pt x="423" y="86"/>
                  </a:lnTo>
                  <a:lnTo>
                    <a:pt x="440" y="93"/>
                  </a:lnTo>
                  <a:lnTo>
                    <a:pt x="477" y="107"/>
                  </a:lnTo>
                  <a:lnTo>
                    <a:pt x="524" y="127"/>
                  </a:lnTo>
                  <a:lnTo>
                    <a:pt x="586" y="153"/>
                  </a:lnTo>
                  <a:lnTo>
                    <a:pt x="665" y="181"/>
                  </a:lnTo>
                  <a:lnTo>
                    <a:pt x="754" y="212"/>
                  </a:lnTo>
                  <a:lnTo>
                    <a:pt x="847" y="24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2180457" y="2957212"/>
              <a:ext cx="818400" cy="400907"/>
            </a:xfrm>
            <a:custGeom>
              <a:avLst/>
              <a:gdLst>
                <a:gd name="T0" fmla="*/ 1 w 896"/>
                <a:gd name="T1" fmla="*/ 1 h 399"/>
                <a:gd name="T2" fmla="*/ 1 w 896"/>
                <a:gd name="T3" fmla="*/ 1 h 399"/>
                <a:gd name="T4" fmla="*/ 1 w 896"/>
                <a:gd name="T5" fmla="*/ 1 h 399"/>
                <a:gd name="T6" fmla="*/ 1 w 896"/>
                <a:gd name="T7" fmla="*/ 1 h 399"/>
                <a:gd name="T8" fmla="*/ 1 w 896"/>
                <a:gd name="T9" fmla="*/ 1 h 399"/>
                <a:gd name="T10" fmla="*/ 1 w 896"/>
                <a:gd name="T11" fmla="*/ 1 h 399"/>
                <a:gd name="T12" fmla="*/ 1 w 896"/>
                <a:gd name="T13" fmla="*/ 1 h 399"/>
                <a:gd name="T14" fmla="*/ 1 w 896"/>
                <a:gd name="T15" fmla="*/ 1 h 399"/>
                <a:gd name="T16" fmla="*/ 1 w 896"/>
                <a:gd name="T17" fmla="*/ 1 h 399"/>
                <a:gd name="T18" fmla="*/ 1 w 896"/>
                <a:gd name="T19" fmla="*/ 1 h 399"/>
                <a:gd name="T20" fmla="*/ 1 w 896"/>
                <a:gd name="T21" fmla="*/ 1 h 399"/>
                <a:gd name="T22" fmla="*/ 1 w 896"/>
                <a:gd name="T23" fmla="*/ 1 h 399"/>
                <a:gd name="T24" fmla="*/ 1 w 896"/>
                <a:gd name="T25" fmla="*/ 1 h 399"/>
                <a:gd name="T26" fmla="*/ 1 w 896"/>
                <a:gd name="T27" fmla="*/ 1 h 399"/>
                <a:gd name="T28" fmla="*/ 1 w 896"/>
                <a:gd name="T29" fmla="*/ 1 h 399"/>
                <a:gd name="T30" fmla="*/ 1 w 896"/>
                <a:gd name="T31" fmla="*/ 1 h 399"/>
                <a:gd name="T32" fmla="*/ 1 w 896"/>
                <a:gd name="T33" fmla="*/ 1 h 399"/>
                <a:gd name="T34" fmla="*/ 1 w 896"/>
                <a:gd name="T35" fmla="*/ 1 h 399"/>
                <a:gd name="T36" fmla="*/ 1 w 896"/>
                <a:gd name="T37" fmla="*/ 1 h 399"/>
                <a:gd name="T38" fmla="*/ 1 w 896"/>
                <a:gd name="T39" fmla="*/ 1 h 399"/>
                <a:gd name="T40" fmla="*/ 1 w 896"/>
                <a:gd name="T41" fmla="*/ 1 h 399"/>
                <a:gd name="T42" fmla="*/ 1 w 896"/>
                <a:gd name="T43" fmla="*/ 1 h 399"/>
                <a:gd name="T44" fmla="*/ 1 w 896"/>
                <a:gd name="T45" fmla="*/ 1 h 399"/>
                <a:gd name="T46" fmla="*/ 1 w 896"/>
                <a:gd name="T47" fmla="*/ 1 h 399"/>
                <a:gd name="T48" fmla="*/ 1 w 896"/>
                <a:gd name="T49" fmla="*/ 1 h 399"/>
                <a:gd name="T50" fmla="*/ 1 w 896"/>
                <a:gd name="T51" fmla="*/ 1 h 399"/>
                <a:gd name="T52" fmla="*/ 1 w 896"/>
                <a:gd name="T53" fmla="*/ 1 h 399"/>
                <a:gd name="T54" fmla="*/ 1 w 896"/>
                <a:gd name="T55" fmla="*/ 1 h 399"/>
                <a:gd name="T56" fmla="*/ 1 w 896"/>
                <a:gd name="T57" fmla="*/ 1 h 399"/>
                <a:gd name="T58" fmla="*/ 1 w 896"/>
                <a:gd name="T59" fmla="*/ 1 h 399"/>
                <a:gd name="T60" fmla="*/ 1 w 896"/>
                <a:gd name="T61" fmla="*/ 1 h 399"/>
                <a:gd name="T62" fmla="*/ 1 w 896"/>
                <a:gd name="T63" fmla="*/ 1 h 399"/>
                <a:gd name="T64" fmla="*/ 1 w 896"/>
                <a:gd name="T65" fmla="*/ 1 h 399"/>
                <a:gd name="T66" fmla="*/ 1 w 896"/>
                <a:gd name="T67" fmla="*/ 1 h 399"/>
                <a:gd name="T68" fmla="*/ 1 w 896"/>
                <a:gd name="T69" fmla="*/ 1 h 399"/>
                <a:gd name="T70" fmla="*/ 1 w 896"/>
                <a:gd name="T71" fmla="*/ 1 h 399"/>
                <a:gd name="T72" fmla="*/ 1 w 896"/>
                <a:gd name="T73" fmla="*/ 1 h 399"/>
                <a:gd name="T74" fmla="*/ 0 w 896"/>
                <a:gd name="T75" fmla="*/ 1 h 399"/>
                <a:gd name="T76" fmla="*/ 1 w 896"/>
                <a:gd name="T77" fmla="*/ 1 h 399"/>
                <a:gd name="T78" fmla="*/ 1 w 896"/>
                <a:gd name="T79" fmla="*/ 1 h 399"/>
                <a:gd name="T80" fmla="*/ 1 w 896"/>
                <a:gd name="T81" fmla="*/ 1 h 399"/>
                <a:gd name="T82" fmla="*/ 1 w 896"/>
                <a:gd name="T83" fmla="*/ 1 h 399"/>
                <a:gd name="T84" fmla="*/ 1 w 896"/>
                <a:gd name="T85" fmla="*/ 1 h 399"/>
                <a:gd name="T86" fmla="*/ 1 w 896"/>
                <a:gd name="T87" fmla="*/ 1 h 399"/>
                <a:gd name="T88" fmla="*/ 1 w 896"/>
                <a:gd name="T89" fmla="*/ 1 h 399"/>
                <a:gd name="T90" fmla="*/ 1 w 896"/>
                <a:gd name="T91" fmla="*/ 1 h 399"/>
                <a:gd name="T92" fmla="*/ 1 w 896"/>
                <a:gd name="T93" fmla="*/ 1 h 399"/>
                <a:gd name="T94" fmla="*/ 1 w 896"/>
                <a:gd name="T95" fmla="*/ 1 h 399"/>
                <a:gd name="T96" fmla="*/ 1 w 896"/>
                <a:gd name="T97" fmla="*/ 1 h 3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6"/>
                <a:gd name="T148" fmla="*/ 0 h 399"/>
                <a:gd name="T149" fmla="*/ 896 w 896"/>
                <a:gd name="T150" fmla="*/ 399 h 3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6" h="399">
                  <a:moveTo>
                    <a:pt x="847" y="240"/>
                  </a:moveTo>
                  <a:lnTo>
                    <a:pt x="896" y="254"/>
                  </a:lnTo>
                  <a:lnTo>
                    <a:pt x="884" y="258"/>
                  </a:lnTo>
                  <a:lnTo>
                    <a:pt x="875" y="260"/>
                  </a:lnTo>
                  <a:lnTo>
                    <a:pt x="863" y="264"/>
                  </a:lnTo>
                  <a:lnTo>
                    <a:pt x="854" y="274"/>
                  </a:lnTo>
                  <a:lnTo>
                    <a:pt x="847" y="282"/>
                  </a:lnTo>
                  <a:lnTo>
                    <a:pt x="840" y="288"/>
                  </a:lnTo>
                  <a:lnTo>
                    <a:pt x="831" y="292"/>
                  </a:lnTo>
                  <a:lnTo>
                    <a:pt x="819" y="298"/>
                  </a:lnTo>
                  <a:lnTo>
                    <a:pt x="800" y="304"/>
                  </a:lnTo>
                  <a:lnTo>
                    <a:pt x="780" y="317"/>
                  </a:lnTo>
                  <a:lnTo>
                    <a:pt x="770" y="325"/>
                  </a:lnTo>
                  <a:lnTo>
                    <a:pt x="763" y="335"/>
                  </a:lnTo>
                  <a:lnTo>
                    <a:pt x="759" y="339"/>
                  </a:lnTo>
                  <a:lnTo>
                    <a:pt x="754" y="341"/>
                  </a:lnTo>
                  <a:lnTo>
                    <a:pt x="747" y="343"/>
                  </a:lnTo>
                  <a:lnTo>
                    <a:pt x="740" y="343"/>
                  </a:lnTo>
                  <a:lnTo>
                    <a:pt x="728" y="345"/>
                  </a:lnTo>
                  <a:lnTo>
                    <a:pt x="721" y="345"/>
                  </a:lnTo>
                  <a:lnTo>
                    <a:pt x="714" y="349"/>
                  </a:lnTo>
                  <a:lnTo>
                    <a:pt x="707" y="351"/>
                  </a:lnTo>
                  <a:lnTo>
                    <a:pt x="700" y="359"/>
                  </a:lnTo>
                  <a:lnTo>
                    <a:pt x="693" y="367"/>
                  </a:lnTo>
                  <a:lnTo>
                    <a:pt x="686" y="377"/>
                  </a:lnTo>
                  <a:lnTo>
                    <a:pt x="677" y="385"/>
                  </a:lnTo>
                  <a:lnTo>
                    <a:pt x="670" y="387"/>
                  </a:lnTo>
                  <a:lnTo>
                    <a:pt x="663" y="391"/>
                  </a:lnTo>
                  <a:lnTo>
                    <a:pt x="654" y="393"/>
                  </a:lnTo>
                  <a:lnTo>
                    <a:pt x="645" y="393"/>
                  </a:lnTo>
                  <a:lnTo>
                    <a:pt x="635" y="391"/>
                  </a:lnTo>
                  <a:lnTo>
                    <a:pt x="628" y="385"/>
                  </a:lnTo>
                  <a:lnTo>
                    <a:pt x="621" y="383"/>
                  </a:lnTo>
                  <a:lnTo>
                    <a:pt x="612" y="381"/>
                  </a:lnTo>
                  <a:lnTo>
                    <a:pt x="598" y="379"/>
                  </a:lnTo>
                  <a:lnTo>
                    <a:pt x="582" y="379"/>
                  </a:lnTo>
                  <a:lnTo>
                    <a:pt x="563" y="381"/>
                  </a:lnTo>
                  <a:lnTo>
                    <a:pt x="540" y="381"/>
                  </a:lnTo>
                  <a:lnTo>
                    <a:pt x="514" y="379"/>
                  </a:lnTo>
                  <a:lnTo>
                    <a:pt x="493" y="379"/>
                  </a:lnTo>
                  <a:lnTo>
                    <a:pt x="470" y="389"/>
                  </a:lnTo>
                  <a:lnTo>
                    <a:pt x="449" y="399"/>
                  </a:lnTo>
                  <a:lnTo>
                    <a:pt x="442" y="399"/>
                  </a:lnTo>
                  <a:lnTo>
                    <a:pt x="437" y="397"/>
                  </a:lnTo>
                  <a:lnTo>
                    <a:pt x="433" y="397"/>
                  </a:lnTo>
                  <a:lnTo>
                    <a:pt x="430" y="393"/>
                  </a:lnTo>
                  <a:lnTo>
                    <a:pt x="421" y="391"/>
                  </a:lnTo>
                  <a:lnTo>
                    <a:pt x="414" y="387"/>
                  </a:lnTo>
                  <a:lnTo>
                    <a:pt x="409" y="381"/>
                  </a:lnTo>
                  <a:lnTo>
                    <a:pt x="407" y="375"/>
                  </a:lnTo>
                  <a:lnTo>
                    <a:pt x="407" y="359"/>
                  </a:lnTo>
                  <a:lnTo>
                    <a:pt x="407" y="335"/>
                  </a:lnTo>
                  <a:lnTo>
                    <a:pt x="407" y="309"/>
                  </a:lnTo>
                  <a:lnTo>
                    <a:pt x="409" y="278"/>
                  </a:lnTo>
                  <a:lnTo>
                    <a:pt x="409" y="250"/>
                  </a:lnTo>
                  <a:lnTo>
                    <a:pt x="407" y="234"/>
                  </a:lnTo>
                  <a:lnTo>
                    <a:pt x="391" y="242"/>
                  </a:lnTo>
                  <a:lnTo>
                    <a:pt x="379" y="252"/>
                  </a:lnTo>
                  <a:lnTo>
                    <a:pt x="368" y="264"/>
                  </a:lnTo>
                  <a:lnTo>
                    <a:pt x="358" y="274"/>
                  </a:lnTo>
                  <a:lnTo>
                    <a:pt x="347" y="284"/>
                  </a:lnTo>
                  <a:lnTo>
                    <a:pt x="333" y="292"/>
                  </a:lnTo>
                  <a:lnTo>
                    <a:pt x="321" y="296"/>
                  </a:lnTo>
                  <a:lnTo>
                    <a:pt x="309" y="298"/>
                  </a:lnTo>
                  <a:lnTo>
                    <a:pt x="295" y="300"/>
                  </a:lnTo>
                  <a:lnTo>
                    <a:pt x="279" y="300"/>
                  </a:lnTo>
                  <a:lnTo>
                    <a:pt x="254" y="300"/>
                  </a:lnTo>
                  <a:lnTo>
                    <a:pt x="223" y="298"/>
                  </a:lnTo>
                  <a:lnTo>
                    <a:pt x="223" y="284"/>
                  </a:lnTo>
                  <a:lnTo>
                    <a:pt x="219" y="272"/>
                  </a:lnTo>
                  <a:lnTo>
                    <a:pt x="214" y="262"/>
                  </a:lnTo>
                  <a:lnTo>
                    <a:pt x="205" y="256"/>
                  </a:lnTo>
                  <a:lnTo>
                    <a:pt x="195" y="252"/>
                  </a:lnTo>
                  <a:lnTo>
                    <a:pt x="184" y="248"/>
                  </a:lnTo>
                  <a:lnTo>
                    <a:pt x="172" y="246"/>
                  </a:lnTo>
                  <a:lnTo>
                    <a:pt x="160" y="246"/>
                  </a:lnTo>
                  <a:lnTo>
                    <a:pt x="139" y="246"/>
                  </a:lnTo>
                  <a:lnTo>
                    <a:pt x="121" y="246"/>
                  </a:lnTo>
                  <a:lnTo>
                    <a:pt x="114" y="248"/>
                  </a:lnTo>
                  <a:lnTo>
                    <a:pt x="109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12" y="236"/>
                  </a:lnTo>
                  <a:lnTo>
                    <a:pt x="121" y="228"/>
                  </a:lnTo>
                  <a:lnTo>
                    <a:pt x="126" y="220"/>
                  </a:lnTo>
                  <a:lnTo>
                    <a:pt x="128" y="212"/>
                  </a:lnTo>
                  <a:lnTo>
                    <a:pt x="126" y="204"/>
                  </a:lnTo>
                  <a:lnTo>
                    <a:pt x="121" y="195"/>
                  </a:lnTo>
                  <a:lnTo>
                    <a:pt x="114" y="189"/>
                  </a:lnTo>
                  <a:lnTo>
                    <a:pt x="105" y="181"/>
                  </a:lnTo>
                  <a:lnTo>
                    <a:pt x="88" y="171"/>
                  </a:lnTo>
                  <a:lnTo>
                    <a:pt x="79" y="163"/>
                  </a:lnTo>
                  <a:lnTo>
                    <a:pt x="79" y="155"/>
                  </a:lnTo>
                  <a:lnTo>
                    <a:pt x="77" y="151"/>
                  </a:lnTo>
                  <a:lnTo>
                    <a:pt x="74" y="149"/>
                  </a:lnTo>
                  <a:lnTo>
                    <a:pt x="70" y="147"/>
                  </a:lnTo>
                  <a:lnTo>
                    <a:pt x="65" y="145"/>
                  </a:lnTo>
                  <a:lnTo>
                    <a:pt x="63" y="145"/>
                  </a:lnTo>
                  <a:lnTo>
                    <a:pt x="58" y="143"/>
                  </a:lnTo>
                  <a:lnTo>
                    <a:pt x="56" y="137"/>
                  </a:lnTo>
                  <a:lnTo>
                    <a:pt x="49" y="119"/>
                  </a:lnTo>
                  <a:lnTo>
                    <a:pt x="44" y="111"/>
                  </a:lnTo>
                  <a:lnTo>
                    <a:pt x="35" y="105"/>
                  </a:lnTo>
                  <a:lnTo>
                    <a:pt x="23" y="97"/>
                  </a:lnTo>
                  <a:lnTo>
                    <a:pt x="28" y="93"/>
                  </a:lnTo>
                  <a:lnTo>
                    <a:pt x="30" y="84"/>
                  </a:lnTo>
                  <a:lnTo>
                    <a:pt x="28" y="78"/>
                  </a:lnTo>
                  <a:lnTo>
                    <a:pt x="25" y="76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7" y="68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7" y="36"/>
                  </a:lnTo>
                  <a:lnTo>
                    <a:pt x="11" y="34"/>
                  </a:lnTo>
                  <a:lnTo>
                    <a:pt x="18" y="34"/>
                  </a:lnTo>
                  <a:lnTo>
                    <a:pt x="21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1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3" y="6"/>
                  </a:lnTo>
                  <a:lnTo>
                    <a:pt x="72" y="14"/>
                  </a:lnTo>
                  <a:lnTo>
                    <a:pt x="91" y="22"/>
                  </a:lnTo>
                  <a:lnTo>
                    <a:pt x="112" y="30"/>
                  </a:lnTo>
                  <a:lnTo>
                    <a:pt x="133" y="38"/>
                  </a:lnTo>
                  <a:lnTo>
                    <a:pt x="156" y="44"/>
                  </a:lnTo>
                  <a:lnTo>
                    <a:pt x="184" y="48"/>
                  </a:lnTo>
                  <a:lnTo>
                    <a:pt x="251" y="56"/>
                  </a:lnTo>
                  <a:lnTo>
                    <a:pt x="300" y="64"/>
                  </a:lnTo>
                  <a:lnTo>
                    <a:pt x="337" y="72"/>
                  </a:lnTo>
                  <a:lnTo>
                    <a:pt x="361" y="74"/>
                  </a:lnTo>
                  <a:lnTo>
                    <a:pt x="384" y="78"/>
                  </a:lnTo>
                  <a:lnTo>
                    <a:pt x="405" y="82"/>
                  </a:lnTo>
                  <a:lnTo>
                    <a:pt x="423" y="86"/>
                  </a:lnTo>
                  <a:lnTo>
                    <a:pt x="440" y="93"/>
                  </a:lnTo>
                  <a:lnTo>
                    <a:pt x="477" y="107"/>
                  </a:lnTo>
                  <a:lnTo>
                    <a:pt x="524" y="127"/>
                  </a:lnTo>
                  <a:lnTo>
                    <a:pt x="586" y="153"/>
                  </a:lnTo>
                  <a:lnTo>
                    <a:pt x="665" y="181"/>
                  </a:lnTo>
                  <a:lnTo>
                    <a:pt x="754" y="212"/>
                  </a:lnTo>
                  <a:lnTo>
                    <a:pt x="847" y="240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704962" y="2166586"/>
              <a:ext cx="272800" cy="179010"/>
            </a:xfrm>
            <a:custGeom>
              <a:avLst/>
              <a:gdLst>
                <a:gd name="T0" fmla="*/ 1 w 296"/>
                <a:gd name="T1" fmla="*/ 1 h 178"/>
                <a:gd name="T2" fmla="*/ 1 w 296"/>
                <a:gd name="T3" fmla="*/ 1 h 178"/>
                <a:gd name="T4" fmla="*/ 1 w 296"/>
                <a:gd name="T5" fmla="*/ 0 h 178"/>
                <a:gd name="T6" fmla="*/ 1 w 296"/>
                <a:gd name="T7" fmla="*/ 1 h 178"/>
                <a:gd name="T8" fmla="*/ 1 w 296"/>
                <a:gd name="T9" fmla="*/ 1 h 178"/>
                <a:gd name="T10" fmla="*/ 1 w 296"/>
                <a:gd name="T11" fmla="*/ 1 h 178"/>
                <a:gd name="T12" fmla="*/ 1 w 296"/>
                <a:gd name="T13" fmla="*/ 1 h 178"/>
                <a:gd name="T14" fmla="*/ 1 w 296"/>
                <a:gd name="T15" fmla="*/ 1 h 178"/>
                <a:gd name="T16" fmla="*/ 1 w 296"/>
                <a:gd name="T17" fmla="*/ 1 h 178"/>
                <a:gd name="T18" fmla="*/ 1 w 296"/>
                <a:gd name="T19" fmla="*/ 1 h 178"/>
                <a:gd name="T20" fmla="*/ 1 w 296"/>
                <a:gd name="T21" fmla="*/ 1 h 178"/>
                <a:gd name="T22" fmla="*/ 1 w 296"/>
                <a:gd name="T23" fmla="*/ 1 h 178"/>
                <a:gd name="T24" fmla="*/ 0 w 296"/>
                <a:gd name="T25" fmla="*/ 1 h 178"/>
                <a:gd name="T26" fmla="*/ 1 w 296"/>
                <a:gd name="T27" fmla="*/ 1 h 178"/>
                <a:gd name="T28" fmla="*/ 1 w 296"/>
                <a:gd name="T29" fmla="*/ 1 h 178"/>
                <a:gd name="T30" fmla="*/ 1 w 296"/>
                <a:gd name="T31" fmla="*/ 1 h 178"/>
                <a:gd name="T32" fmla="*/ 1 w 296"/>
                <a:gd name="T33" fmla="*/ 1 h 178"/>
                <a:gd name="T34" fmla="*/ 1 w 296"/>
                <a:gd name="T35" fmla="*/ 1 h 178"/>
                <a:gd name="T36" fmla="*/ 1 w 296"/>
                <a:gd name="T37" fmla="*/ 1 h 178"/>
                <a:gd name="T38" fmla="*/ 1 w 296"/>
                <a:gd name="T39" fmla="*/ 1 h 178"/>
                <a:gd name="T40" fmla="*/ 1 w 296"/>
                <a:gd name="T41" fmla="*/ 1 h 178"/>
                <a:gd name="T42" fmla="*/ 1 w 296"/>
                <a:gd name="T43" fmla="*/ 1 h 178"/>
                <a:gd name="T44" fmla="*/ 1 w 296"/>
                <a:gd name="T45" fmla="*/ 1 h 178"/>
                <a:gd name="T46" fmla="*/ 1 w 296"/>
                <a:gd name="T47" fmla="*/ 1 h 178"/>
                <a:gd name="T48" fmla="*/ 1 w 296"/>
                <a:gd name="T49" fmla="*/ 1 h 178"/>
                <a:gd name="T50" fmla="*/ 1 w 296"/>
                <a:gd name="T51" fmla="*/ 1 h 178"/>
                <a:gd name="T52" fmla="*/ 1 w 296"/>
                <a:gd name="T53" fmla="*/ 1 h 178"/>
                <a:gd name="T54" fmla="*/ 1 w 296"/>
                <a:gd name="T55" fmla="*/ 1 h 178"/>
                <a:gd name="T56" fmla="*/ 1 w 296"/>
                <a:gd name="T57" fmla="*/ 1 h 178"/>
                <a:gd name="T58" fmla="*/ 1 w 296"/>
                <a:gd name="T59" fmla="*/ 1 h 178"/>
                <a:gd name="T60" fmla="*/ 1 w 296"/>
                <a:gd name="T61" fmla="*/ 1 h 178"/>
                <a:gd name="T62" fmla="*/ 1 w 296"/>
                <a:gd name="T63" fmla="*/ 1 h 178"/>
                <a:gd name="T64" fmla="*/ 1 w 296"/>
                <a:gd name="T65" fmla="*/ 1 h 178"/>
                <a:gd name="T66" fmla="*/ 1 w 296"/>
                <a:gd name="T67" fmla="*/ 1 h 178"/>
                <a:gd name="T68" fmla="*/ 1 w 296"/>
                <a:gd name="T69" fmla="*/ 1 h 178"/>
                <a:gd name="T70" fmla="*/ 1 w 296"/>
                <a:gd name="T71" fmla="*/ 1 h 178"/>
                <a:gd name="T72" fmla="*/ 1 w 296"/>
                <a:gd name="T73" fmla="*/ 1 h 178"/>
                <a:gd name="T74" fmla="*/ 1 w 296"/>
                <a:gd name="T75" fmla="*/ 1 h 178"/>
                <a:gd name="T76" fmla="*/ 1 w 296"/>
                <a:gd name="T77" fmla="*/ 1 h 178"/>
                <a:gd name="T78" fmla="*/ 1 w 296"/>
                <a:gd name="T79" fmla="*/ 1 h 178"/>
                <a:gd name="T80" fmla="*/ 1 w 296"/>
                <a:gd name="T81" fmla="*/ 1 h 178"/>
                <a:gd name="T82" fmla="*/ 1 w 296"/>
                <a:gd name="T83" fmla="*/ 1 h 178"/>
                <a:gd name="T84" fmla="*/ 1 w 296"/>
                <a:gd name="T85" fmla="*/ 1 h 178"/>
                <a:gd name="T86" fmla="*/ 1 w 296"/>
                <a:gd name="T87" fmla="*/ 1 h 178"/>
                <a:gd name="T88" fmla="*/ 1 w 296"/>
                <a:gd name="T89" fmla="*/ 1 h 178"/>
                <a:gd name="T90" fmla="*/ 1 w 296"/>
                <a:gd name="T91" fmla="*/ 1 h 178"/>
                <a:gd name="T92" fmla="*/ 1 w 296"/>
                <a:gd name="T93" fmla="*/ 1 h 178"/>
                <a:gd name="T94" fmla="*/ 1 w 296"/>
                <a:gd name="T95" fmla="*/ 1 h 178"/>
                <a:gd name="T96" fmla="*/ 1 w 296"/>
                <a:gd name="T97" fmla="*/ 1 h 178"/>
                <a:gd name="T98" fmla="*/ 1 w 296"/>
                <a:gd name="T99" fmla="*/ 1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6"/>
                <a:gd name="T151" fmla="*/ 0 h 178"/>
                <a:gd name="T152" fmla="*/ 296 w 296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4704962" y="2166586"/>
              <a:ext cx="272800" cy="179010"/>
            </a:xfrm>
            <a:custGeom>
              <a:avLst/>
              <a:gdLst>
                <a:gd name="T0" fmla="*/ 1 w 296"/>
                <a:gd name="T1" fmla="*/ 1 h 178"/>
                <a:gd name="T2" fmla="*/ 1 w 296"/>
                <a:gd name="T3" fmla="*/ 1 h 178"/>
                <a:gd name="T4" fmla="*/ 1 w 296"/>
                <a:gd name="T5" fmla="*/ 0 h 178"/>
                <a:gd name="T6" fmla="*/ 1 w 296"/>
                <a:gd name="T7" fmla="*/ 1 h 178"/>
                <a:gd name="T8" fmla="*/ 1 w 296"/>
                <a:gd name="T9" fmla="*/ 1 h 178"/>
                <a:gd name="T10" fmla="*/ 1 w 296"/>
                <a:gd name="T11" fmla="*/ 1 h 178"/>
                <a:gd name="T12" fmla="*/ 1 w 296"/>
                <a:gd name="T13" fmla="*/ 1 h 178"/>
                <a:gd name="T14" fmla="*/ 1 w 296"/>
                <a:gd name="T15" fmla="*/ 1 h 178"/>
                <a:gd name="T16" fmla="*/ 1 w 296"/>
                <a:gd name="T17" fmla="*/ 1 h 178"/>
                <a:gd name="T18" fmla="*/ 1 w 296"/>
                <a:gd name="T19" fmla="*/ 1 h 178"/>
                <a:gd name="T20" fmla="*/ 1 w 296"/>
                <a:gd name="T21" fmla="*/ 1 h 178"/>
                <a:gd name="T22" fmla="*/ 1 w 296"/>
                <a:gd name="T23" fmla="*/ 1 h 178"/>
                <a:gd name="T24" fmla="*/ 0 w 296"/>
                <a:gd name="T25" fmla="*/ 1 h 178"/>
                <a:gd name="T26" fmla="*/ 1 w 296"/>
                <a:gd name="T27" fmla="*/ 1 h 178"/>
                <a:gd name="T28" fmla="*/ 1 w 296"/>
                <a:gd name="T29" fmla="*/ 1 h 178"/>
                <a:gd name="T30" fmla="*/ 1 w 296"/>
                <a:gd name="T31" fmla="*/ 1 h 178"/>
                <a:gd name="T32" fmla="*/ 1 w 296"/>
                <a:gd name="T33" fmla="*/ 1 h 178"/>
                <a:gd name="T34" fmla="*/ 1 w 296"/>
                <a:gd name="T35" fmla="*/ 1 h 178"/>
                <a:gd name="T36" fmla="*/ 1 w 296"/>
                <a:gd name="T37" fmla="*/ 1 h 178"/>
                <a:gd name="T38" fmla="*/ 1 w 296"/>
                <a:gd name="T39" fmla="*/ 1 h 178"/>
                <a:gd name="T40" fmla="*/ 1 w 296"/>
                <a:gd name="T41" fmla="*/ 1 h 178"/>
                <a:gd name="T42" fmla="*/ 1 w 296"/>
                <a:gd name="T43" fmla="*/ 1 h 178"/>
                <a:gd name="T44" fmla="*/ 1 w 296"/>
                <a:gd name="T45" fmla="*/ 1 h 178"/>
                <a:gd name="T46" fmla="*/ 1 w 296"/>
                <a:gd name="T47" fmla="*/ 1 h 178"/>
                <a:gd name="T48" fmla="*/ 1 w 296"/>
                <a:gd name="T49" fmla="*/ 1 h 178"/>
                <a:gd name="T50" fmla="*/ 1 w 296"/>
                <a:gd name="T51" fmla="*/ 1 h 178"/>
                <a:gd name="T52" fmla="*/ 1 w 296"/>
                <a:gd name="T53" fmla="*/ 1 h 178"/>
                <a:gd name="T54" fmla="*/ 1 w 296"/>
                <a:gd name="T55" fmla="*/ 1 h 178"/>
                <a:gd name="T56" fmla="*/ 1 w 296"/>
                <a:gd name="T57" fmla="*/ 1 h 178"/>
                <a:gd name="T58" fmla="*/ 1 w 296"/>
                <a:gd name="T59" fmla="*/ 1 h 178"/>
                <a:gd name="T60" fmla="*/ 1 w 296"/>
                <a:gd name="T61" fmla="*/ 1 h 178"/>
                <a:gd name="T62" fmla="*/ 1 w 296"/>
                <a:gd name="T63" fmla="*/ 1 h 178"/>
                <a:gd name="T64" fmla="*/ 1 w 296"/>
                <a:gd name="T65" fmla="*/ 1 h 178"/>
                <a:gd name="T66" fmla="*/ 1 w 296"/>
                <a:gd name="T67" fmla="*/ 1 h 178"/>
                <a:gd name="T68" fmla="*/ 1 w 296"/>
                <a:gd name="T69" fmla="*/ 1 h 178"/>
                <a:gd name="T70" fmla="*/ 1 w 296"/>
                <a:gd name="T71" fmla="*/ 1 h 178"/>
                <a:gd name="T72" fmla="*/ 1 w 296"/>
                <a:gd name="T73" fmla="*/ 1 h 178"/>
                <a:gd name="T74" fmla="*/ 1 w 296"/>
                <a:gd name="T75" fmla="*/ 1 h 178"/>
                <a:gd name="T76" fmla="*/ 1 w 296"/>
                <a:gd name="T77" fmla="*/ 1 h 178"/>
                <a:gd name="T78" fmla="*/ 1 w 296"/>
                <a:gd name="T79" fmla="*/ 1 h 178"/>
                <a:gd name="T80" fmla="*/ 1 w 296"/>
                <a:gd name="T81" fmla="*/ 1 h 178"/>
                <a:gd name="T82" fmla="*/ 1 w 296"/>
                <a:gd name="T83" fmla="*/ 1 h 178"/>
                <a:gd name="T84" fmla="*/ 1 w 296"/>
                <a:gd name="T85" fmla="*/ 1 h 178"/>
                <a:gd name="T86" fmla="*/ 1 w 296"/>
                <a:gd name="T87" fmla="*/ 1 h 178"/>
                <a:gd name="T88" fmla="*/ 1 w 296"/>
                <a:gd name="T89" fmla="*/ 1 h 178"/>
                <a:gd name="T90" fmla="*/ 1 w 296"/>
                <a:gd name="T91" fmla="*/ 1 h 178"/>
                <a:gd name="T92" fmla="*/ 1 w 296"/>
                <a:gd name="T93" fmla="*/ 1 h 178"/>
                <a:gd name="T94" fmla="*/ 1 w 296"/>
                <a:gd name="T95" fmla="*/ 1 h 178"/>
                <a:gd name="T96" fmla="*/ 1 w 296"/>
                <a:gd name="T97" fmla="*/ 1 h 178"/>
                <a:gd name="T98" fmla="*/ 1 w 296"/>
                <a:gd name="T99" fmla="*/ 1 h 178"/>
                <a:gd name="T100" fmla="*/ 1 w 296"/>
                <a:gd name="T101" fmla="*/ 1 h 1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"/>
                <a:gd name="T154" fmla="*/ 0 h 178"/>
                <a:gd name="T155" fmla="*/ 296 w 296"/>
                <a:gd name="T156" fmla="*/ 178 h 1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4818506" y="2147939"/>
              <a:ext cx="47187" cy="18647"/>
            </a:xfrm>
            <a:custGeom>
              <a:avLst/>
              <a:gdLst>
                <a:gd name="T0" fmla="*/ 0 w 49"/>
                <a:gd name="T1" fmla="*/ 1 h 18"/>
                <a:gd name="T2" fmla="*/ 1 w 49"/>
                <a:gd name="T3" fmla="*/ 1 h 18"/>
                <a:gd name="T4" fmla="*/ 1 w 49"/>
                <a:gd name="T5" fmla="*/ 1 h 18"/>
                <a:gd name="T6" fmla="*/ 1 w 49"/>
                <a:gd name="T7" fmla="*/ 1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1 h 18"/>
                <a:gd name="T16" fmla="*/ 1 w 49"/>
                <a:gd name="T17" fmla="*/ 1 h 18"/>
                <a:gd name="T18" fmla="*/ 1 w 49"/>
                <a:gd name="T19" fmla="*/ 1 h 18"/>
                <a:gd name="T20" fmla="*/ 1 w 49"/>
                <a:gd name="T21" fmla="*/ 1 h 18"/>
                <a:gd name="T22" fmla="*/ 1 w 49"/>
                <a:gd name="T23" fmla="*/ 1 h 18"/>
                <a:gd name="T24" fmla="*/ 1 w 49"/>
                <a:gd name="T25" fmla="*/ 1 h 18"/>
                <a:gd name="T26" fmla="*/ 1 w 49"/>
                <a:gd name="T27" fmla="*/ 1 h 18"/>
                <a:gd name="T28" fmla="*/ 1 w 49"/>
                <a:gd name="T29" fmla="*/ 1 h 18"/>
                <a:gd name="T30" fmla="*/ 1 w 49"/>
                <a:gd name="T31" fmla="*/ 1 h 18"/>
                <a:gd name="T32" fmla="*/ 0 w 4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8"/>
                <a:gd name="T53" fmla="*/ 49 w 4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4818506" y="2147939"/>
              <a:ext cx="47187" cy="18647"/>
            </a:xfrm>
            <a:custGeom>
              <a:avLst/>
              <a:gdLst>
                <a:gd name="T0" fmla="*/ 0 w 49"/>
                <a:gd name="T1" fmla="*/ 1 h 18"/>
                <a:gd name="T2" fmla="*/ 1 w 49"/>
                <a:gd name="T3" fmla="*/ 1 h 18"/>
                <a:gd name="T4" fmla="*/ 1 w 49"/>
                <a:gd name="T5" fmla="*/ 1 h 18"/>
                <a:gd name="T6" fmla="*/ 1 w 49"/>
                <a:gd name="T7" fmla="*/ 1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1 h 18"/>
                <a:gd name="T16" fmla="*/ 1 w 49"/>
                <a:gd name="T17" fmla="*/ 1 h 18"/>
                <a:gd name="T18" fmla="*/ 1 w 49"/>
                <a:gd name="T19" fmla="*/ 1 h 18"/>
                <a:gd name="T20" fmla="*/ 1 w 49"/>
                <a:gd name="T21" fmla="*/ 1 h 18"/>
                <a:gd name="T22" fmla="*/ 1 w 49"/>
                <a:gd name="T23" fmla="*/ 1 h 18"/>
                <a:gd name="T24" fmla="*/ 1 w 49"/>
                <a:gd name="T25" fmla="*/ 1 h 18"/>
                <a:gd name="T26" fmla="*/ 1 w 49"/>
                <a:gd name="T27" fmla="*/ 1 h 18"/>
                <a:gd name="T28" fmla="*/ 1 w 49"/>
                <a:gd name="T29" fmla="*/ 1 h 18"/>
                <a:gd name="T30" fmla="*/ 1 w 49"/>
                <a:gd name="T31" fmla="*/ 1 h 18"/>
                <a:gd name="T32" fmla="*/ 0 w 49"/>
                <a:gd name="T33" fmla="*/ 1 h 18"/>
                <a:gd name="T34" fmla="*/ 0 w 49"/>
                <a:gd name="T35" fmla="*/ 1 h 18"/>
                <a:gd name="T36" fmla="*/ 0 w 49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18"/>
                <a:gd name="T59" fmla="*/ 49 w 49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4753623" y="2121834"/>
              <a:ext cx="72255" cy="37294"/>
            </a:xfrm>
            <a:custGeom>
              <a:avLst/>
              <a:gdLst>
                <a:gd name="T0" fmla="*/ 1 w 79"/>
                <a:gd name="T1" fmla="*/ 1 h 38"/>
                <a:gd name="T2" fmla="*/ 1 w 79"/>
                <a:gd name="T3" fmla="*/ 1 h 38"/>
                <a:gd name="T4" fmla="*/ 1 w 79"/>
                <a:gd name="T5" fmla="*/ 1 h 38"/>
                <a:gd name="T6" fmla="*/ 1 w 79"/>
                <a:gd name="T7" fmla="*/ 1 h 38"/>
                <a:gd name="T8" fmla="*/ 0 w 79"/>
                <a:gd name="T9" fmla="*/ 1 h 38"/>
                <a:gd name="T10" fmla="*/ 1 w 79"/>
                <a:gd name="T11" fmla="*/ 1 h 38"/>
                <a:gd name="T12" fmla="*/ 1 w 79"/>
                <a:gd name="T13" fmla="*/ 1 h 38"/>
                <a:gd name="T14" fmla="*/ 1 w 79"/>
                <a:gd name="T15" fmla="*/ 1 h 38"/>
                <a:gd name="T16" fmla="*/ 1 w 79"/>
                <a:gd name="T17" fmla="*/ 1 h 38"/>
                <a:gd name="T18" fmla="*/ 1 w 79"/>
                <a:gd name="T19" fmla="*/ 1 h 38"/>
                <a:gd name="T20" fmla="*/ 1 w 79"/>
                <a:gd name="T21" fmla="*/ 1 h 38"/>
                <a:gd name="T22" fmla="*/ 1 w 79"/>
                <a:gd name="T23" fmla="*/ 1 h 38"/>
                <a:gd name="T24" fmla="*/ 1 w 79"/>
                <a:gd name="T25" fmla="*/ 1 h 38"/>
                <a:gd name="T26" fmla="*/ 1 w 79"/>
                <a:gd name="T27" fmla="*/ 1 h 38"/>
                <a:gd name="T28" fmla="*/ 1 w 79"/>
                <a:gd name="T29" fmla="*/ 1 h 38"/>
                <a:gd name="T30" fmla="*/ 1 w 79"/>
                <a:gd name="T31" fmla="*/ 1 h 38"/>
                <a:gd name="T32" fmla="*/ 1 w 79"/>
                <a:gd name="T33" fmla="*/ 1 h 38"/>
                <a:gd name="T34" fmla="*/ 1 w 79"/>
                <a:gd name="T35" fmla="*/ 1 h 38"/>
                <a:gd name="T36" fmla="*/ 1 w 79"/>
                <a:gd name="T37" fmla="*/ 0 h 38"/>
                <a:gd name="T38" fmla="*/ 1 w 79"/>
                <a:gd name="T39" fmla="*/ 1 h 38"/>
                <a:gd name="T40" fmla="*/ 1 w 79"/>
                <a:gd name="T41" fmla="*/ 1 h 38"/>
                <a:gd name="T42" fmla="*/ 1 w 79"/>
                <a:gd name="T43" fmla="*/ 1 h 38"/>
                <a:gd name="T44" fmla="*/ 1 w 79"/>
                <a:gd name="T45" fmla="*/ 1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"/>
                <a:gd name="T70" fmla="*/ 0 h 38"/>
                <a:gd name="T71" fmla="*/ 79 w 7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753623" y="2121834"/>
              <a:ext cx="72255" cy="37294"/>
            </a:xfrm>
            <a:custGeom>
              <a:avLst/>
              <a:gdLst>
                <a:gd name="T0" fmla="*/ 1 w 79"/>
                <a:gd name="T1" fmla="*/ 1 h 38"/>
                <a:gd name="T2" fmla="*/ 1 w 79"/>
                <a:gd name="T3" fmla="*/ 1 h 38"/>
                <a:gd name="T4" fmla="*/ 1 w 79"/>
                <a:gd name="T5" fmla="*/ 1 h 38"/>
                <a:gd name="T6" fmla="*/ 1 w 79"/>
                <a:gd name="T7" fmla="*/ 1 h 38"/>
                <a:gd name="T8" fmla="*/ 0 w 79"/>
                <a:gd name="T9" fmla="*/ 1 h 38"/>
                <a:gd name="T10" fmla="*/ 1 w 79"/>
                <a:gd name="T11" fmla="*/ 1 h 38"/>
                <a:gd name="T12" fmla="*/ 1 w 79"/>
                <a:gd name="T13" fmla="*/ 1 h 38"/>
                <a:gd name="T14" fmla="*/ 1 w 79"/>
                <a:gd name="T15" fmla="*/ 1 h 38"/>
                <a:gd name="T16" fmla="*/ 1 w 79"/>
                <a:gd name="T17" fmla="*/ 1 h 38"/>
                <a:gd name="T18" fmla="*/ 1 w 79"/>
                <a:gd name="T19" fmla="*/ 1 h 38"/>
                <a:gd name="T20" fmla="*/ 1 w 79"/>
                <a:gd name="T21" fmla="*/ 1 h 38"/>
                <a:gd name="T22" fmla="*/ 1 w 79"/>
                <a:gd name="T23" fmla="*/ 1 h 38"/>
                <a:gd name="T24" fmla="*/ 1 w 79"/>
                <a:gd name="T25" fmla="*/ 1 h 38"/>
                <a:gd name="T26" fmla="*/ 1 w 79"/>
                <a:gd name="T27" fmla="*/ 1 h 38"/>
                <a:gd name="T28" fmla="*/ 1 w 79"/>
                <a:gd name="T29" fmla="*/ 1 h 38"/>
                <a:gd name="T30" fmla="*/ 1 w 79"/>
                <a:gd name="T31" fmla="*/ 1 h 38"/>
                <a:gd name="T32" fmla="*/ 1 w 79"/>
                <a:gd name="T33" fmla="*/ 1 h 38"/>
                <a:gd name="T34" fmla="*/ 1 w 79"/>
                <a:gd name="T35" fmla="*/ 1 h 38"/>
                <a:gd name="T36" fmla="*/ 1 w 79"/>
                <a:gd name="T37" fmla="*/ 0 h 38"/>
                <a:gd name="T38" fmla="*/ 1 w 79"/>
                <a:gd name="T39" fmla="*/ 1 h 38"/>
                <a:gd name="T40" fmla="*/ 1 w 79"/>
                <a:gd name="T41" fmla="*/ 1 h 38"/>
                <a:gd name="T42" fmla="*/ 1 w 79"/>
                <a:gd name="T43" fmla="*/ 1 h 38"/>
                <a:gd name="T44" fmla="*/ 1 w 79"/>
                <a:gd name="T45" fmla="*/ 1 h 38"/>
                <a:gd name="T46" fmla="*/ 1 w 79"/>
                <a:gd name="T47" fmla="*/ 1 h 38"/>
                <a:gd name="T48" fmla="*/ 1 w 79"/>
                <a:gd name="T49" fmla="*/ 1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8"/>
                <a:gd name="T77" fmla="*/ 79 w 79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758047" y="2088270"/>
              <a:ext cx="32441" cy="31700"/>
            </a:xfrm>
            <a:custGeom>
              <a:avLst/>
              <a:gdLst>
                <a:gd name="T0" fmla="*/ 0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1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1 w 35"/>
                <a:gd name="T19" fmla="*/ 1 h 30"/>
                <a:gd name="T20" fmla="*/ 1 w 35"/>
                <a:gd name="T21" fmla="*/ 0 h 30"/>
                <a:gd name="T22" fmla="*/ 1 w 35"/>
                <a:gd name="T23" fmla="*/ 0 h 30"/>
                <a:gd name="T24" fmla="*/ 1 w 35"/>
                <a:gd name="T25" fmla="*/ 0 h 30"/>
                <a:gd name="T26" fmla="*/ 1 w 35"/>
                <a:gd name="T27" fmla="*/ 1 h 30"/>
                <a:gd name="T28" fmla="*/ 1 w 35"/>
                <a:gd name="T29" fmla="*/ 1 h 30"/>
                <a:gd name="T30" fmla="*/ 1 w 35"/>
                <a:gd name="T31" fmla="*/ 1 h 30"/>
                <a:gd name="T32" fmla="*/ 0 w 35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4758047" y="2088270"/>
              <a:ext cx="32441" cy="31700"/>
            </a:xfrm>
            <a:custGeom>
              <a:avLst/>
              <a:gdLst>
                <a:gd name="T0" fmla="*/ 0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1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1 w 35"/>
                <a:gd name="T19" fmla="*/ 1 h 30"/>
                <a:gd name="T20" fmla="*/ 1 w 35"/>
                <a:gd name="T21" fmla="*/ 0 h 30"/>
                <a:gd name="T22" fmla="*/ 1 w 35"/>
                <a:gd name="T23" fmla="*/ 0 h 30"/>
                <a:gd name="T24" fmla="*/ 1 w 35"/>
                <a:gd name="T25" fmla="*/ 0 h 30"/>
                <a:gd name="T26" fmla="*/ 1 w 35"/>
                <a:gd name="T27" fmla="*/ 1 h 30"/>
                <a:gd name="T28" fmla="*/ 1 w 35"/>
                <a:gd name="T29" fmla="*/ 1 h 30"/>
                <a:gd name="T30" fmla="*/ 1 w 35"/>
                <a:gd name="T31" fmla="*/ 1 h 30"/>
                <a:gd name="T32" fmla="*/ 0 w 35"/>
                <a:gd name="T33" fmla="*/ 1 h 30"/>
                <a:gd name="T34" fmla="*/ 0 w 35"/>
                <a:gd name="T35" fmla="*/ 1 h 30"/>
                <a:gd name="T36" fmla="*/ 0 w 35"/>
                <a:gd name="T37" fmla="*/ 1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30"/>
                <a:gd name="T59" fmla="*/ 35 w 35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586994" y="2211339"/>
              <a:ext cx="78153" cy="93234"/>
            </a:xfrm>
            <a:custGeom>
              <a:avLst/>
              <a:gdLst>
                <a:gd name="T0" fmla="*/ 1 w 84"/>
                <a:gd name="T1" fmla="*/ 1 h 93"/>
                <a:gd name="T2" fmla="*/ 1 w 84"/>
                <a:gd name="T3" fmla="*/ 1 h 93"/>
                <a:gd name="T4" fmla="*/ 1 w 84"/>
                <a:gd name="T5" fmla="*/ 1 h 93"/>
                <a:gd name="T6" fmla="*/ 1 w 84"/>
                <a:gd name="T7" fmla="*/ 1 h 93"/>
                <a:gd name="T8" fmla="*/ 1 w 84"/>
                <a:gd name="T9" fmla="*/ 1 h 93"/>
                <a:gd name="T10" fmla="*/ 1 w 84"/>
                <a:gd name="T11" fmla="*/ 1 h 93"/>
                <a:gd name="T12" fmla="*/ 1 w 84"/>
                <a:gd name="T13" fmla="*/ 0 h 93"/>
                <a:gd name="T14" fmla="*/ 1 w 84"/>
                <a:gd name="T15" fmla="*/ 0 h 93"/>
                <a:gd name="T16" fmla="*/ 1 w 84"/>
                <a:gd name="T17" fmla="*/ 1 h 93"/>
                <a:gd name="T18" fmla="*/ 1 w 84"/>
                <a:gd name="T19" fmla="*/ 1 h 93"/>
                <a:gd name="T20" fmla="*/ 1 w 84"/>
                <a:gd name="T21" fmla="*/ 1 h 93"/>
                <a:gd name="T22" fmla="*/ 1 w 84"/>
                <a:gd name="T23" fmla="*/ 1 h 93"/>
                <a:gd name="T24" fmla="*/ 1 w 84"/>
                <a:gd name="T25" fmla="*/ 1 h 93"/>
                <a:gd name="T26" fmla="*/ 1 w 84"/>
                <a:gd name="T27" fmla="*/ 1 h 93"/>
                <a:gd name="T28" fmla="*/ 1 w 84"/>
                <a:gd name="T29" fmla="*/ 1 h 93"/>
                <a:gd name="T30" fmla="*/ 1 w 84"/>
                <a:gd name="T31" fmla="*/ 1 h 93"/>
                <a:gd name="T32" fmla="*/ 1 w 84"/>
                <a:gd name="T33" fmla="*/ 1 h 93"/>
                <a:gd name="T34" fmla="*/ 1 w 84"/>
                <a:gd name="T35" fmla="*/ 1 h 93"/>
                <a:gd name="T36" fmla="*/ 1 w 84"/>
                <a:gd name="T37" fmla="*/ 1 h 93"/>
                <a:gd name="T38" fmla="*/ 1 w 84"/>
                <a:gd name="T39" fmla="*/ 1 h 93"/>
                <a:gd name="T40" fmla="*/ 1 w 84"/>
                <a:gd name="T41" fmla="*/ 1 h 93"/>
                <a:gd name="T42" fmla="*/ 1 w 84"/>
                <a:gd name="T43" fmla="*/ 1 h 93"/>
                <a:gd name="T44" fmla="*/ 1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1 w 84"/>
                <a:gd name="T51" fmla="*/ 1 h 93"/>
                <a:gd name="T52" fmla="*/ 1 w 84"/>
                <a:gd name="T53" fmla="*/ 1 h 93"/>
                <a:gd name="T54" fmla="*/ 1 w 84"/>
                <a:gd name="T55" fmla="*/ 1 h 93"/>
                <a:gd name="T56" fmla="*/ 1 w 84"/>
                <a:gd name="T57" fmla="*/ 1 h 93"/>
                <a:gd name="T58" fmla="*/ 1 w 84"/>
                <a:gd name="T59" fmla="*/ 1 h 93"/>
                <a:gd name="T60" fmla="*/ 1 w 84"/>
                <a:gd name="T61" fmla="*/ 1 h 93"/>
                <a:gd name="T62" fmla="*/ 1 w 84"/>
                <a:gd name="T63" fmla="*/ 1 h 93"/>
                <a:gd name="T64" fmla="*/ 1 w 84"/>
                <a:gd name="T65" fmla="*/ 1 h 93"/>
                <a:gd name="T66" fmla="*/ 1 w 84"/>
                <a:gd name="T67" fmla="*/ 1 h 93"/>
                <a:gd name="T68" fmla="*/ 1 w 84"/>
                <a:gd name="T69" fmla="*/ 1 h 93"/>
                <a:gd name="T70" fmla="*/ 1 w 84"/>
                <a:gd name="T71" fmla="*/ 1 h 93"/>
                <a:gd name="T72" fmla="*/ 1 w 84"/>
                <a:gd name="T73" fmla="*/ 1 h 93"/>
                <a:gd name="T74" fmla="*/ 1 w 84"/>
                <a:gd name="T75" fmla="*/ 1 h 93"/>
                <a:gd name="T76" fmla="*/ 1 w 84"/>
                <a:gd name="T77" fmla="*/ 1 h 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93"/>
                <a:gd name="T119" fmla="*/ 84 w 84"/>
                <a:gd name="T120" fmla="*/ 93 h 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4586994" y="2211339"/>
              <a:ext cx="78153" cy="93234"/>
            </a:xfrm>
            <a:custGeom>
              <a:avLst/>
              <a:gdLst>
                <a:gd name="T0" fmla="*/ 1 w 84"/>
                <a:gd name="T1" fmla="*/ 1 h 93"/>
                <a:gd name="T2" fmla="*/ 1 w 84"/>
                <a:gd name="T3" fmla="*/ 1 h 93"/>
                <a:gd name="T4" fmla="*/ 1 w 84"/>
                <a:gd name="T5" fmla="*/ 1 h 93"/>
                <a:gd name="T6" fmla="*/ 1 w 84"/>
                <a:gd name="T7" fmla="*/ 1 h 93"/>
                <a:gd name="T8" fmla="*/ 1 w 84"/>
                <a:gd name="T9" fmla="*/ 1 h 93"/>
                <a:gd name="T10" fmla="*/ 1 w 84"/>
                <a:gd name="T11" fmla="*/ 1 h 93"/>
                <a:gd name="T12" fmla="*/ 1 w 84"/>
                <a:gd name="T13" fmla="*/ 0 h 93"/>
                <a:gd name="T14" fmla="*/ 1 w 84"/>
                <a:gd name="T15" fmla="*/ 0 h 93"/>
                <a:gd name="T16" fmla="*/ 1 w 84"/>
                <a:gd name="T17" fmla="*/ 1 h 93"/>
                <a:gd name="T18" fmla="*/ 1 w 84"/>
                <a:gd name="T19" fmla="*/ 1 h 93"/>
                <a:gd name="T20" fmla="*/ 1 w 84"/>
                <a:gd name="T21" fmla="*/ 1 h 93"/>
                <a:gd name="T22" fmla="*/ 1 w 84"/>
                <a:gd name="T23" fmla="*/ 1 h 93"/>
                <a:gd name="T24" fmla="*/ 1 w 84"/>
                <a:gd name="T25" fmla="*/ 1 h 93"/>
                <a:gd name="T26" fmla="*/ 1 w 84"/>
                <a:gd name="T27" fmla="*/ 1 h 93"/>
                <a:gd name="T28" fmla="*/ 1 w 84"/>
                <a:gd name="T29" fmla="*/ 1 h 93"/>
                <a:gd name="T30" fmla="*/ 1 w 84"/>
                <a:gd name="T31" fmla="*/ 1 h 93"/>
                <a:gd name="T32" fmla="*/ 1 w 84"/>
                <a:gd name="T33" fmla="*/ 1 h 93"/>
                <a:gd name="T34" fmla="*/ 1 w 84"/>
                <a:gd name="T35" fmla="*/ 1 h 93"/>
                <a:gd name="T36" fmla="*/ 1 w 84"/>
                <a:gd name="T37" fmla="*/ 1 h 93"/>
                <a:gd name="T38" fmla="*/ 1 w 84"/>
                <a:gd name="T39" fmla="*/ 1 h 93"/>
                <a:gd name="T40" fmla="*/ 1 w 84"/>
                <a:gd name="T41" fmla="*/ 1 h 93"/>
                <a:gd name="T42" fmla="*/ 1 w 84"/>
                <a:gd name="T43" fmla="*/ 1 h 93"/>
                <a:gd name="T44" fmla="*/ 1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1 w 84"/>
                <a:gd name="T51" fmla="*/ 1 h 93"/>
                <a:gd name="T52" fmla="*/ 1 w 84"/>
                <a:gd name="T53" fmla="*/ 1 h 93"/>
                <a:gd name="T54" fmla="*/ 1 w 84"/>
                <a:gd name="T55" fmla="*/ 1 h 93"/>
                <a:gd name="T56" fmla="*/ 1 w 84"/>
                <a:gd name="T57" fmla="*/ 1 h 93"/>
                <a:gd name="T58" fmla="*/ 1 w 84"/>
                <a:gd name="T59" fmla="*/ 1 h 93"/>
                <a:gd name="T60" fmla="*/ 1 w 84"/>
                <a:gd name="T61" fmla="*/ 1 h 93"/>
                <a:gd name="T62" fmla="*/ 1 w 84"/>
                <a:gd name="T63" fmla="*/ 1 h 93"/>
                <a:gd name="T64" fmla="*/ 1 w 84"/>
                <a:gd name="T65" fmla="*/ 1 h 93"/>
                <a:gd name="T66" fmla="*/ 1 w 84"/>
                <a:gd name="T67" fmla="*/ 1 h 93"/>
                <a:gd name="T68" fmla="*/ 1 w 84"/>
                <a:gd name="T69" fmla="*/ 1 h 93"/>
                <a:gd name="T70" fmla="*/ 1 w 84"/>
                <a:gd name="T71" fmla="*/ 1 h 93"/>
                <a:gd name="T72" fmla="*/ 1 w 84"/>
                <a:gd name="T73" fmla="*/ 1 h 93"/>
                <a:gd name="T74" fmla="*/ 1 w 84"/>
                <a:gd name="T75" fmla="*/ 1 h 93"/>
                <a:gd name="T76" fmla="*/ 1 w 84"/>
                <a:gd name="T77" fmla="*/ 1 h 93"/>
                <a:gd name="T78" fmla="*/ 1 w 84"/>
                <a:gd name="T79" fmla="*/ 1 h 93"/>
                <a:gd name="T80" fmla="*/ 1 w 84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93"/>
                <a:gd name="T125" fmla="*/ 84 w 84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681368" y="2153533"/>
              <a:ext cx="42763" cy="39158"/>
            </a:xfrm>
            <a:custGeom>
              <a:avLst/>
              <a:gdLst>
                <a:gd name="T0" fmla="*/ 1 w 46"/>
                <a:gd name="T1" fmla="*/ 1 h 39"/>
                <a:gd name="T2" fmla="*/ 1 w 46"/>
                <a:gd name="T3" fmla="*/ 1 h 39"/>
                <a:gd name="T4" fmla="*/ 1 w 46"/>
                <a:gd name="T5" fmla="*/ 1 h 39"/>
                <a:gd name="T6" fmla="*/ 1 w 46"/>
                <a:gd name="T7" fmla="*/ 0 h 39"/>
                <a:gd name="T8" fmla="*/ 1 w 46"/>
                <a:gd name="T9" fmla="*/ 0 h 39"/>
                <a:gd name="T10" fmla="*/ 1 w 46"/>
                <a:gd name="T11" fmla="*/ 1 h 39"/>
                <a:gd name="T12" fmla="*/ 1 w 46"/>
                <a:gd name="T13" fmla="*/ 1 h 39"/>
                <a:gd name="T14" fmla="*/ 1 w 46"/>
                <a:gd name="T15" fmla="*/ 1 h 39"/>
                <a:gd name="T16" fmla="*/ 1 w 46"/>
                <a:gd name="T17" fmla="*/ 1 h 39"/>
                <a:gd name="T18" fmla="*/ 1 w 46"/>
                <a:gd name="T19" fmla="*/ 1 h 39"/>
                <a:gd name="T20" fmla="*/ 1 w 46"/>
                <a:gd name="T21" fmla="*/ 1 h 39"/>
                <a:gd name="T22" fmla="*/ 1 w 46"/>
                <a:gd name="T23" fmla="*/ 1 h 39"/>
                <a:gd name="T24" fmla="*/ 1 w 46"/>
                <a:gd name="T25" fmla="*/ 1 h 39"/>
                <a:gd name="T26" fmla="*/ 1 w 46"/>
                <a:gd name="T27" fmla="*/ 1 h 39"/>
                <a:gd name="T28" fmla="*/ 1 w 46"/>
                <a:gd name="T29" fmla="*/ 1 h 39"/>
                <a:gd name="T30" fmla="*/ 1 w 46"/>
                <a:gd name="T31" fmla="*/ 1 h 39"/>
                <a:gd name="T32" fmla="*/ 1 w 46"/>
                <a:gd name="T33" fmla="*/ 1 h 39"/>
                <a:gd name="T34" fmla="*/ 1 w 46"/>
                <a:gd name="T35" fmla="*/ 1 h 39"/>
                <a:gd name="T36" fmla="*/ 1 w 46"/>
                <a:gd name="T37" fmla="*/ 1 h 39"/>
                <a:gd name="T38" fmla="*/ 0 w 46"/>
                <a:gd name="T39" fmla="*/ 1 h 39"/>
                <a:gd name="T40" fmla="*/ 0 w 46"/>
                <a:gd name="T41" fmla="*/ 1 h 39"/>
                <a:gd name="T42" fmla="*/ 1 w 46"/>
                <a:gd name="T43" fmla="*/ 1 h 39"/>
                <a:gd name="T44" fmla="*/ 1 w 46"/>
                <a:gd name="T45" fmla="*/ 1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39"/>
                <a:gd name="T71" fmla="*/ 46 w 46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4681368" y="2153533"/>
              <a:ext cx="42763" cy="39158"/>
            </a:xfrm>
            <a:custGeom>
              <a:avLst/>
              <a:gdLst>
                <a:gd name="T0" fmla="*/ 1 w 46"/>
                <a:gd name="T1" fmla="*/ 1 h 39"/>
                <a:gd name="T2" fmla="*/ 1 w 46"/>
                <a:gd name="T3" fmla="*/ 1 h 39"/>
                <a:gd name="T4" fmla="*/ 1 w 46"/>
                <a:gd name="T5" fmla="*/ 1 h 39"/>
                <a:gd name="T6" fmla="*/ 1 w 46"/>
                <a:gd name="T7" fmla="*/ 0 h 39"/>
                <a:gd name="T8" fmla="*/ 1 w 46"/>
                <a:gd name="T9" fmla="*/ 0 h 39"/>
                <a:gd name="T10" fmla="*/ 1 w 46"/>
                <a:gd name="T11" fmla="*/ 1 h 39"/>
                <a:gd name="T12" fmla="*/ 1 w 46"/>
                <a:gd name="T13" fmla="*/ 1 h 39"/>
                <a:gd name="T14" fmla="*/ 1 w 46"/>
                <a:gd name="T15" fmla="*/ 1 h 39"/>
                <a:gd name="T16" fmla="*/ 1 w 46"/>
                <a:gd name="T17" fmla="*/ 1 h 39"/>
                <a:gd name="T18" fmla="*/ 1 w 46"/>
                <a:gd name="T19" fmla="*/ 1 h 39"/>
                <a:gd name="T20" fmla="*/ 1 w 46"/>
                <a:gd name="T21" fmla="*/ 1 h 39"/>
                <a:gd name="T22" fmla="*/ 1 w 46"/>
                <a:gd name="T23" fmla="*/ 1 h 39"/>
                <a:gd name="T24" fmla="*/ 1 w 46"/>
                <a:gd name="T25" fmla="*/ 1 h 39"/>
                <a:gd name="T26" fmla="*/ 1 w 46"/>
                <a:gd name="T27" fmla="*/ 1 h 39"/>
                <a:gd name="T28" fmla="*/ 1 w 46"/>
                <a:gd name="T29" fmla="*/ 1 h 39"/>
                <a:gd name="T30" fmla="*/ 1 w 46"/>
                <a:gd name="T31" fmla="*/ 1 h 39"/>
                <a:gd name="T32" fmla="*/ 1 w 46"/>
                <a:gd name="T33" fmla="*/ 1 h 39"/>
                <a:gd name="T34" fmla="*/ 1 w 46"/>
                <a:gd name="T35" fmla="*/ 1 h 39"/>
                <a:gd name="T36" fmla="*/ 1 w 46"/>
                <a:gd name="T37" fmla="*/ 1 h 39"/>
                <a:gd name="T38" fmla="*/ 0 w 46"/>
                <a:gd name="T39" fmla="*/ 1 h 39"/>
                <a:gd name="T40" fmla="*/ 0 w 46"/>
                <a:gd name="T41" fmla="*/ 1 h 39"/>
                <a:gd name="T42" fmla="*/ 1 w 46"/>
                <a:gd name="T43" fmla="*/ 1 h 39"/>
                <a:gd name="T44" fmla="*/ 1 w 46"/>
                <a:gd name="T45" fmla="*/ 1 h 39"/>
                <a:gd name="T46" fmla="*/ 1 w 46"/>
                <a:gd name="T47" fmla="*/ 1 h 39"/>
                <a:gd name="T48" fmla="*/ 1 w 46"/>
                <a:gd name="T49" fmla="*/ 1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9"/>
                <a:gd name="T77" fmla="*/ 46 w 46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4676945" y="2196421"/>
              <a:ext cx="23593" cy="33564"/>
            </a:xfrm>
            <a:custGeom>
              <a:avLst/>
              <a:gdLst>
                <a:gd name="T0" fmla="*/ 0 w 25"/>
                <a:gd name="T1" fmla="*/ 1 h 34"/>
                <a:gd name="T2" fmla="*/ 0 w 25"/>
                <a:gd name="T3" fmla="*/ 1 h 34"/>
                <a:gd name="T4" fmla="*/ 0 w 25"/>
                <a:gd name="T5" fmla="*/ 1 h 34"/>
                <a:gd name="T6" fmla="*/ 0 w 25"/>
                <a:gd name="T7" fmla="*/ 1 h 34"/>
                <a:gd name="T8" fmla="*/ 1 w 25"/>
                <a:gd name="T9" fmla="*/ 1 h 34"/>
                <a:gd name="T10" fmla="*/ 1 w 25"/>
                <a:gd name="T11" fmla="*/ 0 h 34"/>
                <a:gd name="T12" fmla="*/ 1 w 25"/>
                <a:gd name="T13" fmla="*/ 0 h 34"/>
                <a:gd name="T14" fmla="*/ 1 w 25"/>
                <a:gd name="T15" fmla="*/ 0 h 34"/>
                <a:gd name="T16" fmla="*/ 1 w 25"/>
                <a:gd name="T17" fmla="*/ 1 h 34"/>
                <a:gd name="T18" fmla="*/ 1 w 25"/>
                <a:gd name="T19" fmla="*/ 1 h 34"/>
                <a:gd name="T20" fmla="*/ 1 w 25"/>
                <a:gd name="T21" fmla="*/ 1 h 34"/>
                <a:gd name="T22" fmla="*/ 1 w 25"/>
                <a:gd name="T23" fmla="*/ 1 h 34"/>
                <a:gd name="T24" fmla="*/ 1 w 25"/>
                <a:gd name="T25" fmla="*/ 1 h 34"/>
                <a:gd name="T26" fmla="*/ 1 w 25"/>
                <a:gd name="T27" fmla="*/ 1 h 34"/>
                <a:gd name="T28" fmla="*/ 0 w 25"/>
                <a:gd name="T29" fmla="*/ 1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4"/>
                <a:gd name="T47" fmla="*/ 25 w 2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4676945" y="2196421"/>
              <a:ext cx="23593" cy="33564"/>
            </a:xfrm>
            <a:custGeom>
              <a:avLst/>
              <a:gdLst>
                <a:gd name="T0" fmla="*/ 0 w 25"/>
                <a:gd name="T1" fmla="*/ 1 h 34"/>
                <a:gd name="T2" fmla="*/ 0 w 25"/>
                <a:gd name="T3" fmla="*/ 1 h 34"/>
                <a:gd name="T4" fmla="*/ 0 w 25"/>
                <a:gd name="T5" fmla="*/ 1 h 34"/>
                <a:gd name="T6" fmla="*/ 0 w 25"/>
                <a:gd name="T7" fmla="*/ 1 h 34"/>
                <a:gd name="T8" fmla="*/ 1 w 25"/>
                <a:gd name="T9" fmla="*/ 1 h 34"/>
                <a:gd name="T10" fmla="*/ 1 w 25"/>
                <a:gd name="T11" fmla="*/ 0 h 34"/>
                <a:gd name="T12" fmla="*/ 1 w 25"/>
                <a:gd name="T13" fmla="*/ 0 h 34"/>
                <a:gd name="T14" fmla="*/ 1 w 25"/>
                <a:gd name="T15" fmla="*/ 0 h 34"/>
                <a:gd name="T16" fmla="*/ 1 w 25"/>
                <a:gd name="T17" fmla="*/ 1 h 34"/>
                <a:gd name="T18" fmla="*/ 1 w 25"/>
                <a:gd name="T19" fmla="*/ 1 h 34"/>
                <a:gd name="T20" fmla="*/ 1 w 25"/>
                <a:gd name="T21" fmla="*/ 1 h 34"/>
                <a:gd name="T22" fmla="*/ 1 w 25"/>
                <a:gd name="T23" fmla="*/ 1 h 34"/>
                <a:gd name="T24" fmla="*/ 1 w 25"/>
                <a:gd name="T25" fmla="*/ 1 h 34"/>
                <a:gd name="T26" fmla="*/ 1 w 25"/>
                <a:gd name="T27" fmla="*/ 1 h 34"/>
                <a:gd name="T28" fmla="*/ 0 w 25"/>
                <a:gd name="T29" fmla="*/ 1 h 34"/>
                <a:gd name="T30" fmla="*/ 0 w 25"/>
                <a:gd name="T31" fmla="*/ 1 h 34"/>
                <a:gd name="T32" fmla="*/ 0 w 25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4"/>
                <a:gd name="T53" fmla="*/ 25 w 2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4671046" y="2235579"/>
              <a:ext cx="20644" cy="1491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w 23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4671046" y="2235579"/>
              <a:ext cx="20644" cy="1491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w 23"/>
                <a:gd name="T25" fmla="*/ 1 h 14"/>
                <a:gd name="T26" fmla="*/ 0 w 23"/>
                <a:gd name="T27" fmla="*/ 1 h 14"/>
                <a:gd name="T28" fmla="*/ 0 w 2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4"/>
                <a:gd name="T47" fmla="*/ 23 w 2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4657775" y="2181504"/>
              <a:ext cx="14746" cy="20512"/>
            </a:xfrm>
            <a:custGeom>
              <a:avLst/>
              <a:gdLst>
                <a:gd name="T0" fmla="*/ 0 w 16"/>
                <a:gd name="T1" fmla="*/ 1 h 20"/>
                <a:gd name="T2" fmla="*/ 1 w 16"/>
                <a:gd name="T3" fmla="*/ 0 h 20"/>
                <a:gd name="T4" fmla="*/ 1 w 16"/>
                <a:gd name="T5" fmla="*/ 0 h 20"/>
                <a:gd name="T6" fmla="*/ 1 w 16"/>
                <a:gd name="T7" fmla="*/ 0 h 20"/>
                <a:gd name="T8" fmla="*/ 1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1 h 20"/>
                <a:gd name="T18" fmla="*/ 0 w 16"/>
                <a:gd name="T19" fmla="*/ 1 h 20"/>
                <a:gd name="T20" fmla="*/ 0 w 16"/>
                <a:gd name="T21" fmla="*/ 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0"/>
                <a:gd name="T35" fmla="*/ 16 w 16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4657775" y="2181504"/>
              <a:ext cx="14746" cy="20512"/>
            </a:xfrm>
            <a:custGeom>
              <a:avLst/>
              <a:gdLst>
                <a:gd name="T0" fmla="*/ 0 w 16"/>
                <a:gd name="T1" fmla="*/ 1 h 20"/>
                <a:gd name="T2" fmla="*/ 1 w 16"/>
                <a:gd name="T3" fmla="*/ 0 h 20"/>
                <a:gd name="T4" fmla="*/ 1 w 16"/>
                <a:gd name="T5" fmla="*/ 0 h 20"/>
                <a:gd name="T6" fmla="*/ 1 w 16"/>
                <a:gd name="T7" fmla="*/ 0 h 20"/>
                <a:gd name="T8" fmla="*/ 1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1 h 20"/>
                <a:gd name="T18" fmla="*/ 0 w 16"/>
                <a:gd name="T19" fmla="*/ 1 h 20"/>
                <a:gd name="T20" fmla="*/ 0 w 16"/>
                <a:gd name="T21" fmla="*/ 1 h 20"/>
                <a:gd name="T22" fmla="*/ 0 w 16"/>
                <a:gd name="T23" fmla="*/ 1 h 20"/>
                <a:gd name="T24" fmla="*/ 0 w 16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20"/>
                <a:gd name="T41" fmla="*/ 16 w 16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4732979" y="2133022"/>
              <a:ext cx="11797" cy="22376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1 w 14"/>
                <a:gd name="T9" fmla="*/ 0 h 22"/>
                <a:gd name="T10" fmla="*/ 1 w 14"/>
                <a:gd name="T11" fmla="*/ 1 h 22"/>
                <a:gd name="T12" fmla="*/ 1 w 14"/>
                <a:gd name="T13" fmla="*/ 1 h 22"/>
                <a:gd name="T14" fmla="*/ 1 w 14"/>
                <a:gd name="T15" fmla="*/ 1 h 22"/>
                <a:gd name="T16" fmla="*/ 1 w 14"/>
                <a:gd name="T17" fmla="*/ 1 h 22"/>
                <a:gd name="T18" fmla="*/ 1 w 14"/>
                <a:gd name="T19" fmla="*/ 1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0 w 14"/>
                <a:gd name="T27" fmla="*/ 1 h 22"/>
                <a:gd name="T28" fmla="*/ 0 w 14"/>
                <a:gd name="T29" fmla="*/ 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2"/>
                <a:gd name="T47" fmla="*/ 14 w 14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4732979" y="2133022"/>
              <a:ext cx="11797" cy="22376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1 w 14"/>
                <a:gd name="T9" fmla="*/ 0 h 22"/>
                <a:gd name="T10" fmla="*/ 1 w 14"/>
                <a:gd name="T11" fmla="*/ 1 h 22"/>
                <a:gd name="T12" fmla="*/ 1 w 14"/>
                <a:gd name="T13" fmla="*/ 1 h 22"/>
                <a:gd name="T14" fmla="*/ 1 w 14"/>
                <a:gd name="T15" fmla="*/ 1 h 22"/>
                <a:gd name="T16" fmla="*/ 1 w 14"/>
                <a:gd name="T17" fmla="*/ 1 h 22"/>
                <a:gd name="T18" fmla="*/ 1 w 14"/>
                <a:gd name="T19" fmla="*/ 1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0 w 14"/>
                <a:gd name="T27" fmla="*/ 1 h 22"/>
                <a:gd name="T28" fmla="*/ 0 w 14"/>
                <a:gd name="T29" fmla="*/ 1 h 22"/>
                <a:gd name="T30" fmla="*/ 0 w 14"/>
                <a:gd name="T31" fmla="*/ 1 h 22"/>
                <a:gd name="T32" fmla="*/ 0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2"/>
                <a:gd name="T53" fmla="*/ 14 w 1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4892235" y="2323219"/>
              <a:ext cx="20644" cy="22376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0 h 24"/>
                <a:gd name="T8" fmla="*/ 1 w 23"/>
                <a:gd name="T9" fmla="*/ 0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1 w 23"/>
                <a:gd name="T29" fmla="*/ 1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4"/>
                <a:gd name="T47" fmla="*/ 23 w 23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4892235" y="2323219"/>
              <a:ext cx="20644" cy="22376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0 h 24"/>
                <a:gd name="T8" fmla="*/ 1 w 23"/>
                <a:gd name="T9" fmla="*/ 0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4734454" y="1918583"/>
              <a:ext cx="29492" cy="39158"/>
            </a:xfrm>
            <a:custGeom>
              <a:avLst/>
              <a:gdLst>
                <a:gd name="T0" fmla="*/ 1 w 32"/>
                <a:gd name="T1" fmla="*/ 0 h 39"/>
                <a:gd name="T2" fmla="*/ 1 w 32"/>
                <a:gd name="T3" fmla="*/ 1 h 39"/>
                <a:gd name="T4" fmla="*/ 0 w 32"/>
                <a:gd name="T5" fmla="*/ 1 h 39"/>
                <a:gd name="T6" fmla="*/ 1 w 32"/>
                <a:gd name="T7" fmla="*/ 1 h 39"/>
                <a:gd name="T8" fmla="*/ 1 w 32"/>
                <a:gd name="T9" fmla="*/ 1 h 39"/>
                <a:gd name="T10" fmla="*/ 1 w 32"/>
                <a:gd name="T11" fmla="*/ 1 h 39"/>
                <a:gd name="T12" fmla="*/ 1 w 32"/>
                <a:gd name="T13" fmla="*/ 1 h 39"/>
                <a:gd name="T14" fmla="*/ 1 w 32"/>
                <a:gd name="T15" fmla="*/ 1 h 39"/>
                <a:gd name="T16" fmla="*/ 1 w 32"/>
                <a:gd name="T17" fmla="*/ 1 h 39"/>
                <a:gd name="T18" fmla="*/ 1 w 32"/>
                <a:gd name="T19" fmla="*/ 1 h 39"/>
                <a:gd name="T20" fmla="*/ 1 w 32"/>
                <a:gd name="T21" fmla="*/ 1 h 39"/>
                <a:gd name="T22" fmla="*/ 1 w 32"/>
                <a:gd name="T23" fmla="*/ 1 h 39"/>
                <a:gd name="T24" fmla="*/ 1 w 32"/>
                <a:gd name="T25" fmla="*/ 1 h 39"/>
                <a:gd name="T26" fmla="*/ 1 w 32"/>
                <a:gd name="T27" fmla="*/ 1 h 39"/>
                <a:gd name="T28" fmla="*/ 1 w 32"/>
                <a:gd name="T29" fmla="*/ 1 h 39"/>
                <a:gd name="T30" fmla="*/ 1 w 32"/>
                <a:gd name="T31" fmla="*/ 1 h 39"/>
                <a:gd name="T32" fmla="*/ 1 w 32"/>
                <a:gd name="T33" fmla="*/ 1 h 39"/>
                <a:gd name="T34" fmla="*/ 1 w 32"/>
                <a:gd name="T35" fmla="*/ 1 h 39"/>
                <a:gd name="T36" fmla="*/ 1 w 32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39"/>
                <a:gd name="T59" fmla="*/ 32 w 32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4734454" y="1918583"/>
              <a:ext cx="29492" cy="39158"/>
            </a:xfrm>
            <a:custGeom>
              <a:avLst/>
              <a:gdLst>
                <a:gd name="T0" fmla="*/ 1 w 32"/>
                <a:gd name="T1" fmla="*/ 0 h 39"/>
                <a:gd name="T2" fmla="*/ 1 w 32"/>
                <a:gd name="T3" fmla="*/ 1 h 39"/>
                <a:gd name="T4" fmla="*/ 0 w 32"/>
                <a:gd name="T5" fmla="*/ 1 h 39"/>
                <a:gd name="T6" fmla="*/ 1 w 32"/>
                <a:gd name="T7" fmla="*/ 1 h 39"/>
                <a:gd name="T8" fmla="*/ 1 w 32"/>
                <a:gd name="T9" fmla="*/ 1 h 39"/>
                <a:gd name="T10" fmla="*/ 1 w 32"/>
                <a:gd name="T11" fmla="*/ 1 h 39"/>
                <a:gd name="T12" fmla="*/ 1 w 32"/>
                <a:gd name="T13" fmla="*/ 1 h 39"/>
                <a:gd name="T14" fmla="*/ 1 w 32"/>
                <a:gd name="T15" fmla="*/ 1 h 39"/>
                <a:gd name="T16" fmla="*/ 1 w 32"/>
                <a:gd name="T17" fmla="*/ 1 h 39"/>
                <a:gd name="T18" fmla="*/ 1 w 32"/>
                <a:gd name="T19" fmla="*/ 1 h 39"/>
                <a:gd name="T20" fmla="*/ 1 w 32"/>
                <a:gd name="T21" fmla="*/ 1 h 39"/>
                <a:gd name="T22" fmla="*/ 1 w 32"/>
                <a:gd name="T23" fmla="*/ 1 h 39"/>
                <a:gd name="T24" fmla="*/ 1 w 32"/>
                <a:gd name="T25" fmla="*/ 1 h 39"/>
                <a:gd name="T26" fmla="*/ 1 w 32"/>
                <a:gd name="T27" fmla="*/ 1 h 39"/>
                <a:gd name="T28" fmla="*/ 1 w 32"/>
                <a:gd name="T29" fmla="*/ 1 h 39"/>
                <a:gd name="T30" fmla="*/ 1 w 32"/>
                <a:gd name="T31" fmla="*/ 1 h 39"/>
                <a:gd name="T32" fmla="*/ 1 w 32"/>
                <a:gd name="T33" fmla="*/ 1 h 39"/>
                <a:gd name="T34" fmla="*/ 1 w 32"/>
                <a:gd name="T35" fmla="*/ 1 h 39"/>
                <a:gd name="T36" fmla="*/ 1 w 32"/>
                <a:gd name="T37" fmla="*/ 0 h 39"/>
                <a:gd name="T38" fmla="*/ 1 w 32"/>
                <a:gd name="T39" fmla="*/ 0 h 39"/>
                <a:gd name="T40" fmla="*/ 1 w 32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39"/>
                <a:gd name="T65" fmla="*/ 32 w 32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5334613" y="4581350"/>
              <a:ext cx="23593" cy="7459"/>
            </a:xfrm>
            <a:custGeom>
              <a:avLst/>
              <a:gdLst>
                <a:gd name="T0" fmla="*/ 0 w 26"/>
                <a:gd name="T1" fmla="*/ 0 h 9"/>
                <a:gd name="T2" fmla="*/ 1 w 26"/>
                <a:gd name="T3" fmla="*/ 0 h 9"/>
                <a:gd name="T4" fmla="*/ 1 w 26"/>
                <a:gd name="T5" fmla="*/ 0 h 9"/>
                <a:gd name="T6" fmla="*/ 1 w 26"/>
                <a:gd name="T7" fmla="*/ 0 h 9"/>
                <a:gd name="T8" fmla="*/ 1 w 26"/>
                <a:gd name="T9" fmla="*/ 0 h 9"/>
                <a:gd name="T10" fmla="*/ 1 w 26"/>
                <a:gd name="T11" fmla="*/ 0 h 9"/>
                <a:gd name="T12" fmla="*/ 1 w 26"/>
                <a:gd name="T13" fmla="*/ 0 h 9"/>
                <a:gd name="T14" fmla="*/ 1 w 26"/>
                <a:gd name="T15" fmla="*/ 0 h 9"/>
                <a:gd name="T16" fmla="*/ 1 w 26"/>
                <a:gd name="T17" fmla="*/ 0 h 9"/>
                <a:gd name="T18" fmla="*/ 1 w 26"/>
                <a:gd name="T19" fmla="*/ 0 h 9"/>
                <a:gd name="T20" fmla="*/ 0 w 26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9"/>
                <a:gd name="T35" fmla="*/ 26 w 2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5334613" y="4581350"/>
              <a:ext cx="23593" cy="7459"/>
            </a:xfrm>
            <a:custGeom>
              <a:avLst/>
              <a:gdLst>
                <a:gd name="T0" fmla="*/ 0 w 26"/>
                <a:gd name="T1" fmla="*/ 0 h 9"/>
                <a:gd name="T2" fmla="*/ 1 w 26"/>
                <a:gd name="T3" fmla="*/ 0 h 9"/>
                <a:gd name="T4" fmla="*/ 1 w 26"/>
                <a:gd name="T5" fmla="*/ 0 h 9"/>
                <a:gd name="T6" fmla="*/ 1 w 26"/>
                <a:gd name="T7" fmla="*/ 0 h 9"/>
                <a:gd name="T8" fmla="*/ 1 w 26"/>
                <a:gd name="T9" fmla="*/ 0 h 9"/>
                <a:gd name="T10" fmla="*/ 1 w 26"/>
                <a:gd name="T11" fmla="*/ 0 h 9"/>
                <a:gd name="T12" fmla="*/ 1 w 26"/>
                <a:gd name="T13" fmla="*/ 0 h 9"/>
                <a:gd name="T14" fmla="*/ 1 w 26"/>
                <a:gd name="T15" fmla="*/ 0 h 9"/>
                <a:gd name="T16" fmla="*/ 1 w 26"/>
                <a:gd name="T17" fmla="*/ 0 h 9"/>
                <a:gd name="T18" fmla="*/ 1 w 26"/>
                <a:gd name="T19" fmla="*/ 0 h 9"/>
                <a:gd name="T20" fmla="*/ 0 w 26"/>
                <a:gd name="T21" fmla="*/ 0 h 9"/>
                <a:gd name="T22" fmla="*/ 0 w 26"/>
                <a:gd name="T23" fmla="*/ 0 h 9"/>
                <a:gd name="T24" fmla="*/ 0 w 2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"/>
                <a:gd name="T41" fmla="*/ 26 w 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4704962" y="2166586"/>
              <a:ext cx="272800" cy="179010"/>
            </a:xfrm>
            <a:custGeom>
              <a:avLst/>
              <a:gdLst>
                <a:gd name="T0" fmla="*/ 1 w 296"/>
                <a:gd name="T1" fmla="*/ 1 h 178"/>
                <a:gd name="T2" fmla="*/ 1 w 296"/>
                <a:gd name="T3" fmla="*/ 1 h 178"/>
                <a:gd name="T4" fmla="*/ 1 w 296"/>
                <a:gd name="T5" fmla="*/ 0 h 178"/>
                <a:gd name="T6" fmla="*/ 1 w 296"/>
                <a:gd name="T7" fmla="*/ 1 h 178"/>
                <a:gd name="T8" fmla="*/ 1 w 296"/>
                <a:gd name="T9" fmla="*/ 1 h 178"/>
                <a:gd name="T10" fmla="*/ 1 w 296"/>
                <a:gd name="T11" fmla="*/ 1 h 178"/>
                <a:gd name="T12" fmla="*/ 1 w 296"/>
                <a:gd name="T13" fmla="*/ 1 h 178"/>
                <a:gd name="T14" fmla="*/ 1 w 296"/>
                <a:gd name="T15" fmla="*/ 1 h 178"/>
                <a:gd name="T16" fmla="*/ 1 w 296"/>
                <a:gd name="T17" fmla="*/ 1 h 178"/>
                <a:gd name="T18" fmla="*/ 1 w 296"/>
                <a:gd name="T19" fmla="*/ 1 h 178"/>
                <a:gd name="T20" fmla="*/ 1 w 296"/>
                <a:gd name="T21" fmla="*/ 1 h 178"/>
                <a:gd name="T22" fmla="*/ 1 w 296"/>
                <a:gd name="T23" fmla="*/ 1 h 178"/>
                <a:gd name="T24" fmla="*/ 0 w 296"/>
                <a:gd name="T25" fmla="*/ 1 h 178"/>
                <a:gd name="T26" fmla="*/ 1 w 296"/>
                <a:gd name="T27" fmla="*/ 1 h 178"/>
                <a:gd name="T28" fmla="*/ 1 w 296"/>
                <a:gd name="T29" fmla="*/ 1 h 178"/>
                <a:gd name="T30" fmla="*/ 1 w 296"/>
                <a:gd name="T31" fmla="*/ 1 h 178"/>
                <a:gd name="T32" fmla="*/ 1 w 296"/>
                <a:gd name="T33" fmla="*/ 1 h 178"/>
                <a:gd name="T34" fmla="*/ 1 w 296"/>
                <a:gd name="T35" fmla="*/ 1 h 178"/>
                <a:gd name="T36" fmla="*/ 1 w 296"/>
                <a:gd name="T37" fmla="*/ 1 h 178"/>
                <a:gd name="T38" fmla="*/ 1 w 296"/>
                <a:gd name="T39" fmla="*/ 1 h 178"/>
                <a:gd name="T40" fmla="*/ 1 w 296"/>
                <a:gd name="T41" fmla="*/ 1 h 178"/>
                <a:gd name="T42" fmla="*/ 1 w 296"/>
                <a:gd name="T43" fmla="*/ 1 h 178"/>
                <a:gd name="T44" fmla="*/ 1 w 296"/>
                <a:gd name="T45" fmla="*/ 1 h 178"/>
                <a:gd name="T46" fmla="*/ 1 w 296"/>
                <a:gd name="T47" fmla="*/ 1 h 178"/>
                <a:gd name="T48" fmla="*/ 1 w 296"/>
                <a:gd name="T49" fmla="*/ 1 h 178"/>
                <a:gd name="T50" fmla="*/ 1 w 296"/>
                <a:gd name="T51" fmla="*/ 1 h 178"/>
                <a:gd name="T52" fmla="*/ 1 w 296"/>
                <a:gd name="T53" fmla="*/ 1 h 178"/>
                <a:gd name="T54" fmla="*/ 1 w 296"/>
                <a:gd name="T55" fmla="*/ 1 h 178"/>
                <a:gd name="T56" fmla="*/ 1 w 296"/>
                <a:gd name="T57" fmla="*/ 1 h 178"/>
                <a:gd name="T58" fmla="*/ 1 w 296"/>
                <a:gd name="T59" fmla="*/ 1 h 178"/>
                <a:gd name="T60" fmla="*/ 1 w 296"/>
                <a:gd name="T61" fmla="*/ 1 h 178"/>
                <a:gd name="T62" fmla="*/ 1 w 296"/>
                <a:gd name="T63" fmla="*/ 1 h 178"/>
                <a:gd name="T64" fmla="*/ 1 w 296"/>
                <a:gd name="T65" fmla="*/ 1 h 178"/>
                <a:gd name="T66" fmla="*/ 1 w 296"/>
                <a:gd name="T67" fmla="*/ 1 h 178"/>
                <a:gd name="T68" fmla="*/ 1 w 296"/>
                <a:gd name="T69" fmla="*/ 1 h 178"/>
                <a:gd name="T70" fmla="*/ 1 w 296"/>
                <a:gd name="T71" fmla="*/ 1 h 178"/>
                <a:gd name="T72" fmla="*/ 1 w 296"/>
                <a:gd name="T73" fmla="*/ 1 h 178"/>
                <a:gd name="T74" fmla="*/ 1 w 296"/>
                <a:gd name="T75" fmla="*/ 1 h 178"/>
                <a:gd name="T76" fmla="*/ 1 w 296"/>
                <a:gd name="T77" fmla="*/ 1 h 178"/>
                <a:gd name="T78" fmla="*/ 1 w 296"/>
                <a:gd name="T79" fmla="*/ 1 h 178"/>
                <a:gd name="T80" fmla="*/ 1 w 296"/>
                <a:gd name="T81" fmla="*/ 1 h 178"/>
                <a:gd name="T82" fmla="*/ 1 w 296"/>
                <a:gd name="T83" fmla="*/ 1 h 178"/>
                <a:gd name="T84" fmla="*/ 1 w 296"/>
                <a:gd name="T85" fmla="*/ 1 h 178"/>
                <a:gd name="T86" fmla="*/ 1 w 296"/>
                <a:gd name="T87" fmla="*/ 1 h 178"/>
                <a:gd name="T88" fmla="*/ 1 w 296"/>
                <a:gd name="T89" fmla="*/ 1 h 178"/>
                <a:gd name="T90" fmla="*/ 1 w 296"/>
                <a:gd name="T91" fmla="*/ 1 h 178"/>
                <a:gd name="T92" fmla="*/ 1 w 296"/>
                <a:gd name="T93" fmla="*/ 1 h 178"/>
                <a:gd name="T94" fmla="*/ 1 w 296"/>
                <a:gd name="T95" fmla="*/ 1 h 178"/>
                <a:gd name="T96" fmla="*/ 1 w 296"/>
                <a:gd name="T97" fmla="*/ 1 h 178"/>
                <a:gd name="T98" fmla="*/ 1 w 296"/>
                <a:gd name="T99" fmla="*/ 1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6"/>
                <a:gd name="T151" fmla="*/ 0 h 178"/>
                <a:gd name="T152" fmla="*/ 296 w 296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4704962" y="2166586"/>
              <a:ext cx="272800" cy="179010"/>
            </a:xfrm>
            <a:custGeom>
              <a:avLst/>
              <a:gdLst>
                <a:gd name="T0" fmla="*/ 1 w 296"/>
                <a:gd name="T1" fmla="*/ 1 h 178"/>
                <a:gd name="T2" fmla="*/ 1 w 296"/>
                <a:gd name="T3" fmla="*/ 1 h 178"/>
                <a:gd name="T4" fmla="*/ 1 w 296"/>
                <a:gd name="T5" fmla="*/ 0 h 178"/>
                <a:gd name="T6" fmla="*/ 1 w 296"/>
                <a:gd name="T7" fmla="*/ 1 h 178"/>
                <a:gd name="T8" fmla="*/ 1 w 296"/>
                <a:gd name="T9" fmla="*/ 1 h 178"/>
                <a:gd name="T10" fmla="*/ 1 w 296"/>
                <a:gd name="T11" fmla="*/ 1 h 178"/>
                <a:gd name="T12" fmla="*/ 1 w 296"/>
                <a:gd name="T13" fmla="*/ 1 h 178"/>
                <a:gd name="T14" fmla="*/ 1 w 296"/>
                <a:gd name="T15" fmla="*/ 1 h 178"/>
                <a:gd name="T16" fmla="*/ 1 w 296"/>
                <a:gd name="T17" fmla="*/ 1 h 178"/>
                <a:gd name="T18" fmla="*/ 1 w 296"/>
                <a:gd name="T19" fmla="*/ 1 h 178"/>
                <a:gd name="T20" fmla="*/ 1 w 296"/>
                <a:gd name="T21" fmla="*/ 1 h 178"/>
                <a:gd name="T22" fmla="*/ 1 w 296"/>
                <a:gd name="T23" fmla="*/ 1 h 178"/>
                <a:gd name="T24" fmla="*/ 0 w 296"/>
                <a:gd name="T25" fmla="*/ 1 h 178"/>
                <a:gd name="T26" fmla="*/ 1 w 296"/>
                <a:gd name="T27" fmla="*/ 1 h 178"/>
                <a:gd name="T28" fmla="*/ 1 w 296"/>
                <a:gd name="T29" fmla="*/ 1 h 178"/>
                <a:gd name="T30" fmla="*/ 1 w 296"/>
                <a:gd name="T31" fmla="*/ 1 h 178"/>
                <a:gd name="T32" fmla="*/ 1 w 296"/>
                <a:gd name="T33" fmla="*/ 1 h 178"/>
                <a:gd name="T34" fmla="*/ 1 w 296"/>
                <a:gd name="T35" fmla="*/ 1 h 178"/>
                <a:gd name="T36" fmla="*/ 1 w 296"/>
                <a:gd name="T37" fmla="*/ 1 h 178"/>
                <a:gd name="T38" fmla="*/ 1 w 296"/>
                <a:gd name="T39" fmla="*/ 1 h 178"/>
                <a:gd name="T40" fmla="*/ 1 w 296"/>
                <a:gd name="T41" fmla="*/ 1 h 178"/>
                <a:gd name="T42" fmla="*/ 1 w 296"/>
                <a:gd name="T43" fmla="*/ 1 h 178"/>
                <a:gd name="T44" fmla="*/ 1 w 296"/>
                <a:gd name="T45" fmla="*/ 1 h 178"/>
                <a:gd name="T46" fmla="*/ 1 w 296"/>
                <a:gd name="T47" fmla="*/ 1 h 178"/>
                <a:gd name="T48" fmla="*/ 1 w 296"/>
                <a:gd name="T49" fmla="*/ 1 h 178"/>
                <a:gd name="T50" fmla="*/ 1 w 296"/>
                <a:gd name="T51" fmla="*/ 1 h 178"/>
                <a:gd name="T52" fmla="*/ 1 w 296"/>
                <a:gd name="T53" fmla="*/ 1 h 178"/>
                <a:gd name="T54" fmla="*/ 1 w 296"/>
                <a:gd name="T55" fmla="*/ 1 h 178"/>
                <a:gd name="T56" fmla="*/ 1 w 296"/>
                <a:gd name="T57" fmla="*/ 1 h 178"/>
                <a:gd name="T58" fmla="*/ 1 w 296"/>
                <a:gd name="T59" fmla="*/ 1 h 178"/>
                <a:gd name="T60" fmla="*/ 1 w 296"/>
                <a:gd name="T61" fmla="*/ 1 h 178"/>
                <a:gd name="T62" fmla="*/ 1 w 296"/>
                <a:gd name="T63" fmla="*/ 1 h 178"/>
                <a:gd name="T64" fmla="*/ 1 w 296"/>
                <a:gd name="T65" fmla="*/ 1 h 178"/>
                <a:gd name="T66" fmla="*/ 1 w 296"/>
                <a:gd name="T67" fmla="*/ 1 h 178"/>
                <a:gd name="T68" fmla="*/ 1 w 296"/>
                <a:gd name="T69" fmla="*/ 1 h 178"/>
                <a:gd name="T70" fmla="*/ 1 w 296"/>
                <a:gd name="T71" fmla="*/ 1 h 178"/>
                <a:gd name="T72" fmla="*/ 1 w 296"/>
                <a:gd name="T73" fmla="*/ 1 h 178"/>
                <a:gd name="T74" fmla="*/ 1 w 296"/>
                <a:gd name="T75" fmla="*/ 1 h 178"/>
                <a:gd name="T76" fmla="*/ 1 w 296"/>
                <a:gd name="T77" fmla="*/ 1 h 178"/>
                <a:gd name="T78" fmla="*/ 1 w 296"/>
                <a:gd name="T79" fmla="*/ 1 h 178"/>
                <a:gd name="T80" fmla="*/ 1 w 296"/>
                <a:gd name="T81" fmla="*/ 1 h 178"/>
                <a:gd name="T82" fmla="*/ 1 w 296"/>
                <a:gd name="T83" fmla="*/ 1 h 178"/>
                <a:gd name="T84" fmla="*/ 1 w 296"/>
                <a:gd name="T85" fmla="*/ 1 h 178"/>
                <a:gd name="T86" fmla="*/ 1 w 296"/>
                <a:gd name="T87" fmla="*/ 1 h 178"/>
                <a:gd name="T88" fmla="*/ 1 w 296"/>
                <a:gd name="T89" fmla="*/ 1 h 178"/>
                <a:gd name="T90" fmla="*/ 1 w 296"/>
                <a:gd name="T91" fmla="*/ 1 h 178"/>
                <a:gd name="T92" fmla="*/ 1 w 296"/>
                <a:gd name="T93" fmla="*/ 1 h 178"/>
                <a:gd name="T94" fmla="*/ 1 w 296"/>
                <a:gd name="T95" fmla="*/ 1 h 178"/>
                <a:gd name="T96" fmla="*/ 1 w 296"/>
                <a:gd name="T97" fmla="*/ 1 h 178"/>
                <a:gd name="T98" fmla="*/ 1 w 296"/>
                <a:gd name="T99" fmla="*/ 1 h 178"/>
                <a:gd name="T100" fmla="*/ 1 w 296"/>
                <a:gd name="T101" fmla="*/ 1 h 1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"/>
                <a:gd name="T154" fmla="*/ 0 h 178"/>
                <a:gd name="T155" fmla="*/ 296 w 296"/>
                <a:gd name="T156" fmla="*/ 178 h 1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4818506" y="2147939"/>
              <a:ext cx="47187" cy="18647"/>
            </a:xfrm>
            <a:custGeom>
              <a:avLst/>
              <a:gdLst>
                <a:gd name="T0" fmla="*/ 0 w 49"/>
                <a:gd name="T1" fmla="*/ 1 h 18"/>
                <a:gd name="T2" fmla="*/ 1 w 49"/>
                <a:gd name="T3" fmla="*/ 1 h 18"/>
                <a:gd name="T4" fmla="*/ 1 w 49"/>
                <a:gd name="T5" fmla="*/ 1 h 18"/>
                <a:gd name="T6" fmla="*/ 1 w 49"/>
                <a:gd name="T7" fmla="*/ 1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1 h 18"/>
                <a:gd name="T16" fmla="*/ 1 w 49"/>
                <a:gd name="T17" fmla="*/ 1 h 18"/>
                <a:gd name="T18" fmla="*/ 1 w 49"/>
                <a:gd name="T19" fmla="*/ 1 h 18"/>
                <a:gd name="T20" fmla="*/ 1 w 49"/>
                <a:gd name="T21" fmla="*/ 1 h 18"/>
                <a:gd name="T22" fmla="*/ 1 w 49"/>
                <a:gd name="T23" fmla="*/ 1 h 18"/>
                <a:gd name="T24" fmla="*/ 1 w 49"/>
                <a:gd name="T25" fmla="*/ 1 h 18"/>
                <a:gd name="T26" fmla="*/ 1 w 49"/>
                <a:gd name="T27" fmla="*/ 1 h 18"/>
                <a:gd name="T28" fmla="*/ 1 w 49"/>
                <a:gd name="T29" fmla="*/ 1 h 18"/>
                <a:gd name="T30" fmla="*/ 1 w 49"/>
                <a:gd name="T31" fmla="*/ 1 h 18"/>
                <a:gd name="T32" fmla="*/ 0 w 4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8"/>
                <a:gd name="T53" fmla="*/ 49 w 4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4818506" y="2147939"/>
              <a:ext cx="47187" cy="18647"/>
            </a:xfrm>
            <a:custGeom>
              <a:avLst/>
              <a:gdLst>
                <a:gd name="T0" fmla="*/ 0 w 49"/>
                <a:gd name="T1" fmla="*/ 1 h 18"/>
                <a:gd name="T2" fmla="*/ 1 w 49"/>
                <a:gd name="T3" fmla="*/ 1 h 18"/>
                <a:gd name="T4" fmla="*/ 1 w 49"/>
                <a:gd name="T5" fmla="*/ 1 h 18"/>
                <a:gd name="T6" fmla="*/ 1 w 49"/>
                <a:gd name="T7" fmla="*/ 1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1 h 18"/>
                <a:gd name="T16" fmla="*/ 1 w 49"/>
                <a:gd name="T17" fmla="*/ 1 h 18"/>
                <a:gd name="T18" fmla="*/ 1 w 49"/>
                <a:gd name="T19" fmla="*/ 1 h 18"/>
                <a:gd name="T20" fmla="*/ 1 w 49"/>
                <a:gd name="T21" fmla="*/ 1 h 18"/>
                <a:gd name="T22" fmla="*/ 1 w 49"/>
                <a:gd name="T23" fmla="*/ 1 h 18"/>
                <a:gd name="T24" fmla="*/ 1 w 49"/>
                <a:gd name="T25" fmla="*/ 1 h 18"/>
                <a:gd name="T26" fmla="*/ 1 w 49"/>
                <a:gd name="T27" fmla="*/ 1 h 18"/>
                <a:gd name="T28" fmla="*/ 1 w 49"/>
                <a:gd name="T29" fmla="*/ 1 h 18"/>
                <a:gd name="T30" fmla="*/ 1 w 49"/>
                <a:gd name="T31" fmla="*/ 1 h 18"/>
                <a:gd name="T32" fmla="*/ 0 w 49"/>
                <a:gd name="T33" fmla="*/ 1 h 18"/>
                <a:gd name="T34" fmla="*/ 0 w 49"/>
                <a:gd name="T35" fmla="*/ 1 h 18"/>
                <a:gd name="T36" fmla="*/ 0 w 49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18"/>
                <a:gd name="T59" fmla="*/ 49 w 49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4753623" y="2121834"/>
              <a:ext cx="72255" cy="37294"/>
            </a:xfrm>
            <a:custGeom>
              <a:avLst/>
              <a:gdLst>
                <a:gd name="T0" fmla="*/ 1 w 79"/>
                <a:gd name="T1" fmla="*/ 1 h 38"/>
                <a:gd name="T2" fmla="*/ 1 w 79"/>
                <a:gd name="T3" fmla="*/ 1 h 38"/>
                <a:gd name="T4" fmla="*/ 1 w 79"/>
                <a:gd name="T5" fmla="*/ 1 h 38"/>
                <a:gd name="T6" fmla="*/ 1 w 79"/>
                <a:gd name="T7" fmla="*/ 1 h 38"/>
                <a:gd name="T8" fmla="*/ 0 w 79"/>
                <a:gd name="T9" fmla="*/ 1 h 38"/>
                <a:gd name="T10" fmla="*/ 1 w 79"/>
                <a:gd name="T11" fmla="*/ 1 h 38"/>
                <a:gd name="T12" fmla="*/ 1 w 79"/>
                <a:gd name="T13" fmla="*/ 1 h 38"/>
                <a:gd name="T14" fmla="*/ 1 w 79"/>
                <a:gd name="T15" fmla="*/ 1 h 38"/>
                <a:gd name="T16" fmla="*/ 1 w 79"/>
                <a:gd name="T17" fmla="*/ 1 h 38"/>
                <a:gd name="T18" fmla="*/ 1 w 79"/>
                <a:gd name="T19" fmla="*/ 1 h 38"/>
                <a:gd name="T20" fmla="*/ 1 w 79"/>
                <a:gd name="T21" fmla="*/ 1 h 38"/>
                <a:gd name="T22" fmla="*/ 1 w 79"/>
                <a:gd name="T23" fmla="*/ 1 h 38"/>
                <a:gd name="T24" fmla="*/ 1 w 79"/>
                <a:gd name="T25" fmla="*/ 1 h 38"/>
                <a:gd name="T26" fmla="*/ 1 w 79"/>
                <a:gd name="T27" fmla="*/ 1 h 38"/>
                <a:gd name="T28" fmla="*/ 1 w 79"/>
                <a:gd name="T29" fmla="*/ 1 h 38"/>
                <a:gd name="T30" fmla="*/ 1 w 79"/>
                <a:gd name="T31" fmla="*/ 1 h 38"/>
                <a:gd name="T32" fmla="*/ 1 w 79"/>
                <a:gd name="T33" fmla="*/ 1 h 38"/>
                <a:gd name="T34" fmla="*/ 1 w 79"/>
                <a:gd name="T35" fmla="*/ 1 h 38"/>
                <a:gd name="T36" fmla="*/ 1 w 79"/>
                <a:gd name="T37" fmla="*/ 0 h 38"/>
                <a:gd name="T38" fmla="*/ 1 w 79"/>
                <a:gd name="T39" fmla="*/ 1 h 38"/>
                <a:gd name="T40" fmla="*/ 1 w 79"/>
                <a:gd name="T41" fmla="*/ 1 h 38"/>
                <a:gd name="T42" fmla="*/ 1 w 79"/>
                <a:gd name="T43" fmla="*/ 1 h 38"/>
                <a:gd name="T44" fmla="*/ 1 w 79"/>
                <a:gd name="T45" fmla="*/ 1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"/>
                <a:gd name="T70" fmla="*/ 0 h 38"/>
                <a:gd name="T71" fmla="*/ 79 w 7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4753623" y="2121834"/>
              <a:ext cx="72255" cy="37294"/>
            </a:xfrm>
            <a:custGeom>
              <a:avLst/>
              <a:gdLst>
                <a:gd name="T0" fmla="*/ 1 w 79"/>
                <a:gd name="T1" fmla="*/ 1 h 38"/>
                <a:gd name="T2" fmla="*/ 1 w 79"/>
                <a:gd name="T3" fmla="*/ 1 h 38"/>
                <a:gd name="T4" fmla="*/ 1 w 79"/>
                <a:gd name="T5" fmla="*/ 1 h 38"/>
                <a:gd name="T6" fmla="*/ 1 w 79"/>
                <a:gd name="T7" fmla="*/ 1 h 38"/>
                <a:gd name="T8" fmla="*/ 0 w 79"/>
                <a:gd name="T9" fmla="*/ 1 h 38"/>
                <a:gd name="T10" fmla="*/ 1 w 79"/>
                <a:gd name="T11" fmla="*/ 1 h 38"/>
                <a:gd name="T12" fmla="*/ 1 w 79"/>
                <a:gd name="T13" fmla="*/ 1 h 38"/>
                <a:gd name="T14" fmla="*/ 1 w 79"/>
                <a:gd name="T15" fmla="*/ 1 h 38"/>
                <a:gd name="T16" fmla="*/ 1 w 79"/>
                <a:gd name="T17" fmla="*/ 1 h 38"/>
                <a:gd name="T18" fmla="*/ 1 w 79"/>
                <a:gd name="T19" fmla="*/ 1 h 38"/>
                <a:gd name="T20" fmla="*/ 1 w 79"/>
                <a:gd name="T21" fmla="*/ 1 h 38"/>
                <a:gd name="T22" fmla="*/ 1 w 79"/>
                <a:gd name="T23" fmla="*/ 1 h 38"/>
                <a:gd name="T24" fmla="*/ 1 w 79"/>
                <a:gd name="T25" fmla="*/ 1 h 38"/>
                <a:gd name="T26" fmla="*/ 1 w 79"/>
                <a:gd name="T27" fmla="*/ 1 h 38"/>
                <a:gd name="T28" fmla="*/ 1 w 79"/>
                <a:gd name="T29" fmla="*/ 1 h 38"/>
                <a:gd name="T30" fmla="*/ 1 w 79"/>
                <a:gd name="T31" fmla="*/ 1 h 38"/>
                <a:gd name="T32" fmla="*/ 1 w 79"/>
                <a:gd name="T33" fmla="*/ 1 h 38"/>
                <a:gd name="T34" fmla="*/ 1 w 79"/>
                <a:gd name="T35" fmla="*/ 1 h 38"/>
                <a:gd name="T36" fmla="*/ 1 w 79"/>
                <a:gd name="T37" fmla="*/ 0 h 38"/>
                <a:gd name="T38" fmla="*/ 1 w 79"/>
                <a:gd name="T39" fmla="*/ 1 h 38"/>
                <a:gd name="T40" fmla="*/ 1 w 79"/>
                <a:gd name="T41" fmla="*/ 1 h 38"/>
                <a:gd name="T42" fmla="*/ 1 w 79"/>
                <a:gd name="T43" fmla="*/ 1 h 38"/>
                <a:gd name="T44" fmla="*/ 1 w 79"/>
                <a:gd name="T45" fmla="*/ 1 h 38"/>
                <a:gd name="T46" fmla="*/ 1 w 79"/>
                <a:gd name="T47" fmla="*/ 1 h 38"/>
                <a:gd name="T48" fmla="*/ 1 w 79"/>
                <a:gd name="T49" fmla="*/ 1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8"/>
                <a:gd name="T77" fmla="*/ 79 w 79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4758047" y="2088270"/>
              <a:ext cx="32441" cy="31700"/>
            </a:xfrm>
            <a:custGeom>
              <a:avLst/>
              <a:gdLst>
                <a:gd name="T0" fmla="*/ 0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1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1 w 35"/>
                <a:gd name="T19" fmla="*/ 1 h 30"/>
                <a:gd name="T20" fmla="*/ 1 w 35"/>
                <a:gd name="T21" fmla="*/ 0 h 30"/>
                <a:gd name="T22" fmla="*/ 1 w 35"/>
                <a:gd name="T23" fmla="*/ 0 h 30"/>
                <a:gd name="T24" fmla="*/ 1 w 35"/>
                <a:gd name="T25" fmla="*/ 0 h 30"/>
                <a:gd name="T26" fmla="*/ 1 w 35"/>
                <a:gd name="T27" fmla="*/ 1 h 30"/>
                <a:gd name="T28" fmla="*/ 1 w 35"/>
                <a:gd name="T29" fmla="*/ 1 h 30"/>
                <a:gd name="T30" fmla="*/ 1 w 35"/>
                <a:gd name="T31" fmla="*/ 1 h 30"/>
                <a:gd name="T32" fmla="*/ 0 w 35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4758047" y="2088270"/>
              <a:ext cx="32441" cy="31700"/>
            </a:xfrm>
            <a:custGeom>
              <a:avLst/>
              <a:gdLst>
                <a:gd name="T0" fmla="*/ 0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1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1 w 35"/>
                <a:gd name="T19" fmla="*/ 1 h 30"/>
                <a:gd name="T20" fmla="*/ 1 w 35"/>
                <a:gd name="T21" fmla="*/ 0 h 30"/>
                <a:gd name="T22" fmla="*/ 1 w 35"/>
                <a:gd name="T23" fmla="*/ 0 h 30"/>
                <a:gd name="T24" fmla="*/ 1 w 35"/>
                <a:gd name="T25" fmla="*/ 0 h 30"/>
                <a:gd name="T26" fmla="*/ 1 w 35"/>
                <a:gd name="T27" fmla="*/ 1 h 30"/>
                <a:gd name="T28" fmla="*/ 1 w 35"/>
                <a:gd name="T29" fmla="*/ 1 h 30"/>
                <a:gd name="T30" fmla="*/ 1 w 35"/>
                <a:gd name="T31" fmla="*/ 1 h 30"/>
                <a:gd name="T32" fmla="*/ 0 w 35"/>
                <a:gd name="T33" fmla="*/ 1 h 30"/>
                <a:gd name="T34" fmla="*/ 0 w 35"/>
                <a:gd name="T35" fmla="*/ 1 h 30"/>
                <a:gd name="T36" fmla="*/ 0 w 35"/>
                <a:gd name="T37" fmla="*/ 1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30"/>
                <a:gd name="T59" fmla="*/ 35 w 35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54"/>
            <p:cNvSpPr>
              <a:spLocks/>
            </p:cNvSpPr>
            <p:nvPr/>
          </p:nvSpPr>
          <p:spPr bwMode="auto">
            <a:xfrm>
              <a:off x="4586994" y="2211339"/>
              <a:ext cx="78153" cy="93234"/>
            </a:xfrm>
            <a:custGeom>
              <a:avLst/>
              <a:gdLst>
                <a:gd name="T0" fmla="*/ 1 w 84"/>
                <a:gd name="T1" fmla="*/ 1 h 93"/>
                <a:gd name="T2" fmla="*/ 1 w 84"/>
                <a:gd name="T3" fmla="*/ 1 h 93"/>
                <a:gd name="T4" fmla="*/ 1 w 84"/>
                <a:gd name="T5" fmla="*/ 1 h 93"/>
                <a:gd name="T6" fmla="*/ 1 w 84"/>
                <a:gd name="T7" fmla="*/ 1 h 93"/>
                <a:gd name="T8" fmla="*/ 1 w 84"/>
                <a:gd name="T9" fmla="*/ 1 h 93"/>
                <a:gd name="T10" fmla="*/ 1 w 84"/>
                <a:gd name="T11" fmla="*/ 1 h 93"/>
                <a:gd name="T12" fmla="*/ 1 w 84"/>
                <a:gd name="T13" fmla="*/ 0 h 93"/>
                <a:gd name="T14" fmla="*/ 1 w 84"/>
                <a:gd name="T15" fmla="*/ 0 h 93"/>
                <a:gd name="T16" fmla="*/ 1 w 84"/>
                <a:gd name="T17" fmla="*/ 1 h 93"/>
                <a:gd name="T18" fmla="*/ 1 w 84"/>
                <a:gd name="T19" fmla="*/ 1 h 93"/>
                <a:gd name="T20" fmla="*/ 1 w 84"/>
                <a:gd name="T21" fmla="*/ 1 h 93"/>
                <a:gd name="T22" fmla="*/ 1 w 84"/>
                <a:gd name="T23" fmla="*/ 1 h 93"/>
                <a:gd name="T24" fmla="*/ 1 w 84"/>
                <a:gd name="T25" fmla="*/ 1 h 93"/>
                <a:gd name="T26" fmla="*/ 1 w 84"/>
                <a:gd name="T27" fmla="*/ 1 h 93"/>
                <a:gd name="T28" fmla="*/ 1 w 84"/>
                <a:gd name="T29" fmla="*/ 1 h 93"/>
                <a:gd name="T30" fmla="*/ 1 w 84"/>
                <a:gd name="T31" fmla="*/ 1 h 93"/>
                <a:gd name="T32" fmla="*/ 1 w 84"/>
                <a:gd name="T33" fmla="*/ 1 h 93"/>
                <a:gd name="T34" fmla="*/ 1 w 84"/>
                <a:gd name="T35" fmla="*/ 1 h 93"/>
                <a:gd name="T36" fmla="*/ 1 w 84"/>
                <a:gd name="T37" fmla="*/ 1 h 93"/>
                <a:gd name="T38" fmla="*/ 1 w 84"/>
                <a:gd name="T39" fmla="*/ 1 h 93"/>
                <a:gd name="T40" fmla="*/ 1 w 84"/>
                <a:gd name="T41" fmla="*/ 1 h 93"/>
                <a:gd name="T42" fmla="*/ 1 w 84"/>
                <a:gd name="T43" fmla="*/ 1 h 93"/>
                <a:gd name="T44" fmla="*/ 1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1 w 84"/>
                <a:gd name="T51" fmla="*/ 1 h 93"/>
                <a:gd name="T52" fmla="*/ 1 w 84"/>
                <a:gd name="T53" fmla="*/ 1 h 93"/>
                <a:gd name="T54" fmla="*/ 1 w 84"/>
                <a:gd name="T55" fmla="*/ 1 h 93"/>
                <a:gd name="T56" fmla="*/ 1 w 84"/>
                <a:gd name="T57" fmla="*/ 1 h 93"/>
                <a:gd name="T58" fmla="*/ 1 w 84"/>
                <a:gd name="T59" fmla="*/ 1 h 93"/>
                <a:gd name="T60" fmla="*/ 1 w 84"/>
                <a:gd name="T61" fmla="*/ 1 h 93"/>
                <a:gd name="T62" fmla="*/ 1 w 84"/>
                <a:gd name="T63" fmla="*/ 1 h 93"/>
                <a:gd name="T64" fmla="*/ 1 w 84"/>
                <a:gd name="T65" fmla="*/ 1 h 93"/>
                <a:gd name="T66" fmla="*/ 1 w 84"/>
                <a:gd name="T67" fmla="*/ 1 h 93"/>
                <a:gd name="T68" fmla="*/ 1 w 84"/>
                <a:gd name="T69" fmla="*/ 1 h 93"/>
                <a:gd name="T70" fmla="*/ 1 w 84"/>
                <a:gd name="T71" fmla="*/ 1 h 93"/>
                <a:gd name="T72" fmla="*/ 1 w 84"/>
                <a:gd name="T73" fmla="*/ 1 h 93"/>
                <a:gd name="T74" fmla="*/ 1 w 84"/>
                <a:gd name="T75" fmla="*/ 1 h 93"/>
                <a:gd name="T76" fmla="*/ 1 w 84"/>
                <a:gd name="T77" fmla="*/ 1 h 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93"/>
                <a:gd name="T119" fmla="*/ 84 w 84"/>
                <a:gd name="T120" fmla="*/ 93 h 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>
              <a:off x="4586994" y="2211339"/>
              <a:ext cx="78153" cy="93234"/>
            </a:xfrm>
            <a:custGeom>
              <a:avLst/>
              <a:gdLst>
                <a:gd name="T0" fmla="*/ 1 w 84"/>
                <a:gd name="T1" fmla="*/ 1 h 93"/>
                <a:gd name="T2" fmla="*/ 1 w 84"/>
                <a:gd name="T3" fmla="*/ 1 h 93"/>
                <a:gd name="T4" fmla="*/ 1 w 84"/>
                <a:gd name="T5" fmla="*/ 1 h 93"/>
                <a:gd name="T6" fmla="*/ 1 w 84"/>
                <a:gd name="T7" fmla="*/ 1 h 93"/>
                <a:gd name="T8" fmla="*/ 1 w 84"/>
                <a:gd name="T9" fmla="*/ 1 h 93"/>
                <a:gd name="T10" fmla="*/ 1 w 84"/>
                <a:gd name="T11" fmla="*/ 1 h 93"/>
                <a:gd name="T12" fmla="*/ 1 w 84"/>
                <a:gd name="T13" fmla="*/ 0 h 93"/>
                <a:gd name="T14" fmla="*/ 1 w 84"/>
                <a:gd name="T15" fmla="*/ 0 h 93"/>
                <a:gd name="T16" fmla="*/ 1 w 84"/>
                <a:gd name="T17" fmla="*/ 1 h 93"/>
                <a:gd name="T18" fmla="*/ 1 w 84"/>
                <a:gd name="T19" fmla="*/ 1 h 93"/>
                <a:gd name="T20" fmla="*/ 1 w 84"/>
                <a:gd name="T21" fmla="*/ 1 h 93"/>
                <a:gd name="T22" fmla="*/ 1 w 84"/>
                <a:gd name="T23" fmla="*/ 1 h 93"/>
                <a:gd name="T24" fmla="*/ 1 w 84"/>
                <a:gd name="T25" fmla="*/ 1 h 93"/>
                <a:gd name="T26" fmla="*/ 1 w 84"/>
                <a:gd name="T27" fmla="*/ 1 h 93"/>
                <a:gd name="T28" fmla="*/ 1 w 84"/>
                <a:gd name="T29" fmla="*/ 1 h 93"/>
                <a:gd name="T30" fmla="*/ 1 w 84"/>
                <a:gd name="T31" fmla="*/ 1 h 93"/>
                <a:gd name="T32" fmla="*/ 1 w 84"/>
                <a:gd name="T33" fmla="*/ 1 h 93"/>
                <a:gd name="T34" fmla="*/ 1 w 84"/>
                <a:gd name="T35" fmla="*/ 1 h 93"/>
                <a:gd name="T36" fmla="*/ 1 w 84"/>
                <a:gd name="T37" fmla="*/ 1 h 93"/>
                <a:gd name="T38" fmla="*/ 1 w 84"/>
                <a:gd name="T39" fmla="*/ 1 h 93"/>
                <a:gd name="T40" fmla="*/ 1 w 84"/>
                <a:gd name="T41" fmla="*/ 1 h 93"/>
                <a:gd name="T42" fmla="*/ 1 w 84"/>
                <a:gd name="T43" fmla="*/ 1 h 93"/>
                <a:gd name="T44" fmla="*/ 1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1 w 84"/>
                <a:gd name="T51" fmla="*/ 1 h 93"/>
                <a:gd name="T52" fmla="*/ 1 w 84"/>
                <a:gd name="T53" fmla="*/ 1 h 93"/>
                <a:gd name="T54" fmla="*/ 1 w 84"/>
                <a:gd name="T55" fmla="*/ 1 h 93"/>
                <a:gd name="T56" fmla="*/ 1 w 84"/>
                <a:gd name="T57" fmla="*/ 1 h 93"/>
                <a:gd name="T58" fmla="*/ 1 w 84"/>
                <a:gd name="T59" fmla="*/ 1 h 93"/>
                <a:gd name="T60" fmla="*/ 1 w 84"/>
                <a:gd name="T61" fmla="*/ 1 h 93"/>
                <a:gd name="T62" fmla="*/ 1 w 84"/>
                <a:gd name="T63" fmla="*/ 1 h 93"/>
                <a:gd name="T64" fmla="*/ 1 w 84"/>
                <a:gd name="T65" fmla="*/ 1 h 93"/>
                <a:gd name="T66" fmla="*/ 1 w 84"/>
                <a:gd name="T67" fmla="*/ 1 h 93"/>
                <a:gd name="T68" fmla="*/ 1 w 84"/>
                <a:gd name="T69" fmla="*/ 1 h 93"/>
                <a:gd name="T70" fmla="*/ 1 w 84"/>
                <a:gd name="T71" fmla="*/ 1 h 93"/>
                <a:gd name="T72" fmla="*/ 1 w 84"/>
                <a:gd name="T73" fmla="*/ 1 h 93"/>
                <a:gd name="T74" fmla="*/ 1 w 84"/>
                <a:gd name="T75" fmla="*/ 1 h 93"/>
                <a:gd name="T76" fmla="*/ 1 w 84"/>
                <a:gd name="T77" fmla="*/ 1 h 93"/>
                <a:gd name="T78" fmla="*/ 1 w 84"/>
                <a:gd name="T79" fmla="*/ 1 h 93"/>
                <a:gd name="T80" fmla="*/ 1 w 84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93"/>
                <a:gd name="T125" fmla="*/ 84 w 84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4681368" y="2153533"/>
              <a:ext cx="42763" cy="39158"/>
            </a:xfrm>
            <a:custGeom>
              <a:avLst/>
              <a:gdLst>
                <a:gd name="T0" fmla="*/ 1 w 46"/>
                <a:gd name="T1" fmla="*/ 1 h 39"/>
                <a:gd name="T2" fmla="*/ 1 w 46"/>
                <a:gd name="T3" fmla="*/ 1 h 39"/>
                <a:gd name="T4" fmla="*/ 1 w 46"/>
                <a:gd name="T5" fmla="*/ 1 h 39"/>
                <a:gd name="T6" fmla="*/ 1 w 46"/>
                <a:gd name="T7" fmla="*/ 0 h 39"/>
                <a:gd name="T8" fmla="*/ 1 w 46"/>
                <a:gd name="T9" fmla="*/ 0 h 39"/>
                <a:gd name="T10" fmla="*/ 1 w 46"/>
                <a:gd name="T11" fmla="*/ 1 h 39"/>
                <a:gd name="T12" fmla="*/ 1 w 46"/>
                <a:gd name="T13" fmla="*/ 1 h 39"/>
                <a:gd name="T14" fmla="*/ 1 w 46"/>
                <a:gd name="T15" fmla="*/ 1 h 39"/>
                <a:gd name="T16" fmla="*/ 1 w 46"/>
                <a:gd name="T17" fmla="*/ 1 h 39"/>
                <a:gd name="T18" fmla="*/ 1 w 46"/>
                <a:gd name="T19" fmla="*/ 1 h 39"/>
                <a:gd name="T20" fmla="*/ 1 w 46"/>
                <a:gd name="T21" fmla="*/ 1 h 39"/>
                <a:gd name="T22" fmla="*/ 1 w 46"/>
                <a:gd name="T23" fmla="*/ 1 h 39"/>
                <a:gd name="T24" fmla="*/ 1 w 46"/>
                <a:gd name="T25" fmla="*/ 1 h 39"/>
                <a:gd name="T26" fmla="*/ 1 w 46"/>
                <a:gd name="T27" fmla="*/ 1 h 39"/>
                <a:gd name="T28" fmla="*/ 1 w 46"/>
                <a:gd name="T29" fmla="*/ 1 h 39"/>
                <a:gd name="T30" fmla="*/ 1 w 46"/>
                <a:gd name="T31" fmla="*/ 1 h 39"/>
                <a:gd name="T32" fmla="*/ 1 w 46"/>
                <a:gd name="T33" fmla="*/ 1 h 39"/>
                <a:gd name="T34" fmla="*/ 1 w 46"/>
                <a:gd name="T35" fmla="*/ 1 h 39"/>
                <a:gd name="T36" fmla="*/ 1 w 46"/>
                <a:gd name="T37" fmla="*/ 1 h 39"/>
                <a:gd name="T38" fmla="*/ 0 w 46"/>
                <a:gd name="T39" fmla="*/ 1 h 39"/>
                <a:gd name="T40" fmla="*/ 0 w 46"/>
                <a:gd name="T41" fmla="*/ 1 h 39"/>
                <a:gd name="T42" fmla="*/ 1 w 46"/>
                <a:gd name="T43" fmla="*/ 1 h 39"/>
                <a:gd name="T44" fmla="*/ 1 w 46"/>
                <a:gd name="T45" fmla="*/ 1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39"/>
                <a:gd name="T71" fmla="*/ 46 w 46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4681368" y="2153533"/>
              <a:ext cx="42763" cy="39158"/>
            </a:xfrm>
            <a:custGeom>
              <a:avLst/>
              <a:gdLst>
                <a:gd name="T0" fmla="*/ 1 w 46"/>
                <a:gd name="T1" fmla="*/ 1 h 39"/>
                <a:gd name="T2" fmla="*/ 1 w 46"/>
                <a:gd name="T3" fmla="*/ 1 h 39"/>
                <a:gd name="T4" fmla="*/ 1 w 46"/>
                <a:gd name="T5" fmla="*/ 1 h 39"/>
                <a:gd name="T6" fmla="*/ 1 w 46"/>
                <a:gd name="T7" fmla="*/ 0 h 39"/>
                <a:gd name="T8" fmla="*/ 1 w 46"/>
                <a:gd name="T9" fmla="*/ 0 h 39"/>
                <a:gd name="T10" fmla="*/ 1 w 46"/>
                <a:gd name="T11" fmla="*/ 1 h 39"/>
                <a:gd name="T12" fmla="*/ 1 w 46"/>
                <a:gd name="T13" fmla="*/ 1 h 39"/>
                <a:gd name="T14" fmla="*/ 1 w 46"/>
                <a:gd name="T15" fmla="*/ 1 h 39"/>
                <a:gd name="T16" fmla="*/ 1 w 46"/>
                <a:gd name="T17" fmla="*/ 1 h 39"/>
                <a:gd name="T18" fmla="*/ 1 w 46"/>
                <a:gd name="T19" fmla="*/ 1 h 39"/>
                <a:gd name="T20" fmla="*/ 1 w 46"/>
                <a:gd name="T21" fmla="*/ 1 h 39"/>
                <a:gd name="T22" fmla="*/ 1 w 46"/>
                <a:gd name="T23" fmla="*/ 1 h 39"/>
                <a:gd name="T24" fmla="*/ 1 w 46"/>
                <a:gd name="T25" fmla="*/ 1 h 39"/>
                <a:gd name="T26" fmla="*/ 1 w 46"/>
                <a:gd name="T27" fmla="*/ 1 h 39"/>
                <a:gd name="T28" fmla="*/ 1 w 46"/>
                <a:gd name="T29" fmla="*/ 1 h 39"/>
                <a:gd name="T30" fmla="*/ 1 w 46"/>
                <a:gd name="T31" fmla="*/ 1 h 39"/>
                <a:gd name="T32" fmla="*/ 1 w 46"/>
                <a:gd name="T33" fmla="*/ 1 h 39"/>
                <a:gd name="T34" fmla="*/ 1 w 46"/>
                <a:gd name="T35" fmla="*/ 1 h 39"/>
                <a:gd name="T36" fmla="*/ 1 w 46"/>
                <a:gd name="T37" fmla="*/ 1 h 39"/>
                <a:gd name="T38" fmla="*/ 0 w 46"/>
                <a:gd name="T39" fmla="*/ 1 h 39"/>
                <a:gd name="T40" fmla="*/ 0 w 46"/>
                <a:gd name="T41" fmla="*/ 1 h 39"/>
                <a:gd name="T42" fmla="*/ 1 w 46"/>
                <a:gd name="T43" fmla="*/ 1 h 39"/>
                <a:gd name="T44" fmla="*/ 1 w 46"/>
                <a:gd name="T45" fmla="*/ 1 h 39"/>
                <a:gd name="T46" fmla="*/ 1 w 46"/>
                <a:gd name="T47" fmla="*/ 1 h 39"/>
                <a:gd name="T48" fmla="*/ 1 w 46"/>
                <a:gd name="T49" fmla="*/ 1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9"/>
                <a:gd name="T77" fmla="*/ 46 w 46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58"/>
            <p:cNvSpPr>
              <a:spLocks/>
            </p:cNvSpPr>
            <p:nvPr/>
          </p:nvSpPr>
          <p:spPr bwMode="auto">
            <a:xfrm>
              <a:off x="4676945" y="2196421"/>
              <a:ext cx="23593" cy="33564"/>
            </a:xfrm>
            <a:custGeom>
              <a:avLst/>
              <a:gdLst>
                <a:gd name="T0" fmla="*/ 0 w 25"/>
                <a:gd name="T1" fmla="*/ 1 h 34"/>
                <a:gd name="T2" fmla="*/ 0 w 25"/>
                <a:gd name="T3" fmla="*/ 1 h 34"/>
                <a:gd name="T4" fmla="*/ 0 w 25"/>
                <a:gd name="T5" fmla="*/ 1 h 34"/>
                <a:gd name="T6" fmla="*/ 0 w 25"/>
                <a:gd name="T7" fmla="*/ 1 h 34"/>
                <a:gd name="T8" fmla="*/ 1 w 25"/>
                <a:gd name="T9" fmla="*/ 1 h 34"/>
                <a:gd name="T10" fmla="*/ 1 w 25"/>
                <a:gd name="T11" fmla="*/ 0 h 34"/>
                <a:gd name="T12" fmla="*/ 1 w 25"/>
                <a:gd name="T13" fmla="*/ 0 h 34"/>
                <a:gd name="T14" fmla="*/ 1 w 25"/>
                <a:gd name="T15" fmla="*/ 0 h 34"/>
                <a:gd name="T16" fmla="*/ 1 w 25"/>
                <a:gd name="T17" fmla="*/ 1 h 34"/>
                <a:gd name="T18" fmla="*/ 1 w 25"/>
                <a:gd name="T19" fmla="*/ 1 h 34"/>
                <a:gd name="T20" fmla="*/ 1 w 25"/>
                <a:gd name="T21" fmla="*/ 1 h 34"/>
                <a:gd name="T22" fmla="*/ 1 w 25"/>
                <a:gd name="T23" fmla="*/ 1 h 34"/>
                <a:gd name="T24" fmla="*/ 1 w 25"/>
                <a:gd name="T25" fmla="*/ 1 h 34"/>
                <a:gd name="T26" fmla="*/ 1 w 25"/>
                <a:gd name="T27" fmla="*/ 1 h 34"/>
                <a:gd name="T28" fmla="*/ 0 w 25"/>
                <a:gd name="T29" fmla="*/ 1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4"/>
                <a:gd name="T47" fmla="*/ 25 w 2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4676945" y="2196421"/>
              <a:ext cx="23593" cy="33564"/>
            </a:xfrm>
            <a:custGeom>
              <a:avLst/>
              <a:gdLst>
                <a:gd name="T0" fmla="*/ 0 w 25"/>
                <a:gd name="T1" fmla="*/ 1 h 34"/>
                <a:gd name="T2" fmla="*/ 0 w 25"/>
                <a:gd name="T3" fmla="*/ 1 h 34"/>
                <a:gd name="T4" fmla="*/ 0 w 25"/>
                <a:gd name="T5" fmla="*/ 1 h 34"/>
                <a:gd name="T6" fmla="*/ 0 w 25"/>
                <a:gd name="T7" fmla="*/ 1 h 34"/>
                <a:gd name="T8" fmla="*/ 1 w 25"/>
                <a:gd name="T9" fmla="*/ 1 h 34"/>
                <a:gd name="T10" fmla="*/ 1 w 25"/>
                <a:gd name="T11" fmla="*/ 0 h 34"/>
                <a:gd name="T12" fmla="*/ 1 w 25"/>
                <a:gd name="T13" fmla="*/ 0 h 34"/>
                <a:gd name="T14" fmla="*/ 1 w 25"/>
                <a:gd name="T15" fmla="*/ 0 h 34"/>
                <a:gd name="T16" fmla="*/ 1 w 25"/>
                <a:gd name="T17" fmla="*/ 1 h 34"/>
                <a:gd name="T18" fmla="*/ 1 w 25"/>
                <a:gd name="T19" fmla="*/ 1 h 34"/>
                <a:gd name="T20" fmla="*/ 1 w 25"/>
                <a:gd name="T21" fmla="*/ 1 h 34"/>
                <a:gd name="T22" fmla="*/ 1 w 25"/>
                <a:gd name="T23" fmla="*/ 1 h 34"/>
                <a:gd name="T24" fmla="*/ 1 w 25"/>
                <a:gd name="T25" fmla="*/ 1 h 34"/>
                <a:gd name="T26" fmla="*/ 1 w 25"/>
                <a:gd name="T27" fmla="*/ 1 h 34"/>
                <a:gd name="T28" fmla="*/ 0 w 25"/>
                <a:gd name="T29" fmla="*/ 1 h 34"/>
                <a:gd name="T30" fmla="*/ 0 w 25"/>
                <a:gd name="T31" fmla="*/ 1 h 34"/>
                <a:gd name="T32" fmla="*/ 0 w 25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4"/>
                <a:gd name="T53" fmla="*/ 25 w 2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60"/>
            <p:cNvSpPr>
              <a:spLocks/>
            </p:cNvSpPr>
            <p:nvPr/>
          </p:nvSpPr>
          <p:spPr bwMode="auto">
            <a:xfrm>
              <a:off x="4671046" y="2235579"/>
              <a:ext cx="20644" cy="1491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w 23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4671046" y="2235579"/>
              <a:ext cx="20644" cy="1491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w 23"/>
                <a:gd name="T25" fmla="*/ 1 h 14"/>
                <a:gd name="T26" fmla="*/ 0 w 23"/>
                <a:gd name="T27" fmla="*/ 1 h 14"/>
                <a:gd name="T28" fmla="*/ 0 w 2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4"/>
                <a:gd name="T47" fmla="*/ 23 w 2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4657775" y="2181504"/>
              <a:ext cx="14746" cy="20512"/>
            </a:xfrm>
            <a:custGeom>
              <a:avLst/>
              <a:gdLst>
                <a:gd name="T0" fmla="*/ 0 w 16"/>
                <a:gd name="T1" fmla="*/ 1 h 20"/>
                <a:gd name="T2" fmla="*/ 1 w 16"/>
                <a:gd name="T3" fmla="*/ 0 h 20"/>
                <a:gd name="T4" fmla="*/ 1 w 16"/>
                <a:gd name="T5" fmla="*/ 0 h 20"/>
                <a:gd name="T6" fmla="*/ 1 w 16"/>
                <a:gd name="T7" fmla="*/ 0 h 20"/>
                <a:gd name="T8" fmla="*/ 1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1 h 20"/>
                <a:gd name="T18" fmla="*/ 0 w 16"/>
                <a:gd name="T19" fmla="*/ 1 h 20"/>
                <a:gd name="T20" fmla="*/ 0 w 16"/>
                <a:gd name="T21" fmla="*/ 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0"/>
                <a:gd name="T35" fmla="*/ 16 w 16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4657775" y="2181504"/>
              <a:ext cx="14746" cy="20512"/>
            </a:xfrm>
            <a:custGeom>
              <a:avLst/>
              <a:gdLst>
                <a:gd name="T0" fmla="*/ 0 w 16"/>
                <a:gd name="T1" fmla="*/ 1 h 20"/>
                <a:gd name="T2" fmla="*/ 1 w 16"/>
                <a:gd name="T3" fmla="*/ 0 h 20"/>
                <a:gd name="T4" fmla="*/ 1 w 16"/>
                <a:gd name="T5" fmla="*/ 0 h 20"/>
                <a:gd name="T6" fmla="*/ 1 w 16"/>
                <a:gd name="T7" fmla="*/ 0 h 20"/>
                <a:gd name="T8" fmla="*/ 1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1 h 20"/>
                <a:gd name="T18" fmla="*/ 0 w 16"/>
                <a:gd name="T19" fmla="*/ 1 h 20"/>
                <a:gd name="T20" fmla="*/ 0 w 16"/>
                <a:gd name="T21" fmla="*/ 1 h 20"/>
                <a:gd name="T22" fmla="*/ 0 w 16"/>
                <a:gd name="T23" fmla="*/ 1 h 20"/>
                <a:gd name="T24" fmla="*/ 0 w 16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20"/>
                <a:gd name="T41" fmla="*/ 16 w 16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4732979" y="2133022"/>
              <a:ext cx="11797" cy="22376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1 w 14"/>
                <a:gd name="T9" fmla="*/ 0 h 22"/>
                <a:gd name="T10" fmla="*/ 1 w 14"/>
                <a:gd name="T11" fmla="*/ 1 h 22"/>
                <a:gd name="T12" fmla="*/ 1 w 14"/>
                <a:gd name="T13" fmla="*/ 1 h 22"/>
                <a:gd name="T14" fmla="*/ 1 w 14"/>
                <a:gd name="T15" fmla="*/ 1 h 22"/>
                <a:gd name="T16" fmla="*/ 1 w 14"/>
                <a:gd name="T17" fmla="*/ 1 h 22"/>
                <a:gd name="T18" fmla="*/ 1 w 14"/>
                <a:gd name="T19" fmla="*/ 1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0 w 14"/>
                <a:gd name="T27" fmla="*/ 1 h 22"/>
                <a:gd name="T28" fmla="*/ 0 w 14"/>
                <a:gd name="T29" fmla="*/ 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2"/>
                <a:gd name="T47" fmla="*/ 14 w 14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4732979" y="2133022"/>
              <a:ext cx="11797" cy="22376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1 w 14"/>
                <a:gd name="T9" fmla="*/ 0 h 22"/>
                <a:gd name="T10" fmla="*/ 1 w 14"/>
                <a:gd name="T11" fmla="*/ 1 h 22"/>
                <a:gd name="T12" fmla="*/ 1 w 14"/>
                <a:gd name="T13" fmla="*/ 1 h 22"/>
                <a:gd name="T14" fmla="*/ 1 w 14"/>
                <a:gd name="T15" fmla="*/ 1 h 22"/>
                <a:gd name="T16" fmla="*/ 1 w 14"/>
                <a:gd name="T17" fmla="*/ 1 h 22"/>
                <a:gd name="T18" fmla="*/ 1 w 14"/>
                <a:gd name="T19" fmla="*/ 1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0 w 14"/>
                <a:gd name="T27" fmla="*/ 1 h 22"/>
                <a:gd name="T28" fmla="*/ 0 w 14"/>
                <a:gd name="T29" fmla="*/ 1 h 22"/>
                <a:gd name="T30" fmla="*/ 0 w 14"/>
                <a:gd name="T31" fmla="*/ 1 h 22"/>
                <a:gd name="T32" fmla="*/ 0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2"/>
                <a:gd name="T53" fmla="*/ 14 w 1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4892235" y="2323219"/>
              <a:ext cx="20644" cy="22376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0 h 24"/>
                <a:gd name="T8" fmla="*/ 1 w 23"/>
                <a:gd name="T9" fmla="*/ 0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1 w 23"/>
                <a:gd name="T29" fmla="*/ 1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4"/>
                <a:gd name="T47" fmla="*/ 23 w 23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4892235" y="2323219"/>
              <a:ext cx="20644" cy="22376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0 h 24"/>
                <a:gd name="T8" fmla="*/ 1 w 23"/>
                <a:gd name="T9" fmla="*/ 0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4734454" y="1918583"/>
              <a:ext cx="29492" cy="39158"/>
            </a:xfrm>
            <a:custGeom>
              <a:avLst/>
              <a:gdLst>
                <a:gd name="T0" fmla="*/ 1 w 32"/>
                <a:gd name="T1" fmla="*/ 0 h 39"/>
                <a:gd name="T2" fmla="*/ 1 w 32"/>
                <a:gd name="T3" fmla="*/ 1 h 39"/>
                <a:gd name="T4" fmla="*/ 0 w 32"/>
                <a:gd name="T5" fmla="*/ 1 h 39"/>
                <a:gd name="T6" fmla="*/ 1 w 32"/>
                <a:gd name="T7" fmla="*/ 1 h 39"/>
                <a:gd name="T8" fmla="*/ 1 w 32"/>
                <a:gd name="T9" fmla="*/ 1 h 39"/>
                <a:gd name="T10" fmla="*/ 1 w 32"/>
                <a:gd name="T11" fmla="*/ 1 h 39"/>
                <a:gd name="T12" fmla="*/ 1 w 32"/>
                <a:gd name="T13" fmla="*/ 1 h 39"/>
                <a:gd name="T14" fmla="*/ 1 w 32"/>
                <a:gd name="T15" fmla="*/ 1 h 39"/>
                <a:gd name="T16" fmla="*/ 1 w 32"/>
                <a:gd name="T17" fmla="*/ 1 h 39"/>
                <a:gd name="T18" fmla="*/ 1 w 32"/>
                <a:gd name="T19" fmla="*/ 1 h 39"/>
                <a:gd name="T20" fmla="*/ 1 w 32"/>
                <a:gd name="T21" fmla="*/ 1 h 39"/>
                <a:gd name="T22" fmla="*/ 1 w 32"/>
                <a:gd name="T23" fmla="*/ 1 h 39"/>
                <a:gd name="T24" fmla="*/ 1 w 32"/>
                <a:gd name="T25" fmla="*/ 1 h 39"/>
                <a:gd name="T26" fmla="*/ 1 w 32"/>
                <a:gd name="T27" fmla="*/ 1 h 39"/>
                <a:gd name="T28" fmla="*/ 1 w 32"/>
                <a:gd name="T29" fmla="*/ 1 h 39"/>
                <a:gd name="T30" fmla="*/ 1 w 32"/>
                <a:gd name="T31" fmla="*/ 1 h 39"/>
                <a:gd name="T32" fmla="*/ 1 w 32"/>
                <a:gd name="T33" fmla="*/ 1 h 39"/>
                <a:gd name="T34" fmla="*/ 1 w 32"/>
                <a:gd name="T35" fmla="*/ 1 h 39"/>
                <a:gd name="T36" fmla="*/ 1 w 32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39"/>
                <a:gd name="T59" fmla="*/ 32 w 32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4734454" y="1918583"/>
              <a:ext cx="29492" cy="39158"/>
            </a:xfrm>
            <a:custGeom>
              <a:avLst/>
              <a:gdLst>
                <a:gd name="T0" fmla="*/ 1 w 32"/>
                <a:gd name="T1" fmla="*/ 0 h 39"/>
                <a:gd name="T2" fmla="*/ 1 w 32"/>
                <a:gd name="T3" fmla="*/ 1 h 39"/>
                <a:gd name="T4" fmla="*/ 0 w 32"/>
                <a:gd name="T5" fmla="*/ 1 h 39"/>
                <a:gd name="T6" fmla="*/ 1 w 32"/>
                <a:gd name="T7" fmla="*/ 1 h 39"/>
                <a:gd name="T8" fmla="*/ 1 w 32"/>
                <a:gd name="T9" fmla="*/ 1 h 39"/>
                <a:gd name="T10" fmla="*/ 1 w 32"/>
                <a:gd name="T11" fmla="*/ 1 h 39"/>
                <a:gd name="T12" fmla="*/ 1 w 32"/>
                <a:gd name="T13" fmla="*/ 1 h 39"/>
                <a:gd name="T14" fmla="*/ 1 w 32"/>
                <a:gd name="T15" fmla="*/ 1 h 39"/>
                <a:gd name="T16" fmla="*/ 1 w 32"/>
                <a:gd name="T17" fmla="*/ 1 h 39"/>
                <a:gd name="T18" fmla="*/ 1 w 32"/>
                <a:gd name="T19" fmla="*/ 1 h 39"/>
                <a:gd name="T20" fmla="*/ 1 w 32"/>
                <a:gd name="T21" fmla="*/ 1 h 39"/>
                <a:gd name="T22" fmla="*/ 1 w 32"/>
                <a:gd name="T23" fmla="*/ 1 h 39"/>
                <a:gd name="T24" fmla="*/ 1 w 32"/>
                <a:gd name="T25" fmla="*/ 1 h 39"/>
                <a:gd name="T26" fmla="*/ 1 w 32"/>
                <a:gd name="T27" fmla="*/ 1 h 39"/>
                <a:gd name="T28" fmla="*/ 1 w 32"/>
                <a:gd name="T29" fmla="*/ 1 h 39"/>
                <a:gd name="T30" fmla="*/ 1 w 32"/>
                <a:gd name="T31" fmla="*/ 1 h 39"/>
                <a:gd name="T32" fmla="*/ 1 w 32"/>
                <a:gd name="T33" fmla="*/ 1 h 39"/>
                <a:gd name="T34" fmla="*/ 1 w 32"/>
                <a:gd name="T35" fmla="*/ 1 h 39"/>
                <a:gd name="T36" fmla="*/ 1 w 32"/>
                <a:gd name="T37" fmla="*/ 0 h 39"/>
                <a:gd name="T38" fmla="*/ 1 w 32"/>
                <a:gd name="T39" fmla="*/ 0 h 39"/>
                <a:gd name="T40" fmla="*/ 1 w 32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39"/>
                <a:gd name="T65" fmla="*/ 32 w 32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5334613" y="4581350"/>
              <a:ext cx="23593" cy="7459"/>
            </a:xfrm>
            <a:custGeom>
              <a:avLst/>
              <a:gdLst>
                <a:gd name="T0" fmla="*/ 0 w 26"/>
                <a:gd name="T1" fmla="*/ 0 h 9"/>
                <a:gd name="T2" fmla="*/ 1 w 26"/>
                <a:gd name="T3" fmla="*/ 0 h 9"/>
                <a:gd name="T4" fmla="*/ 1 w 26"/>
                <a:gd name="T5" fmla="*/ 0 h 9"/>
                <a:gd name="T6" fmla="*/ 1 w 26"/>
                <a:gd name="T7" fmla="*/ 0 h 9"/>
                <a:gd name="T8" fmla="*/ 1 w 26"/>
                <a:gd name="T9" fmla="*/ 0 h 9"/>
                <a:gd name="T10" fmla="*/ 1 w 26"/>
                <a:gd name="T11" fmla="*/ 0 h 9"/>
                <a:gd name="T12" fmla="*/ 1 w 26"/>
                <a:gd name="T13" fmla="*/ 0 h 9"/>
                <a:gd name="T14" fmla="*/ 1 w 26"/>
                <a:gd name="T15" fmla="*/ 0 h 9"/>
                <a:gd name="T16" fmla="*/ 1 w 26"/>
                <a:gd name="T17" fmla="*/ 0 h 9"/>
                <a:gd name="T18" fmla="*/ 1 w 26"/>
                <a:gd name="T19" fmla="*/ 0 h 9"/>
                <a:gd name="T20" fmla="*/ 0 w 26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9"/>
                <a:gd name="T35" fmla="*/ 26 w 2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5334613" y="4581350"/>
              <a:ext cx="23593" cy="7459"/>
            </a:xfrm>
            <a:custGeom>
              <a:avLst/>
              <a:gdLst>
                <a:gd name="T0" fmla="*/ 0 w 26"/>
                <a:gd name="T1" fmla="*/ 0 h 9"/>
                <a:gd name="T2" fmla="*/ 1 w 26"/>
                <a:gd name="T3" fmla="*/ 0 h 9"/>
                <a:gd name="T4" fmla="*/ 1 w 26"/>
                <a:gd name="T5" fmla="*/ 0 h 9"/>
                <a:gd name="T6" fmla="*/ 1 w 26"/>
                <a:gd name="T7" fmla="*/ 0 h 9"/>
                <a:gd name="T8" fmla="*/ 1 w 26"/>
                <a:gd name="T9" fmla="*/ 0 h 9"/>
                <a:gd name="T10" fmla="*/ 1 w 26"/>
                <a:gd name="T11" fmla="*/ 0 h 9"/>
                <a:gd name="T12" fmla="*/ 1 w 26"/>
                <a:gd name="T13" fmla="*/ 0 h 9"/>
                <a:gd name="T14" fmla="*/ 1 w 26"/>
                <a:gd name="T15" fmla="*/ 0 h 9"/>
                <a:gd name="T16" fmla="*/ 1 w 26"/>
                <a:gd name="T17" fmla="*/ 0 h 9"/>
                <a:gd name="T18" fmla="*/ 1 w 26"/>
                <a:gd name="T19" fmla="*/ 0 h 9"/>
                <a:gd name="T20" fmla="*/ 0 w 26"/>
                <a:gd name="T21" fmla="*/ 0 h 9"/>
                <a:gd name="T22" fmla="*/ 0 w 26"/>
                <a:gd name="T23" fmla="*/ 0 h 9"/>
                <a:gd name="T24" fmla="*/ 0 w 26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"/>
                <a:gd name="T41" fmla="*/ 26 w 26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4818506" y="2147939"/>
              <a:ext cx="47187" cy="18647"/>
            </a:xfrm>
            <a:custGeom>
              <a:avLst/>
              <a:gdLst>
                <a:gd name="T0" fmla="*/ 0 w 49"/>
                <a:gd name="T1" fmla="*/ 1 h 18"/>
                <a:gd name="T2" fmla="*/ 1 w 49"/>
                <a:gd name="T3" fmla="*/ 1 h 18"/>
                <a:gd name="T4" fmla="*/ 1 w 49"/>
                <a:gd name="T5" fmla="*/ 1 h 18"/>
                <a:gd name="T6" fmla="*/ 1 w 49"/>
                <a:gd name="T7" fmla="*/ 1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1 h 18"/>
                <a:gd name="T16" fmla="*/ 1 w 49"/>
                <a:gd name="T17" fmla="*/ 1 h 18"/>
                <a:gd name="T18" fmla="*/ 1 w 49"/>
                <a:gd name="T19" fmla="*/ 1 h 18"/>
                <a:gd name="T20" fmla="*/ 1 w 49"/>
                <a:gd name="T21" fmla="*/ 1 h 18"/>
                <a:gd name="T22" fmla="*/ 1 w 49"/>
                <a:gd name="T23" fmla="*/ 1 h 18"/>
                <a:gd name="T24" fmla="*/ 1 w 49"/>
                <a:gd name="T25" fmla="*/ 1 h 18"/>
                <a:gd name="T26" fmla="*/ 1 w 49"/>
                <a:gd name="T27" fmla="*/ 1 h 18"/>
                <a:gd name="T28" fmla="*/ 1 w 49"/>
                <a:gd name="T29" fmla="*/ 1 h 18"/>
                <a:gd name="T30" fmla="*/ 1 w 49"/>
                <a:gd name="T31" fmla="*/ 1 h 18"/>
                <a:gd name="T32" fmla="*/ 0 w 4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8"/>
                <a:gd name="T53" fmla="*/ 49 w 4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4818506" y="2147939"/>
              <a:ext cx="47187" cy="18647"/>
            </a:xfrm>
            <a:custGeom>
              <a:avLst/>
              <a:gdLst>
                <a:gd name="T0" fmla="*/ 0 w 49"/>
                <a:gd name="T1" fmla="*/ 1 h 18"/>
                <a:gd name="T2" fmla="*/ 1 w 49"/>
                <a:gd name="T3" fmla="*/ 1 h 18"/>
                <a:gd name="T4" fmla="*/ 1 w 49"/>
                <a:gd name="T5" fmla="*/ 1 h 18"/>
                <a:gd name="T6" fmla="*/ 1 w 49"/>
                <a:gd name="T7" fmla="*/ 1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1 h 18"/>
                <a:gd name="T16" fmla="*/ 1 w 49"/>
                <a:gd name="T17" fmla="*/ 1 h 18"/>
                <a:gd name="T18" fmla="*/ 1 w 49"/>
                <a:gd name="T19" fmla="*/ 1 h 18"/>
                <a:gd name="T20" fmla="*/ 1 w 49"/>
                <a:gd name="T21" fmla="*/ 1 h 18"/>
                <a:gd name="T22" fmla="*/ 1 w 49"/>
                <a:gd name="T23" fmla="*/ 1 h 18"/>
                <a:gd name="T24" fmla="*/ 1 w 49"/>
                <a:gd name="T25" fmla="*/ 1 h 18"/>
                <a:gd name="T26" fmla="*/ 1 w 49"/>
                <a:gd name="T27" fmla="*/ 1 h 18"/>
                <a:gd name="T28" fmla="*/ 1 w 49"/>
                <a:gd name="T29" fmla="*/ 1 h 18"/>
                <a:gd name="T30" fmla="*/ 1 w 49"/>
                <a:gd name="T31" fmla="*/ 1 h 18"/>
                <a:gd name="T32" fmla="*/ 0 w 49"/>
                <a:gd name="T33" fmla="*/ 1 h 18"/>
                <a:gd name="T34" fmla="*/ 0 w 49"/>
                <a:gd name="T35" fmla="*/ 1 h 18"/>
                <a:gd name="T36" fmla="*/ 0 w 49"/>
                <a:gd name="T37" fmla="*/ 1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18"/>
                <a:gd name="T59" fmla="*/ 49 w 49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18">
                  <a:moveTo>
                    <a:pt x="0" y="12"/>
                  </a:moveTo>
                  <a:lnTo>
                    <a:pt x="4" y="8"/>
                  </a:lnTo>
                  <a:lnTo>
                    <a:pt x="9" y="4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8" y="18"/>
                  </a:lnTo>
                  <a:lnTo>
                    <a:pt x="16" y="18"/>
                  </a:lnTo>
                  <a:lnTo>
                    <a:pt x="7" y="16"/>
                  </a:lnTo>
                  <a:lnTo>
                    <a:pt x="2" y="14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4753623" y="2121834"/>
              <a:ext cx="72255" cy="37294"/>
            </a:xfrm>
            <a:custGeom>
              <a:avLst/>
              <a:gdLst>
                <a:gd name="T0" fmla="*/ 1 w 79"/>
                <a:gd name="T1" fmla="*/ 1 h 38"/>
                <a:gd name="T2" fmla="*/ 1 w 79"/>
                <a:gd name="T3" fmla="*/ 1 h 38"/>
                <a:gd name="T4" fmla="*/ 1 w 79"/>
                <a:gd name="T5" fmla="*/ 1 h 38"/>
                <a:gd name="T6" fmla="*/ 1 w 79"/>
                <a:gd name="T7" fmla="*/ 1 h 38"/>
                <a:gd name="T8" fmla="*/ 0 w 79"/>
                <a:gd name="T9" fmla="*/ 1 h 38"/>
                <a:gd name="T10" fmla="*/ 1 w 79"/>
                <a:gd name="T11" fmla="*/ 1 h 38"/>
                <a:gd name="T12" fmla="*/ 1 w 79"/>
                <a:gd name="T13" fmla="*/ 1 h 38"/>
                <a:gd name="T14" fmla="*/ 1 w 79"/>
                <a:gd name="T15" fmla="*/ 1 h 38"/>
                <a:gd name="T16" fmla="*/ 1 w 79"/>
                <a:gd name="T17" fmla="*/ 1 h 38"/>
                <a:gd name="T18" fmla="*/ 1 w 79"/>
                <a:gd name="T19" fmla="*/ 1 h 38"/>
                <a:gd name="T20" fmla="*/ 1 w 79"/>
                <a:gd name="T21" fmla="*/ 1 h 38"/>
                <a:gd name="T22" fmla="*/ 1 w 79"/>
                <a:gd name="T23" fmla="*/ 1 h 38"/>
                <a:gd name="T24" fmla="*/ 1 w 79"/>
                <a:gd name="T25" fmla="*/ 1 h 38"/>
                <a:gd name="T26" fmla="*/ 1 w 79"/>
                <a:gd name="T27" fmla="*/ 1 h 38"/>
                <a:gd name="T28" fmla="*/ 1 w 79"/>
                <a:gd name="T29" fmla="*/ 1 h 38"/>
                <a:gd name="T30" fmla="*/ 1 w 79"/>
                <a:gd name="T31" fmla="*/ 1 h 38"/>
                <a:gd name="T32" fmla="*/ 1 w 79"/>
                <a:gd name="T33" fmla="*/ 1 h 38"/>
                <a:gd name="T34" fmla="*/ 1 w 79"/>
                <a:gd name="T35" fmla="*/ 1 h 38"/>
                <a:gd name="T36" fmla="*/ 1 w 79"/>
                <a:gd name="T37" fmla="*/ 0 h 38"/>
                <a:gd name="T38" fmla="*/ 1 w 79"/>
                <a:gd name="T39" fmla="*/ 1 h 38"/>
                <a:gd name="T40" fmla="*/ 1 w 79"/>
                <a:gd name="T41" fmla="*/ 1 h 38"/>
                <a:gd name="T42" fmla="*/ 1 w 79"/>
                <a:gd name="T43" fmla="*/ 1 h 38"/>
                <a:gd name="T44" fmla="*/ 1 w 79"/>
                <a:gd name="T45" fmla="*/ 1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9"/>
                <a:gd name="T70" fmla="*/ 0 h 38"/>
                <a:gd name="T71" fmla="*/ 79 w 79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4753623" y="2121834"/>
              <a:ext cx="72255" cy="37294"/>
            </a:xfrm>
            <a:custGeom>
              <a:avLst/>
              <a:gdLst>
                <a:gd name="T0" fmla="*/ 1 w 79"/>
                <a:gd name="T1" fmla="*/ 1 h 38"/>
                <a:gd name="T2" fmla="*/ 1 w 79"/>
                <a:gd name="T3" fmla="*/ 1 h 38"/>
                <a:gd name="T4" fmla="*/ 1 w 79"/>
                <a:gd name="T5" fmla="*/ 1 h 38"/>
                <a:gd name="T6" fmla="*/ 1 w 79"/>
                <a:gd name="T7" fmla="*/ 1 h 38"/>
                <a:gd name="T8" fmla="*/ 0 w 79"/>
                <a:gd name="T9" fmla="*/ 1 h 38"/>
                <a:gd name="T10" fmla="*/ 1 w 79"/>
                <a:gd name="T11" fmla="*/ 1 h 38"/>
                <a:gd name="T12" fmla="*/ 1 w 79"/>
                <a:gd name="T13" fmla="*/ 1 h 38"/>
                <a:gd name="T14" fmla="*/ 1 w 79"/>
                <a:gd name="T15" fmla="*/ 1 h 38"/>
                <a:gd name="T16" fmla="*/ 1 w 79"/>
                <a:gd name="T17" fmla="*/ 1 h 38"/>
                <a:gd name="T18" fmla="*/ 1 w 79"/>
                <a:gd name="T19" fmla="*/ 1 h 38"/>
                <a:gd name="T20" fmla="*/ 1 w 79"/>
                <a:gd name="T21" fmla="*/ 1 h 38"/>
                <a:gd name="T22" fmla="*/ 1 w 79"/>
                <a:gd name="T23" fmla="*/ 1 h 38"/>
                <a:gd name="T24" fmla="*/ 1 w 79"/>
                <a:gd name="T25" fmla="*/ 1 h 38"/>
                <a:gd name="T26" fmla="*/ 1 w 79"/>
                <a:gd name="T27" fmla="*/ 1 h 38"/>
                <a:gd name="T28" fmla="*/ 1 w 79"/>
                <a:gd name="T29" fmla="*/ 1 h 38"/>
                <a:gd name="T30" fmla="*/ 1 w 79"/>
                <a:gd name="T31" fmla="*/ 1 h 38"/>
                <a:gd name="T32" fmla="*/ 1 w 79"/>
                <a:gd name="T33" fmla="*/ 1 h 38"/>
                <a:gd name="T34" fmla="*/ 1 w 79"/>
                <a:gd name="T35" fmla="*/ 1 h 38"/>
                <a:gd name="T36" fmla="*/ 1 w 79"/>
                <a:gd name="T37" fmla="*/ 0 h 38"/>
                <a:gd name="T38" fmla="*/ 1 w 79"/>
                <a:gd name="T39" fmla="*/ 1 h 38"/>
                <a:gd name="T40" fmla="*/ 1 w 79"/>
                <a:gd name="T41" fmla="*/ 1 h 38"/>
                <a:gd name="T42" fmla="*/ 1 w 79"/>
                <a:gd name="T43" fmla="*/ 1 h 38"/>
                <a:gd name="T44" fmla="*/ 1 w 79"/>
                <a:gd name="T45" fmla="*/ 1 h 38"/>
                <a:gd name="T46" fmla="*/ 1 w 79"/>
                <a:gd name="T47" fmla="*/ 1 h 38"/>
                <a:gd name="T48" fmla="*/ 1 w 79"/>
                <a:gd name="T49" fmla="*/ 1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8"/>
                <a:gd name="T77" fmla="*/ 79 w 79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8">
                  <a:moveTo>
                    <a:pt x="28" y="4"/>
                  </a:moveTo>
                  <a:lnTo>
                    <a:pt x="18" y="6"/>
                  </a:lnTo>
                  <a:lnTo>
                    <a:pt x="9" y="8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1" y="32"/>
                  </a:lnTo>
                  <a:lnTo>
                    <a:pt x="18" y="34"/>
                  </a:lnTo>
                  <a:lnTo>
                    <a:pt x="32" y="36"/>
                  </a:lnTo>
                  <a:lnTo>
                    <a:pt x="44" y="38"/>
                  </a:lnTo>
                  <a:lnTo>
                    <a:pt x="53" y="36"/>
                  </a:lnTo>
                  <a:lnTo>
                    <a:pt x="65" y="30"/>
                  </a:lnTo>
                  <a:lnTo>
                    <a:pt x="74" y="22"/>
                  </a:lnTo>
                  <a:lnTo>
                    <a:pt x="79" y="16"/>
                  </a:lnTo>
                  <a:lnTo>
                    <a:pt x="76" y="10"/>
                  </a:lnTo>
                  <a:lnTo>
                    <a:pt x="72" y="4"/>
                  </a:lnTo>
                  <a:lnTo>
                    <a:pt x="65" y="2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39" y="8"/>
                  </a:lnTo>
                  <a:lnTo>
                    <a:pt x="35" y="6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4758047" y="2088270"/>
              <a:ext cx="32441" cy="31700"/>
            </a:xfrm>
            <a:custGeom>
              <a:avLst/>
              <a:gdLst>
                <a:gd name="T0" fmla="*/ 0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1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1 w 35"/>
                <a:gd name="T19" fmla="*/ 1 h 30"/>
                <a:gd name="T20" fmla="*/ 1 w 35"/>
                <a:gd name="T21" fmla="*/ 0 h 30"/>
                <a:gd name="T22" fmla="*/ 1 w 35"/>
                <a:gd name="T23" fmla="*/ 0 h 30"/>
                <a:gd name="T24" fmla="*/ 1 w 35"/>
                <a:gd name="T25" fmla="*/ 0 h 30"/>
                <a:gd name="T26" fmla="*/ 1 w 35"/>
                <a:gd name="T27" fmla="*/ 1 h 30"/>
                <a:gd name="T28" fmla="*/ 1 w 35"/>
                <a:gd name="T29" fmla="*/ 1 h 30"/>
                <a:gd name="T30" fmla="*/ 1 w 35"/>
                <a:gd name="T31" fmla="*/ 1 h 30"/>
                <a:gd name="T32" fmla="*/ 0 w 35"/>
                <a:gd name="T33" fmla="*/ 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4758047" y="2088270"/>
              <a:ext cx="32441" cy="31700"/>
            </a:xfrm>
            <a:custGeom>
              <a:avLst/>
              <a:gdLst>
                <a:gd name="T0" fmla="*/ 0 w 35"/>
                <a:gd name="T1" fmla="*/ 1 h 30"/>
                <a:gd name="T2" fmla="*/ 0 w 35"/>
                <a:gd name="T3" fmla="*/ 1 h 30"/>
                <a:gd name="T4" fmla="*/ 1 w 35"/>
                <a:gd name="T5" fmla="*/ 1 h 30"/>
                <a:gd name="T6" fmla="*/ 1 w 35"/>
                <a:gd name="T7" fmla="*/ 1 h 30"/>
                <a:gd name="T8" fmla="*/ 1 w 35"/>
                <a:gd name="T9" fmla="*/ 1 h 30"/>
                <a:gd name="T10" fmla="*/ 1 w 35"/>
                <a:gd name="T11" fmla="*/ 1 h 30"/>
                <a:gd name="T12" fmla="*/ 1 w 35"/>
                <a:gd name="T13" fmla="*/ 1 h 30"/>
                <a:gd name="T14" fmla="*/ 1 w 35"/>
                <a:gd name="T15" fmla="*/ 1 h 30"/>
                <a:gd name="T16" fmla="*/ 1 w 35"/>
                <a:gd name="T17" fmla="*/ 1 h 30"/>
                <a:gd name="T18" fmla="*/ 1 w 35"/>
                <a:gd name="T19" fmla="*/ 1 h 30"/>
                <a:gd name="T20" fmla="*/ 1 w 35"/>
                <a:gd name="T21" fmla="*/ 0 h 30"/>
                <a:gd name="T22" fmla="*/ 1 w 35"/>
                <a:gd name="T23" fmla="*/ 0 h 30"/>
                <a:gd name="T24" fmla="*/ 1 w 35"/>
                <a:gd name="T25" fmla="*/ 0 h 30"/>
                <a:gd name="T26" fmla="*/ 1 w 35"/>
                <a:gd name="T27" fmla="*/ 1 h 30"/>
                <a:gd name="T28" fmla="*/ 1 w 35"/>
                <a:gd name="T29" fmla="*/ 1 h 30"/>
                <a:gd name="T30" fmla="*/ 1 w 35"/>
                <a:gd name="T31" fmla="*/ 1 h 30"/>
                <a:gd name="T32" fmla="*/ 0 w 35"/>
                <a:gd name="T33" fmla="*/ 1 h 30"/>
                <a:gd name="T34" fmla="*/ 0 w 35"/>
                <a:gd name="T35" fmla="*/ 1 h 30"/>
                <a:gd name="T36" fmla="*/ 0 w 35"/>
                <a:gd name="T37" fmla="*/ 1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30"/>
                <a:gd name="T59" fmla="*/ 35 w 35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30">
                  <a:moveTo>
                    <a:pt x="0" y="18"/>
                  </a:moveTo>
                  <a:lnTo>
                    <a:pt x="0" y="22"/>
                  </a:lnTo>
                  <a:lnTo>
                    <a:pt x="3" y="26"/>
                  </a:lnTo>
                  <a:lnTo>
                    <a:pt x="5" y="28"/>
                  </a:lnTo>
                  <a:lnTo>
                    <a:pt x="7" y="30"/>
                  </a:lnTo>
                  <a:lnTo>
                    <a:pt x="19" y="28"/>
                  </a:lnTo>
                  <a:lnTo>
                    <a:pt x="26" y="24"/>
                  </a:lnTo>
                  <a:lnTo>
                    <a:pt x="33" y="16"/>
                  </a:lnTo>
                  <a:lnTo>
                    <a:pt x="35" y="10"/>
                  </a:lnTo>
                  <a:lnTo>
                    <a:pt x="35" y="4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7" y="6"/>
                  </a:lnTo>
                  <a:lnTo>
                    <a:pt x="10" y="10"/>
                  </a:lnTo>
                  <a:lnTo>
                    <a:pt x="3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4586994" y="2211339"/>
              <a:ext cx="78153" cy="93234"/>
            </a:xfrm>
            <a:custGeom>
              <a:avLst/>
              <a:gdLst>
                <a:gd name="T0" fmla="*/ 1 w 84"/>
                <a:gd name="T1" fmla="*/ 1 h 93"/>
                <a:gd name="T2" fmla="*/ 1 w 84"/>
                <a:gd name="T3" fmla="*/ 1 h 93"/>
                <a:gd name="T4" fmla="*/ 1 w 84"/>
                <a:gd name="T5" fmla="*/ 1 h 93"/>
                <a:gd name="T6" fmla="*/ 1 w 84"/>
                <a:gd name="T7" fmla="*/ 1 h 93"/>
                <a:gd name="T8" fmla="*/ 1 w 84"/>
                <a:gd name="T9" fmla="*/ 1 h 93"/>
                <a:gd name="T10" fmla="*/ 1 w 84"/>
                <a:gd name="T11" fmla="*/ 1 h 93"/>
                <a:gd name="T12" fmla="*/ 1 w 84"/>
                <a:gd name="T13" fmla="*/ 0 h 93"/>
                <a:gd name="T14" fmla="*/ 1 w 84"/>
                <a:gd name="T15" fmla="*/ 0 h 93"/>
                <a:gd name="T16" fmla="*/ 1 w 84"/>
                <a:gd name="T17" fmla="*/ 1 h 93"/>
                <a:gd name="T18" fmla="*/ 1 w 84"/>
                <a:gd name="T19" fmla="*/ 1 h 93"/>
                <a:gd name="T20" fmla="*/ 1 w 84"/>
                <a:gd name="T21" fmla="*/ 1 h 93"/>
                <a:gd name="T22" fmla="*/ 1 w 84"/>
                <a:gd name="T23" fmla="*/ 1 h 93"/>
                <a:gd name="T24" fmla="*/ 1 w 84"/>
                <a:gd name="T25" fmla="*/ 1 h 93"/>
                <a:gd name="T26" fmla="*/ 1 w 84"/>
                <a:gd name="T27" fmla="*/ 1 h 93"/>
                <a:gd name="T28" fmla="*/ 1 w 84"/>
                <a:gd name="T29" fmla="*/ 1 h 93"/>
                <a:gd name="T30" fmla="*/ 1 w 84"/>
                <a:gd name="T31" fmla="*/ 1 h 93"/>
                <a:gd name="T32" fmla="*/ 1 w 84"/>
                <a:gd name="T33" fmla="*/ 1 h 93"/>
                <a:gd name="T34" fmla="*/ 1 w 84"/>
                <a:gd name="T35" fmla="*/ 1 h 93"/>
                <a:gd name="T36" fmla="*/ 1 w 84"/>
                <a:gd name="T37" fmla="*/ 1 h 93"/>
                <a:gd name="T38" fmla="*/ 1 w 84"/>
                <a:gd name="T39" fmla="*/ 1 h 93"/>
                <a:gd name="T40" fmla="*/ 1 w 84"/>
                <a:gd name="T41" fmla="*/ 1 h 93"/>
                <a:gd name="T42" fmla="*/ 1 w 84"/>
                <a:gd name="T43" fmla="*/ 1 h 93"/>
                <a:gd name="T44" fmla="*/ 1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1 w 84"/>
                <a:gd name="T51" fmla="*/ 1 h 93"/>
                <a:gd name="T52" fmla="*/ 1 w 84"/>
                <a:gd name="T53" fmla="*/ 1 h 93"/>
                <a:gd name="T54" fmla="*/ 1 w 84"/>
                <a:gd name="T55" fmla="*/ 1 h 93"/>
                <a:gd name="T56" fmla="*/ 1 w 84"/>
                <a:gd name="T57" fmla="*/ 1 h 93"/>
                <a:gd name="T58" fmla="*/ 1 w 84"/>
                <a:gd name="T59" fmla="*/ 1 h 93"/>
                <a:gd name="T60" fmla="*/ 1 w 84"/>
                <a:gd name="T61" fmla="*/ 1 h 93"/>
                <a:gd name="T62" fmla="*/ 1 w 84"/>
                <a:gd name="T63" fmla="*/ 1 h 93"/>
                <a:gd name="T64" fmla="*/ 1 w 84"/>
                <a:gd name="T65" fmla="*/ 1 h 93"/>
                <a:gd name="T66" fmla="*/ 1 w 84"/>
                <a:gd name="T67" fmla="*/ 1 h 93"/>
                <a:gd name="T68" fmla="*/ 1 w 84"/>
                <a:gd name="T69" fmla="*/ 1 h 93"/>
                <a:gd name="T70" fmla="*/ 1 w 84"/>
                <a:gd name="T71" fmla="*/ 1 h 93"/>
                <a:gd name="T72" fmla="*/ 1 w 84"/>
                <a:gd name="T73" fmla="*/ 1 h 93"/>
                <a:gd name="T74" fmla="*/ 1 w 84"/>
                <a:gd name="T75" fmla="*/ 1 h 93"/>
                <a:gd name="T76" fmla="*/ 1 w 84"/>
                <a:gd name="T77" fmla="*/ 1 h 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93"/>
                <a:gd name="T119" fmla="*/ 84 w 84"/>
                <a:gd name="T120" fmla="*/ 93 h 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4586994" y="2211339"/>
              <a:ext cx="78153" cy="93234"/>
            </a:xfrm>
            <a:custGeom>
              <a:avLst/>
              <a:gdLst>
                <a:gd name="T0" fmla="*/ 1 w 84"/>
                <a:gd name="T1" fmla="*/ 1 h 93"/>
                <a:gd name="T2" fmla="*/ 1 w 84"/>
                <a:gd name="T3" fmla="*/ 1 h 93"/>
                <a:gd name="T4" fmla="*/ 1 w 84"/>
                <a:gd name="T5" fmla="*/ 1 h 93"/>
                <a:gd name="T6" fmla="*/ 1 w 84"/>
                <a:gd name="T7" fmla="*/ 1 h 93"/>
                <a:gd name="T8" fmla="*/ 1 w 84"/>
                <a:gd name="T9" fmla="*/ 1 h 93"/>
                <a:gd name="T10" fmla="*/ 1 w 84"/>
                <a:gd name="T11" fmla="*/ 1 h 93"/>
                <a:gd name="T12" fmla="*/ 1 w 84"/>
                <a:gd name="T13" fmla="*/ 0 h 93"/>
                <a:gd name="T14" fmla="*/ 1 w 84"/>
                <a:gd name="T15" fmla="*/ 0 h 93"/>
                <a:gd name="T16" fmla="*/ 1 w 84"/>
                <a:gd name="T17" fmla="*/ 1 h 93"/>
                <a:gd name="T18" fmla="*/ 1 w 84"/>
                <a:gd name="T19" fmla="*/ 1 h 93"/>
                <a:gd name="T20" fmla="*/ 1 w 84"/>
                <a:gd name="T21" fmla="*/ 1 h 93"/>
                <a:gd name="T22" fmla="*/ 1 w 84"/>
                <a:gd name="T23" fmla="*/ 1 h 93"/>
                <a:gd name="T24" fmla="*/ 1 w 84"/>
                <a:gd name="T25" fmla="*/ 1 h 93"/>
                <a:gd name="T26" fmla="*/ 1 w 84"/>
                <a:gd name="T27" fmla="*/ 1 h 93"/>
                <a:gd name="T28" fmla="*/ 1 w 84"/>
                <a:gd name="T29" fmla="*/ 1 h 93"/>
                <a:gd name="T30" fmla="*/ 1 w 84"/>
                <a:gd name="T31" fmla="*/ 1 h 93"/>
                <a:gd name="T32" fmla="*/ 1 w 84"/>
                <a:gd name="T33" fmla="*/ 1 h 93"/>
                <a:gd name="T34" fmla="*/ 1 w 84"/>
                <a:gd name="T35" fmla="*/ 1 h 93"/>
                <a:gd name="T36" fmla="*/ 1 w 84"/>
                <a:gd name="T37" fmla="*/ 1 h 93"/>
                <a:gd name="T38" fmla="*/ 1 w 84"/>
                <a:gd name="T39" fmla="*/ 1 h 93"/>
                <a:gd name="T40" fmla="*/ 1 w 84"/>
                <a:gd name="T41" fmla="*/ 1 h 93"/>
                <a:gd name="T42" fmla="*/ 1 w 84"/>
                <a:gd name="T43" fmla="*/ 1 h 93"/>
                <a:gd name="T44" fmla="*/ 1 w 84"/>
                <a:gd name="T45" fmla="*/ 1 h 93"/>
                <a:gd name="T46" fmla="*/ 0 w 84"/>
                <a:gd name="T47" fmla="*/ 1 h 93"/>
                <a:gd name="T48" fmla="*/ 0 w 84"/>
                <a:gd name="T49" fmla="*/ 1 h 93"/>
                <a:gd name="T50" fmla="*/ 1 w 84"/>
                <a:gd name="T51" fmla="*/ 1 h 93"/>
                <a:gd name="T52" fmla="*/ 1 w 84"/>
                <a:gd name="T53" fmla="*/ 1 h 93"/>
                <a:gd name="T54" fmla="*/ 1 w 84"/>
                <a:gd name="T55" fmla="*/ 1 h 93"/>
                <a:gd name="T56" fmla="*/ 1 w 84"/>
                <a:gd name="T57" fmla="*/ 1 h 93"/>
                <a:gd name="T58" fmla="*/ 1 w 84"/>
                <a:gd name="T59" fmla="*/ 1 h 93"/>
                <a:gd name="T60" fmla="*/ 1 w 84"/>
                <a:gd name="T61" fmla="*/ 1 h 93"/>
                <a:gd name="T62" fmla="*/ 1 w 84"/>
                <a:gd name="T63" fmla="*/ 1 h 93"/>
                <a:gd name="T64" fmla="*/ 1 w 84"/>
                <a:gd name="T65" fmla="*/ 1 h 93"/>
                <a:gd name="T66" fmla="*/ 1 w 84"/>
                <a:gd name="T67" fmla="*/ 1 h 93"/>
                <a:gd name="T68" fmla="*/ 1 w 84"/>
                <a:gd name="T69" fmla="*/ 1 h 93"/>
                <a:gd name="T70" fmla="*/ 1 w 84"/>
                <a:gd name="T71" fmla="*/ 1 h 93"/>
                <a:gd name="T72" fmla="*/ 1 w 84"/>
                <a:gd name="T73" fmla="*/ 1 h 93"/>
                <a:gd name="T74" fmla="*/ 1 w 84"/>
                <a:gd name="T75" fmla="*/ 1 h 93"/>
                <a:gd name="T76" fmla="*/ 1 w 84"/>
                <a:gd name="T77" fmla="*/ 1 h 93"/>
                <a:gd name="T78" fmla="*/ 1 w 84"/>
                <a:gd name="T79" fmla="*/ 1 h 93"/>
                <a:gd name="T80" fmla="*/ 1 w 84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93"/>
                <a:gd name="T125" fmla="*/ 84 w 84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93">
                  <a:moveTo>
                    <a:pt x="58" y="6"/>
                  </a:moveTo>
                  <a:lnTo>
                    <a:pt x="63" y="8"/>
                  </a:lnTo>
                  <a:lnTo>
                    <a:pt x="65" y="10"/>
                  </a:lnTo>
                  <a:lnTo>
                    <a:pt x="68" y="8"/>
                  </a:lnTo>
                  <a:lnTo>
                    <a:pt x="70" y="6"/>
                  </a:lnTo>
                  <a:lnTo>
                    <a:pt x="72" y="2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2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77" y="42"/>
                  </a:lnTo>
                  <a:lnTo>
                    <a:pt x="72" y="52"/>
                  </a:lnTo>
                  <a:lnTo>
                    <a:pt x="63" y="60"/>
                  </a:lnTo>
                  <a:lnTo>
                    <a:pt x="56" y="66"/>
                  </a:lnTo>
                  <a:lnTo>
                    <a:pt x="47" y="75"/>
                  </a:lnTo>
                  <a:lnTo>
                    <a:pt x="37" y="83"/>
                  </a:lnTo>
                  <a:lnTo>
                    <a:pt x="26" y="89"/>
                  </a:lnTo>
                  <a:lnTo>
                    <a:pt x="14" y="93"/>
                  </a:lnTo>
                  <a:lnTo>
                    <a:pt x="7" y="91"/>
                  </a:lnTo>
                  <a:lnTo>
                    <a:pt x="2" y="89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2" y="79"/>
                  </a:lnTo>
                  <a:lnTo>
                    <a:pt x="9" y="75"/>
                  </a:lnTo>
                  <a:lnTo>
                    <a:pt x="16" y="73"/>
                  </a:lnTo>
                  <a:lnTo>
                    <a:pt x="26" y="71"/>
                  </a:lnTo>
                  <a:lnTo>
                    <a:pt x="30" y="66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7" y="36"/>
                  </a:lnTo>
                  <a:lnTo>
                    <a:pt x="40" y="22"/>
                  </a:lnTo>
                  <a:lnTo>
                    <a:pt x="42" y="16"/>
                  </a:lnTo>
                  <a:lnTo>
                    <a:pt x="47" y="10"/>
                  </a:lnTo>
                  <a:lnTo>
                    <a:pt x="51" y="6"/>
                  </a:lnTo>
                  <a:lnTo>
                    <a:pt x="58" y="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4681368" y="2153533"/>
              <a:ext cx="42763" cy="39158"/>
            </a:xfrm>
            <a:custGeom>
              <a:avLst/>
              <a:gdLst>
                <a:gd name="T0" fmla="*/ 1 w 46"/>
                <a:gd name="T1" fmla="*/ 1 h 39"/>
                <a:gd name="T2" fmla="*/ 1 w 46"/>
                <a:gd name="T3" fmla="*/ 1 h 39"/>
                <a:gd name="T4" fmla="*/ 1 w 46"/>
                <a:gd name="T5" fmla="*/ 1 h 39"/>
                <a:gd name="T6" fmla="*/ 1 w 46"/>
                <a:gd name="T7" fmla="*/ 0 h 39"/>
                <a:gd name="T8" fmla="*/ 1 w 46"/>
                <a:gd name="T9" fmla="*/ 0 h 39"/>
                <a:gd name="T10" fmla="*/ 1 w 46"/>
                <a:gd name="T11" fmla="*/ 1 h 39"/>
                <a:gd name="T12" fmla="*/ 1 w 46"/>
                <a:gd name="T13" fmla="*/ 1 h 39"/>
                <a:gd name="T14" fmla="*/ 1 w 46"/>
                <a:gd name="T15" fmla="*/ 1 h 39"/>
                <a:gd name="T16" fmla="*/ 1 w 46"/>
                <a:gd name="T17" fmla="*/ 1 h 39"/>
                <a:gd name="T18" fmla="*/ 1 w 46"/>
                <a:gd name="T19" fmla="*/ 1 h 39"/>
                <a:gd name="T20" fmla="*/ 1 w 46"/>
                <a:gd name="T21" fmla="*/ 1 h 39"/>
                <a:gd name="T22" fmla="*/ 1 w 46"/>
                <a:gd name="T23" fmla="*/ 1 h 39"/>
                <a:gd name="T24" fmla="*/ 1 w 46"/>
                <a:gd name="T25" fmla="*/ 1 h 39"/>
                <a:gd name="T26" fmla="*/ 1 w 46"/>
                <a:gd name="T27" fmla="*/ 1 h 39"/>
                <a:gd name="T28" fmla="*/ 1 w 46"/>
                <a:gd name="T29" fmla="*/ 1 h 39"/>
                <a:gd name="T30" fmla="*/ 1 w 46"/>
                <a:gd name="T31" fmla="*/ 1 h 39"/>
                <a:gd name="T32" fmla="*/ 1 w 46"/>
                <a:gd name="T33" fmla="*/ 1 h 39"/>
                <a:gd name="T34" fmla="*/ 1 w 46"/>
                <a:gd name="T35" fmla="*/ 1 h 39"/>
                <a:gd name="T36" fmla="*/ 1 w 46"/>
                <a:gd name="T37" fmla="*/ 1 h 39"/>
                <a:gd name="T38" fmla="*/ 0 w 46"/>
                <a:gd name="T39" fmla="*/ 1 h 39"/>
                <a:gd name="T40" fmla="*/ 0 w 46"/>
                <a:gd name="T41" fmla="*/ 1 h 39"/>
                <a:gd name="T42" fmla="*/ 1 w 46"/>
                <a:gd name="T43" fmla="*/ 1 h 39"/>
                <a:gd name="T44" fmla="*/ 1 w 46"/>
                <a:gd name="T45" fmla="*/ 1 h 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39"/>
                <a:gd name="T71" fmla="*/ 46 w 46"/>
                <a:gd name="T72" fmla="*/ 39 h 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4681368" y="2153533"/>
              <a:ext cx="42763" cy="39158"/>
            </a:xfrm>
            <a:custGeom>
              <a:avLst/>
              <a:gdLst>
                <a:gd name="T0" fmla="*/ 1 w 46"/>
                <a:gd name="T1" fmla="*/ 1 h 39"/>
                <a:gd name="T2" fmla="*/ 1 w 46"/>
                <a:gd name="T3" fmla="*/ 1 h 39"/>
                <a:gd name="T4" fmla="*/ 1 w 46"/>
                <a:gd name="T5" fmla="*/ 1 h 39"/>
                <a:gd name="T6" fmla="*/ 1 w 46"/>
                <a:gd name="T7" fmla="*/ 0 h 39"/>
                <a:gd name="T8" fmla="*/ 1 w 46"/>
                <a:gd name="T9" fmla="*/ 0 h 39"/>
                <a:gd name="T10" fmla="*/ 1 w 46"/>
                <a:gd name="T11" fmla="*/ 1 h 39"/>
                <a:gd name="T12" fmla="*/ 1 w 46"/>
                <a:gd name="T13" fmla="*/ 1 h 39"/>
                <a:gd name="T14" fmla="*/ 1 w 46"/>
                <a:gd name="T15" fmla="*/ 1 h 39"/>
                <a:gd name="T16" fmla="*/ 1 w 46"/>
                <a:gd name="T17" fmla="*/ 1 h 39"/>
                <a:gd name="T18" fmla="*/ 1 w 46"/>
                <a:gd name="T19" fmla="*/ 1 h 39"/>
                <a:gd name="T20" fmla="*/ 1 w 46"/>
                <a:gd name="T21" fmla="*/ 1 h 39"/>
                <a:gd name="T22" fmla="*/ 1 w 46"/>
                <a:gd name="T23" fmla="*/ 1 h 39"/>
                <a:gd name="T24" fmla="*/ 1 w 46"/>
                <a:gd name="T25" fmla="*/ 1 h 39"/>
                <a:gd name="T26" fmla="*/ 1 w 46"/>
                <a:gd name="T27" fmla="*/ 1 h 39"/>
                <a:gd name="T28" fmla="*/ 1 w 46"/>
                <a:gd name="T29" fmla="*/ 1 h 39"/>
                <a:gd name="T30" fmla="*/ 1 w 46"/>
                <a:gd name="T31" fmla="*/ 1 h 39"/>
                <a:gd name="T32" fmla="*/ 1 w 46"/>
                <a:gd name="T33" fmla="*/ 1 h 39"/>
                <a:gd name="T34" fmla="*/ 1 w 46"/>
                <a:gd name="T35" fmla="*/ 1 h 39"/>
                <a:gd name="T36" fmla="*/ 1 w 46"/>
                <a:gd name="T37" fmla="*/ 1 h 39"/>
                <a:gd name="T38" fmla="*/ 0 w 46"/>
                <a:gd name="T39" fmla="*/ 1 h 39"/>
                <a:gd name="T40" fmla="*/ 0 w 46"/>
                <a:gd name="T41" fmla="*/ 1 h 39"/>
                <a:gd name="T42" fmla="*/ 1 w 46"/>
                <a:gd name="T43" fmla="*/ 1 h 39"/>
                <a:gd name="T44" fmla="*/ 1 w 46"/>
                <a:gd name="T45" fmla="*/ 1 h 39"/>
                <a:gd name="T46" fmla="*/ 1 w 46"/>
                <a:gd name="T47" fmla="*/ 1 h 39"/>
                <a:gd name="T48" fmla="*/ 1 w 46"/>
                <a:gd name="T49" fmla="*/ 1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9"/>
                <a:gd name="T77" fmla="*/ 46 w 46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9">
                  <a:moveTo>
                    <a:pt x="9" y="12"/>
                  </a:moveTo>
                  <a:lnTo>
                    <a:pt x="16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2" y="27"/>
                  </a:lnTo>
                  <a:lnTo>
                    <a:pt x="27" y="2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8" y="39"/>
                  </a:lnTo>
                  <a:lnTo>
                    <a:pt x="9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9" y="12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4676945" y="2196421"/>
              <a:ext cx="23593" cy="33564"/>
            </a:xfrm>
            <a:custGeom>
              <a:avLst/>
              <a:gdLst>
                <a:gd name="T0" fmla="*/ 0 w 25"/>
                <a:gd name="T1" fmla="*/ 1 h 34"/>
                <a:gd name="T2" fmla="*/ 0 w 25"/>
                <a:gd name="T3" fmla="*/ 1 h 34"/>
                <a:gd name="T4" fmla="*/ 0 w 25"/>
                <a:gd name="T5" fmla="*/ 1 h 34"/>
                <a:gd name="T6" fmla="*/ 0 w 25"/>
                <a:gd name="T7" fmla="*/ 1 h 34"/>
                <a:gd name="T8" fmla="*/ 1 w 25"/>
                <a:gd name="T9" fmla="*/ 1 h 34"/>
                <a:gd name="T10" fmla="*/ 1 w 25"/>
                <a:gd name="T11" fmla="*/ 0 h 34"/>
                <a:gd name="T12" fmla="*/ 1 w 25"/>
                <a:gd name="T13" fmla="*/ 0 h 34"/>
                <a:gd name="T14" fmla="*/ 1 w 25"/>
                <a:gd name="T15" fmla="*/ 0 h 34"/>
                <a:gd name="T16" fmla="*/ 1 w 25"/>
                <a:gd name="T17" fmla="*/ 1 h 34"/>
                <a:gd name="T18" fmla="*/ 1 w 25"/>
                <a:gd name="T19" fmla="*/ 1 h 34"/>
                <a:gd name="T20" fmla="*/ 1 w 25"/>
                <a:gd name="T21" fmla="*/ 1 h 34"/>
                <a:gd name="T22" fmla="*/ 1 w 25"/>
                <a:gd name="T23" fmla="*/ 1 h 34"/>
                <a:gd name="T24" fmla="*/ 1 w 25"/>
                <a:gd name="T25" fmla="*/ 1 h 34"/>
                <a:gd name="T26" fmla="*/ 1 w 25"/>
                <a:gd name="T27" fmla="*/ 1 h 34"/>
                <a:gd name="T28" fmla="*/ 0 w 25"/>
                <a:gd name="T29" fmla="*/ 1 h 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34"/>
                <a:gd name="T47" fmla="*/ 25 w 25"/>
                <a:gd name="T48" fmla="*/ 34 h 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4676945" y="2196421"/>
              <a:ext cx="23593" cy="33564"/>
            </a:xfrm>
            <a:custGeom>
              <a:avLst/>
              <a:gdLst>
                <a:gd name="T0" fmla="*/ 0 w 25"/>
                <a:gd name="T1" fmla="*/ 1 h 34"/>
                <a:gd name="T2" fmla="*/ 0 w 25"/>
                <a:gd name="T3" fmla="*/ 1 h 34"/>
                <a:gd name="T4" fmla="*/ 0 w 25"/>
                <a:gd name="T5" fmla="*/ 1 h 34"/>
                <a:gd name="T6" fmla="*/ 0 w 25"/>
                <a:gd name="T7" fmla="*/ 1 h 34"/>
                <a:gd name="T8" fmla="*/ 1 w 25"/>
                <a:gd name="T9" fmla="*/ 1 h 34"/>
                <a:gd name="T10" fmla="*/ 1 w 25"/>
                <a:gd name="T11" fmla="*/ 0 h 34"/>
                <a:gd name="T12" fmla="*/ 1 w 25"/>
                <a:gd name="T13" fmla="*/ 0 h 34"/>
                <a:gd name="T14" fmla="*/ 1 w 25"/>
                <a:gd name="T15" fmla="*/ 0 h 34"/>
                <a:gd name="T16" fmla="*/ 1 w 25"/>
                <a:gd name="T17" fmla="*/ 1 h 34"/>
                <a:gd name="T18" fmla="*/ 1 w 25"/>
                <a:gd name="T19" fmla="*/ 1 h 34"/>
                <a:gd name="T20" fmla="*/ 1 w 25"/>
                <a:gd name="T21" fmla="*/ 1 h 34"/>
                <a:gd name="T22" fmla="*/ 1 w 25"/>
                <a:gd name="T23" fmla="*/ 1 h 34"/>
                <a:gd name="T24" fmla="*/ 1 w 25"/>
                <a:gd name="T25" fmla="*/ 1 h 34"/>
                <a:gd name="T26" fmla="*/ 1 w 25"/>
                <a:gd name="T27" fmla="*/ 1 h 34"/>
                <a:gd name="T28" fmla="*/ 0 w 25"/>
                <a:gd name="T29" fmla="*/ 1 h 34"/>
                <a:gd name="T30" fmla="*/ 0 w 25"/>
                <a:gd name="T31" fmla="*/ 1 h 34"/>
                <a:gd name="T32" fmla="*/ 0 w 25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4"/>
                <a:gd name="T53" fmla="*/ 25 w 2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4">
                  <a:moveTo>
                    <a:pt x="0" y="26"/>
                  </a:move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14"/>
                  </a:lnTo>
                  <a:lnTo>
                    <a:pt x="19" y="34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2" y="30"/>
                  </a:lnTo>
                  <a:lnTo>
                    <a:pt x="0" y="2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84"/>
            <p:cNvSpPr>
              <a:spLocks/>
            </p:cNvSpPr>
            <p:nvPr/>
          </p:nvSpPr>
          <p:spPr bwMode="auto">
            <a:xfrm>
              <a:off x="4671046" y="2235579"/>
              <a:ext cx="20644" cy="1491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w 23"/>
                <a:gd name="T25" fmla="*/ 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14"/>
                <a:gd name="T41" fmla="*/ 23 w 23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85"/>
            <p:cNvSpPr>
              <a:spLocks/>
            </p:cNvSpPr>
            <p:nvPr/>
          </p:nvSpPr>
          <p:spPr bwMode="auto">
            <a:xfrm>
              <a:off x="4671046" y="2235579"/>
              <a:ext cx="20644" cy="1491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0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w 23"/>
                <a:gd name="T25" fmla="*/ 1 h 14"/>
                <a:gd name="T26" fmla="*/ 0 w 23"/>
                <a:gd name="T27" fmla="*/ 1 h 14"/>
                <a:gd name="T28" fmla="*/ 0 w 23"/>
                <a:gd name="T29" fmla="*/ 1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4"/>
                <a:gd name="T47" fmla="*/ 23 w 2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4">
                  <a:moveTo>
                    <a:pt x="0" y="14"/>
                  </a:moveTo>
                  <a:lnTo>
                    <a:pt x="0" y="12"/>
                  </a:ln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Freeform 86"/>
            <p:cNvSpPr>
              <a:spLocks/>
            </p:cNvSpPr>
            <p:nvPr/>
          </p:nvSpPr>
          <p:spPr bwMode="auto">
            <a:xfrm>
              <a:off x="4657775" y="2181504"/>
              <a:ext cx="14746" cy="20512"/>
            </a:xfrm>
            <a:custGeom>
              <a:avLst/>
              <a:gdLst>
                <a:gd name="T0" fmla="*/ 0 w 16"/>
                <a:gd name="T1" fmla="*/ 1 h 20"/>
                <a:gd name="T2" fmla="*/ 1 w 16"/>
                <a:gd name="T3" fmla="*/ 0 h 20"/>
                <a:gd name="T4" fmla="*/ 1 w 16"/>
                <a:gd name="T5" fmla="*/ 0 h 20"/>
                <a:gd name="T6" fmla="*/ 1 w 16"/>
                <a:gd name="T7" fmla="*/ 0 h 20"/>
                <a:gd name="T8" fmla="*/ 1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1 h 20"/>
                <a:gd name="T18" fmla="*/ 0 w 16"/>
                <a:gd name="T19" fmla="*/ 1 h 20"/>
                <a:gd name="T20" fmla="*/ 0 w 16"/>
                <a:gd name="T21" fmla="*/ 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0"/>
                <a:gd name="T35" fmla="*/ 16 w 16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4657775" y="2181504"/>
              <a:ext cx="14746" cy="20512"/>
            </a:xfrm>
            <a:custGeom>
              <a:avLst/>
              <a:gdLst>
                <a:gd name="T0" fmla="*/ 0 w 16"/>
                <a:gd name="T1" fmla="*/ 1 h 20"/>
                <a:gd name="T2" fmla="*/ 1 w 16"/>
                <a:gd name="T3" fmla="*/ 0 h 20"/>
                <a:gd name="T4" fmla="*/ 1 w 16"/>
                <a:gd name="T5" fmla="*/ 0 h 20"/>
                <a:gd name="T6" fmla="*/ 1 w 16"/>
                <a:gd name="T7" fmla="*/ 0 h 20"/>
                <a:gd name="T8" fmla="*/ 1 w 16"/>
                <a:gd name="T9" fmla="*/ 1 h 20"/>
                <a:gd name="T10" fmla="*/ 1 w 16"/>
                <a:gd name="T11" fmla="*/ 1 h 20"/>
                <a:gd name="T12" fmla="*/ 1 w 16"/>
                <a:gd name="T13" fmla="*/ 1 h 20"/>
                <a:gd name="T14" fmla="*/ 1 w 16"/>
                <a:gd name="T15" fmla="*/ 1 h 20"/>
                <a:gd name="T16" fmla="*/ 1 w 16"/>
                <a:gd name="T17" fmla="*/ 1 h 20"/>
                <a:gd name="T18" fmla="*/ 0 w 16"/>
                <a:gd name="T19" fmla="*/ 1 h 20"/>
                <a:gd name="T20" fmla="*/ 0 w 16"/>
                <a:gd name="T21" fmla="*/ 1 h 20"/>
                <a:gd name="T22" fmla="*/ 0 w 16"/>
                <a:gd name="T23" fmla="*/ 1 h 20"/>
                <a:gd name="T24" fmla="*/ 0 w 16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20"/>
                <a:gd name="T41" fmla="*/ 16 w 16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20">
                  <a:moveTo>
                    <a:pt x="0" y="6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9" y="1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auto">
            <a:xfrm>
              <a:off x="4732979" y="2133022"/>
              <a:ext cx="11797" cy="22376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1 w 14"/>
                <a:gd name="T9" fmla="*/ 0 h 22"/>
                <a:gd name="T10" fmla="*/ 1 w 14"/>
                <a:gd name="T11" fmla="*/ 1 h 22"/>
                <a:gd name="T12" fmla="*/ 1 w 14"/>
                <a:gd name="T13" fmla="*/ 1 h 22"/>
                <a:gd name="T14" fmla="*/ 1 w 14"/>
                <a:gd name="T15" fmla="*/ 1 h 22"/>
                <a:gd name="T16" fmla="*/ 1 w 14"/>
                <a:gd name="T17" fmla="*/ 1 h 22"/>
                <a:gd name="T18" fmla="*/ 1 w 14"/>
                <a:gd name="T19" fmla="*/ 1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0 w 14"/>
                <a:gd name="T27" fmla="*/ 1 h 22"/>
                <a:gd name="T28" fmla="*/ 0 w 14"/>
                <a:gd name="T29" fmla="*/ 1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2"/>
                <a:gd name="T47" fmla="*/ 14 w 14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4732979" y="2133022"/>
              <a:ext cx="11797" cy="22376"/>
            </a:xfrm>
            <a:custGeom>
              <a:avLst/>
              <a:gdLst>
                <a:gd name="T0" fmla="*/ 0 w 14"/>
                <a:gd name="T1" fmla="*/ 1 h 22"/>
                <a:gd name="T2" fmla="*/ 0 w 14"/>
                <a:gd name="T3" fmla="*/ 1 h 22"/>
                <a:gd name="T4" fmla="*/ 0 w 14"/>
                <a:gd name="T5" fmla="*/ 1 h 22"/>
                <a:gd name="T6" fmla="*/ 0 w 14"/>
                <a:gd name="T7" fmla="*/ 1 h 22"/>
                <a:gd name="T8" fmla="*/ 1 w 14"/>
                <a:gd name="T9" fmla="*/ 0 h 22"/>
                <a:gd name="T10" fmla="*/ 1 w 14"/>
                <a:gd name="T11" fmla="*/ 1 h 22"/>
                <a:gd name="T12" fmla="*/ 1 w 14"/>
                <a:gd name="T13" fmla="*/ 1 h 22"/>
                <a:gd name="T14" fmla="*/ 1 w 14"/>
                <a:gd name="T15" fmla="*/ 1 h 22"/>
                <a:gd name="T16" fmla="*/ 1 w 14"/>
                <a:gd name="T17" fmla="*/ 1 h 22"/>
                <a:gd name="T18" fmla="*/ 1 w 14"/>
                <a:gd name="T19" fmla="*/ 1 h 22"/>
                <a:gd name="T20" fmla="*/ 1 w 14"/>
                <a:gd name="T21" fmla="*/ 1 h 22"/>
                <a:gd name="T22" fmla="*/ 1 w 14"/>
                <a:gd name="T23" fmla="*/ 1 h 22"/>
                <a:gd name="T24" fmla="*/ 1 w 14"/>
                <a:gd name="T25" fmla="*/ 1 h 22"/>
                <a:gd name="T26" fmla="*/ 0 w 14"/>
                <a:gd name="T27" fmla="*/ 1 h 22"/>
                <a:gd name="T28" fmla="*/ 0 w 14"/>
                <a:gd name="T29" fmla="*/ 1 h 22"/>
                <a:gd name="T30" fmla="*/ 0 w 14"/>
                <a:gd name="T31" fmla="*/ 1 h 22"/>
                <a:gd name="T32" fmla="*/ 0 w 14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2"/>
                <a:gd name="T53" fmla="*/ 14 w 1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2">
                  <a:moveTo>
                    <a:pt x="0" y="1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auto">
            <a:xfrm>
              <a:off x="4892235" y="2323219"/>
              <a:ext cx="20644" cy="22376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0 h 24"/>
                <a:gd name="T8" fmla="*/ 1 w 23"/>
                <a:gd name="T9" fmla="*/ 0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1 w 23"/>
                <a:gd name="T29" fmla="*/ 1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24"/>
                <a:gd name="T47" fmla="*/ 23 w 23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auto">
            <a:xfrm>
              <a:off x="4892235" y="2323219"/>
              <a:ext cx="20644" cy="22376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0 h 24"/>
                <a:gd name="T8" fmla="*/ 1 w 23"/>
                <a:gd name="T9" fmla="*/ 0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5" y="12"/>
                  </a:moveTo>
                  <a:lnTo>
                    <a:pt x="7" y="8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1" y="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5" y="1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4734454" y="1918583"/>
              <a:ext cx="29492" cy="39158"/>
            </a:xfrm>
            <a:custGeom>
              <a:avLst/>
              <a:gdLst>
                <a:gd name="T0" fmla="*/ 1 w 32"/>
                <a:gd name="T1" fmla="*/ 0 h 39"/>
                <a:gd name="T2" fmla="*/ 1 w 32"/>
                <a:gd name="T3" fmla="*/ 1 h 39"/>
                <a:gd name="T4" fmla="*/ 0 w 32"/>
                <a:gd name="T5" fmla="*/ 1 h 39"/>
                <a:gd name="T6" fmla="*/ 1 w 32"/>
                <a:gd name="T7" fmla="*/ 1 h 39"/>
                <a:gd name="T8" fmla="*/ 1 w 32"/>
                <a:gd name="T9" fmla="*/ 1 h 39"/>
                <a:gd name="T10" fmla="*/ 1 w 32"/>
                <a:gd name="T11" fmla="*/ 1 h 39"/>
                <a:gd name="T12" fmla="*/ 1 w 32"/>
                <a:gd name="T13" fmla="*/ 1 h 39"/>
                <a:gd name="T14" fmla="*/ 1 w 32"/>
                <a:gd name="T15" fmla="*/ 1 h 39"/>
                <a:gd name="T16" fmla="*/ 1 w 32"/>
                <a:gd name="T17" fmla="*/ 1 h 39"/>
                <a:gd name="T18" fmla="*/ 1 w 32"/>
                <a:gd name="T19" fmla="*/ 1 h 39"/>
                <a:gd name="T20" fmla="*/ 1 w 32"/>
                <a:gd name="T21" fmla="*/ 1 h 39"/>
                <a:gd name="T22" fmla="*/ 1 w 32"/>
                <a:gd name="T23" fmla="*/ 1 h 39"/>
                <a:gd name="T24" fmla="*/ 1 w 32"/>
                <a:gd name="T25" fmla="*/ 1 h 39"/>
                <a:gd name="T26" fmla="*/ 1 w 32"/>
                <a:gd name="T27" fmla="*/ 1 h 39"/>
                <a:gd name="T28" fmla="*/ 1 w 32"/>
                <a:gd name="T29" fmla="*/ 1 h 39"/>
                <a:gd name="T30" fmla="*/ 1 w 32"/>
                <a:gd name="T31" fmla="*/ 1 h 39"/>
                <a:gd name="T32" fmla="*/ 1 w 32"/>
                <a:gd name="T33" fmla="*/ 1 h 39"/>
                <a:gd name="T34" fmla="*/ 1 w 32"/>
                <a:gd name="T35" fmla="*/ 1 h 39"/>
                <a:gd name="T36" fmla="*/ 1 w 32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"/>
                <a:gd name="T58" fmla="*/ 0 h 39"/>
                <a:gd name="T59" fmla="*/ 32 w 32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4734454" y="1918583"/>
              <a:ext cx="29492" cy="39158"/>
            </a:xfrm>
            <a:custGeom>
              <a:avLst/>
              <a:gdLst>
                <a:gd name="T0" fmla="*/ 1 w 32"/>
                <a:gd name="T1" fmla="*/ 0 h 39"/>
                <a:gd name="T2" fmla="*/ 1 w 32"/>
                <a:gd name="T3" fmla="*/ 1 h 39"/>
                <a:gd name="T4" fmla="*/ 0 w 32"/>
                <a:gd name="T5" fmla="*/ 1 h 39"/>
                <a:gd name="T6" fmla="*/ 1 w 32"/>
                <a:gd name="T7" fmla="*/ 1 h 39"/>
                <a:gd name="T8" fmla="*/ 1 w 32"/>
                <a:gd name="T9" fmla="*/ 1 h 39"/>
                <a:gd name="T10" fmla="*/ 1 w 32"/>
                <a:gd name="T11" fmla="*/ 1 h 39"/>
                <a:gd name="T12" fmla="*/ 1 w 32"/>
                <a:gd name="T13" fmla="*/ 1 h 39"/>
                <a:gd name="T14" fmla="*/ 1 w 32"/>
                <a:gd name="T15" fmla="*/ 1 h 39"/>
                <a:gd name="T16" fmla="*/ 1 w 32"/>
                <a:gd name="T17" fmla="*/ 1 h 39"/>
                <a:gd name="T18" fmla="*/ 1 w 32"/>
                <a:gd name="T19" fmla="*/ 1 h 39"/>
                <a:gd name="T20" fmla="*/ 1 w 32"/>
                <a:gd name="T21" fmla="*/ 1 h 39"/>
                <a:gd name="T22" fmla="*/ 1 w 32"/>
                <a:gd name="T23" fmla="*/ 1 h 39"/>
                <a:gd name="T24" fmla="*/ 1 w 32"/>
                <a:gd name="T25" fmla="*/ 1 h 39"/>
                <a:gd name="T26" fmla="*/ 1 w 32"/>
                <a:gd name="T27" fmla="*/ 1 h 39"/>
                <a:gd name="T28" fmla="*/ 1 w 32"/>
                <a:gd name="T29" fmla="*/ 1 h 39"/>
                <a:gd name="T30" fmla="*/ 1 w 32"/>
                <a:gd name="T31" fmla="*/ 1 h 39"/>
                <a:gd name="T32" fmla="*/ 1 w 32"/>
                <a:gd name="T33" fmla="*/ 1 h 39"/>
                <a:gd name="T34" fmla="*/ 1 w 32"/>
                <a:gd name="T35" fmla="*/ 1 h 39"/>
                <a:gd name="T36" fmla="*/ 1 w 32"/>
                <a:gd name="T37" fmla="*/ 0 h 39"/>
                <a:gd name="T38" fmla="*/ 1 w 32"/>
                <a:gd name="T39" fmla="*/ 0 h 39"/>
                <a:gd name="T40" fmla="*/ 1 w 32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39"/>
                <a:gd name="T65" fmla="*/ 32 w 32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39">
                  <a:moveTo>
                    <a:pt x="14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4" y="14"/>
                  </a:lnTo>
                  <a:lnTo>
                    <a:pt x="9" y="24"/>
                  </a:lnTo>
                  <a:lnTo>
                    <a:pt x="18" y="35"/>
                  </a:lnTo>
                  <a:lnTo>
                    <a:pt x="25" y="39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0" y="18"/>
                  </a:lnTo>
                  <a:lnTo>
                    <a:pt x="28" y="12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5334613" y="4581350"/>
              <a:ext cx="23593" cy="7459"/>
            </a:xfrm>
            <a:custGeom>
              <a:avLst/>
              <a:gdLst>
                <a:gd name="T0" fmla="*/ 0 w 26"/>
                <a:gd name="T1" fmla="*/ 0 h 9"/>
                <a:gd name="T2" fmla="*/ 1 w 26"/>
                <a:gd name="T3" fmla="*/ 0 h 9"/>
                <a:gd name="T4" fmla="*/ 1 w 26"/>
                <a:gd name="T5" fmla="*/ 0 h 9"/>
                <a:gd name="T6" fmla="*/ 1 w 26"/>
                <a:gd name="T7" fmla="*/ 0 h 9"/>
                <a:gd name="T8" fmla="*/ 1 w 26"/>
                <a:gd name="T9" fmla="*/ 0 h 9"/>
                <a:gd name="T10" fmla="*/ 1 w 26"/>
                <a:gd name="T11" fmla="*/ 0 h 9"/>
                <a:gd name="T12" fmla="*/ 1 w 26"/>
                <a:gd name="T13" fmla="*/ 0 h 9"/>
                <a:gd name="T14" fmla="*/ 1 w 26"/>
                <a:gd name="T15" fmla="*/ 0 h 9"/>
                <a:gd name="T16" fmla="*/ 1 w 26"/>
                <a:gd name="T17" fmla="*/ 0 h 9"/>
                <a:gd name="T18" fmla="*/ 1 w 26"/>
                <a:gd name="T19" fmla="*/ 0 h 9"/>
                <a:gd name="T20" fmla="*/ 0 w 26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9"/>
                <a:gd name="T35" fmla="*/ 26 w 26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9">
                  <a:moveTo>
                    <a:pt x="0" y="7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3" y="9"/>
                  </a:lnTo>
                  <a:lnTo>
                    <a:pt x="14" y="9"/>
                  </a:lnTo>
                  <a:lnTo>
                    <a:pt x="5" y="9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>
              <a:off x="5334613" y="4586944"/>
              <a:ext cx="0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4963016" y="2274738"/>
              <a:ext cx="737297" cy="952853"/>
            </a:xfrm>
            <a:custGeom>
              <a:avLst/>
              <a:gdLst>
                <a:gd name="T0" fmla="*/ 1 w 807"/>
                <a:gd name="T1" fmla="*/ 1 h 947"/>
                <a:gd name="T2" fmla="*/ 1 w 807"/>
                <a:gd name="T3" fmla="*/ 1 h 947"/>
                <a:gd name="T4" fmla="*/ 1 w 807"/>
                <a:gd name="T5" fmla="*/ 1 h 947"/>
                <a:gd name="T6" fmla="*/ 1 w 807"/>
                <a:gd name="T7" fmla="*/ 1 h 947"/>
                <a:gd name="T8" fmla="*/ 1 w 807"/>
                <a:gd name="T9" fmla="*/ 1 h 947"/>
                <a:gd name="T10" fmla="*/ 1 w 807"/>
                <a:gd name="T11" fmla="*/ 1 h 947"/>
                <a:gd name="T12" fmla="*/ 1 w 807"/>
                <a:gd name="T13" fmla="*/ 1 h 947"/>
                <a:gd name="T14" fmla="*/ 1 w 807"/>
                <a:gd name="T15" fmla="*/ 1 h 947"/>
                <a:gd name="T16" fmla="*/ 1 w 807"/>
                <a:gd name="T17" fmla="*/ 1 h 947"/>
                <a:gd name="T18" fmla="*/ 1 w 807"/>
                <a:gd name="T19" fmla="*/ 1 h 947"/>
                <a:gd name="T20" fmla="*/ 1 w 807"/>
                <a:gd name="T21" fmla="*/ 1 h 947"/>
                <a:gd name="T22" fmla="*/ 1 w 807"/>
                <a:gd name="T23" fmla="*/ 1 h 947"/>
                <a:gd name="T24" fmla="*/ 1 w 807"/>
                <a:gd name="T25" fmla="*/ 1 h 947"/>
                <a:gd name="T26" fmla="*/ 1 w 807"/>
                <a:gd name="T27" fmla="*/ 1 h 947"/>
                <a:gd name="T28" fmla="*/ 1 w 807"/>
                <a:gd name="T29" fmla="*/ 1 h 947"/>
                <a:gd name="T30" fmla="*/ 1 w 807"/>
                <a:gd name="T31" fmla="*/ 1 h 947"/>
                <a:gd name="T32" fmla="*/ 1 w 807"/>
                <a:gd name="T33" fmla="*/ 1 h 947"/>
                <a:gd name="T34" fmla="*/ 1 w 807"/>
                <a:gd name="T35" fmla="*/ 1 h 947"/>
                <a:gd name="T36" fmla="*/ 1 w 807"/>
                <a:gd name="T37" fmla="*/ 1 h 947"/>
                <a:gd name="T38" fmla="*/ 1 w 807"/>
                <a:gd name="T39" fmla="*/ 1 h 947"/>
                <a:gd name="T40" fmla="*/ 1 w 807"/>
                <a:gd name="T41" fmla="*/ 1 h 947"/>
                <a:gd name="T42" fmla="*/ 1 w 807"/>
                <a:gd name="T43" fmla="*/ 1 h 947"/>
                <a:gd name="T44" fmla="*/ 1 w 807"/>
                <a:gd name="T45" fmla="*/ 1 h 947"/>
                <a:gd name="T46" fmla="*/ 1 w 807"/>
                <a:gd name="T47" fmla="*/ 1 h 947"/>
                <a:gd name="T48" fmla="*/ 1 w 807"/>
                <a:gd name="T49" fmla="*/ 1 h 947"/>
                <a:gd name="T50" fmla="*/ 1 w 807"/>
                <a:gd name="T51" fmla="*/ 1 h 947"/>
                <a:gd name="T52" fmla="*/ 1 w 807"/>
                <a:gd name="T53" fmla="*/ 1 h 947"/>
                <a:gd name="T54" fmla="*/ 1 w 807"/>
                <a:gd name="T55" fmla="*/ 1 h 947"/>
                <a:gd name="T56" fmla="*/ 1 w 807"/>
                <a:gd name="T57" fmla="*/ 1 h 947"/>
                <a:gd name="T58" fmla="*/ 1 w 807"/>
                <a:gd name="T59" fmla="*/ 1 h 947"/>
                <a:gd name="T60" fmla="*/ 1 w 807"/>
                <a:gd name="T61" fmla="*/ 1 h 947"/>
                <a:gd name="T62" fmla="*/ 1 w 807"/>
                <a:gd name="T63" fmla="*/ 1 h 947"/>
                <a:gd name="T64" fmla="*/ 1 w 807"/>
                <a:gd name="T65" fmla="*/ 1 h 947"/>
                <a:gd name="T66" fmla="*/ 1 w 807"/>
                <a:gd name="T67" fmla="*/ 1 h 947"/>
                <a:gd name="T68" fmla="*/ 1 w 807"/>
                <a:gd name="T69" fmla="*/ 1 h 947"/>
                <a:gd name="T70" fmla="*/ 1 w 807"/>
                <a:gd name="T71" fmla="*/ 1 h 947"/>
                <a:gd name="T72" fmla="*/ 1 w 807"/>
                <a:gd name="T73" fmla="*/ 1 h 947"/>
                <a:gd name="T74" fmla="*/ 1 w 807"/>
                <a:gd name="T75" fmla="*/ 1 h 947"/>
                <a:gd name="T76" fmla="*/ 1 w 807"/>
                <a:gd name="T77" fmla="*/ 1 h 947"/>
                <a:gd name="T78" fmla="*/ 1 w 807"/>
                <a:gd name="T79" fmla="*/ 1 h 947"/>
                <a:gd name="T80" fmla="*/ 1 w 807"/>
                <a:gd name="T81" fmla="*/ 1 h 947"/>
                <a:gd name="T82" fmla="*/ 1 w 807"/>
                <a:gd name="T83" fmla="*/ 1 h 947"/>
                <a:gd name="T84" fmla="*/ 1 w 807"/>
                <a:gd name="T85" fmla="*/ 1 h 947"/>
                <a:gd name="T86" fmla="*/ 1 w 807"/>
                <a:gd name="T87" fmla="*/ 1 h 947"/>
                <a:gd name="T88" fmla="*/ 1 w 807"/>
                <a:gd name="T89" fmla="*/ 1 h 947"/>
                <a:gd name="T90" fmla="*/ 1 w 807"/>
                <a:gd name="T91" fmla="*/ 1 h 947"/>
                <a:gd name="T92" fmla="*/ 1 w 807"/>
                <a:gd name="T93" fmla="*/ 1 h 947"/>
                <a:gd name="T94" fmla="*/ 1 w 807"/>
                <a:gd name="T95" fmla="*/ 1 h 947"/>
                <a:gd name="T96" fmla="*/ 1 w 807"/>
                <a:gd name="T97" fmla="*/ 1 h 947"/>
                <a:gd name="T98" fmla="*/ 1 w 807"/>
                <a:gd name="T99" fmla="*/ 1 h 947"/>
                <a:gd name="T100" fmla="*/ 1 w 807"/>
                <a:gd name="T101" fmla="*/ 1 h 947"/>
                <a:gd name="T102" fmla="*/ 1 w 807"/>
                <a:gd name="T103" fmla="*/ 1 h 947"/>
                <a:gd name="T104" fmla="*/ 1 w 807"/>
                <a:gd name="T105" fmla="*/ 1 h 947"/>
                <a:gd name="T106" fmla="*/ 1 w 807"/>
                <a:gd name="T107" fmla="*/ 1 h 947"/>
                <a:gd name="T108" fmla="*/ 1 w 807"/>
                <a:gd name="T109" fmla="*/ 1 h 947"/>
                <a:gd name="T110" fmla="*/ 1 w 807"/>
                <a:gd name="T111" fmla="*/ 1 h 947"/>
                <a:gd name="T112" fmla="*/ 1 w 807"/>
                <a:gd name="T113" fmla="*/ 1 h 947"/>
                <a:gd name="T114" fmla="*/ 1 w 807"/>
                <a:gd name="T115" fmla="*/ 1 h 947"/>
                <a:gd name="T116" fmla="*/ 1 w 807"/>
                <a:gd name="T117" fmla="*/ 1 h 9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7"/>
                <a:gd name="T178" fmla="*/ 0 h 947"/>
                <a:gd name="T179" fmla="*/ 807 w 807"/>
                <a:gd name="T180" fmla="*/ 947 h 9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7" h="947">
                  <a:moveTo>
                    <a:pt x="279" y="947"/>
                  </a:moveTo>
                  <a:lnTo>
                    <a:pt x="277" y="943"/>
                  </a:lnTo>
                  <a:lnTo>
                    <a:pt x="272" y="941"/>
                  </a:lnTo>
                  <a:lnTo>
                    <a:pt x="265" y="939"/>
                  </a:lnTo>
                  <a:lnTo>
                    <a:pt x="258" y="939"/>
                  </a:lnTo>
                  <a:lnTo>
                    <a:pt x="249" y="937"/>
                  </a:lnTo>
                  <a:lnTo>
                    <a:pt x="239" y="933"/>
                  </a:lnTo>
                  <a:lnTo>
                    <a:pt x="235" y="927"/>
                  </a:lnTo>
                  <a:lnTo>
                    <a:pt x="230" y="921"/>
                  </a:lnTo>
                  <a:lnTo>
                    <a:pt x="223" y="907"/>
                  </a:lnTo>
                  <a:lnTo>
                    <a:pt x="214" y="899"/>
                  </a:lnTo>
                  <a:lnTo>
                    <a:pt x="212" y="893"/>
                  </a:lnTo>
                  <a:lnTo>
                    <a:pt x="212" y="885"/>
                  </a:lnTo>
                  <a:lnTo>
                    <a:pt x="216" y="879"/>
                  </a:lnTo>
                  <a:lnTo>
                    <a:pt x="219" y="872"/>
                  </a:lnTo>
                  <a:lnTo>
                    <a:pt x="207" y="858"/>
                  </a:lnTo>
                  <a:lnTo>
                    <a:pt x="186" y="836"/>
                  </a:lnTo>
                  <a:lnTo>
                    <a:pt x="184" y="828"/>
                  </a:lnTo>
                  <a:lnTo>
                    <a:pt x="181" y="822"/>
                  </a:lnTo>
                  <a:lnTo>
                    <a:pt x="179" y="820"/>
                  </a:lnTo>
                  <a:lnTo>
                    <a:pt x="177" y="818"/>
                  </a:lnTo>
                  <a:lnTo>
                    <a:pt x="170" y="818"/>
                  </a:lnTo>
                  <a:lnTo>
                    <a:pt x="167" y="814"/>
                  </a:lnTo>
                  <a:lnTo>
                    <a:pt x="174" y="798"/>
                  </a:lnTo>
                  <a:lnTo>
                    <a:pt x="184" y="786"/>
                  </a:lnTo>
                  <a:lnTo>
                    <a:pt x="186" y="770"/>
                  </a:lnTo>
                  <a:lnTo>
                    <a:pt x="191" y="753"/>
                  </a:lnTo>
                  <a:lnTo>
                    <a:pt x="198" y="751"/>
                  </a:lnTo>
                  <a:lnTo>
                    <a:pt x="205" y="751"/>
                  </a:lnTo>
                  <a:lnTo>
                    <a:pt x="212" y="751"/>
                  </a:lnTo>
                  <a:lnTo>
                    <a:pt x="219" y="751"/>
                  </a:lnTo>
                  <a:lnTo>
                    <a:pt x="223" y="749"/>
                  </a:lnTo>
                  <a:lnTo>
                    <a:pt x="228" y="743"/>
                  </a:lnTo>
                  <a:lnTo>
                    <a:pt x="232" y="735"/>
                  </a:lnTo>
                  <a:lnTo>
                    <a:pt x="232" y="717"/>
                  </a:lnTo>
                  <a:lnTo>
                    <a:pt x="232" y="711"/>
                  </a:lnTo>
                  <a:lnTo>
                    <a:pt x="228" y="705"/>
                  </a:lnTo>
                  <a:lnTo>
                    <a:pt x="221" y="701"/>
                  </a:lnTo>
                  <a:lnTo>
                    <a:pt x="212" y="699"/>
                  </a:lnTo>
                  <a:lnTo>
                    <a:pt x="184" y="703"/>
                  </a:lnTo>
                  <a:lnTo>
                    <a:pt x="163" y="705"/>
                  </a:lnTo>
                  <a:lnTo>
                    <a:pt x="156" y="699"/>
                  </a:lnTo>
                  <a:lnTo>
                    <a:pt x="149" y="691"/>
                  </a:lnTo>
                  <a:lnTo>
                    <a:pt x="139" y="681"/>
                  </a:lnTo>
                  <a:lnTo>
                    <a:pt x="135" y="669"/>
                  </a:lnTo>
                  <a:lnTo>
                    <a:pt x="132" y="663"/>
                  </a:lnTo>
                  <a:lnTo>
                    <a:pt x="130" y="661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16" y="654"/>
                  </a:lnTo>
                  <a:lnTo>
                    <a:pt x="111" y="654"/>
                  </a:lnTo>
                  <a:lnTo>
                    <a:pt x="107" y="650"/>
                  </a:lnTo>
                  <a:lnTo>
                    <a:pt x="104" y="646"/>
                  </a:lnTo>
                  <a:lnTo>
                    <a:pt x="107" y="644"/>
                  </a:lnTo>
                  <a:lnTo>
                    <a:pt x="109" y="642"/>
                  </a:lnTo>
                  <a:lnTo>
                    <a:pt x="111" y="642"/>
                  </a:lnTo>
                  <a:lnTo>
                    <a:pt x="111" y="640"/>
                  </a:lnTo>
                  <a:lnTo>
                    <a:pt x="109" y="636"/>
                  </a:lnTo>
                  <a:lnTo>
                    <a:pt x="102" y="634"/>
                  </a:lnTo>
                  <a:lnTo>
                    <a:pt x="98" y="632"/>
                  </a:lnTo>
                  <a:lnTo>
                    <a:pt x="91" y="630"/>
                  </a:lnTo>
                  <a:lnTo>
                    <a:pt x="88" y="630"/>
                  </a:lnTo>
                  <a:lnTo>
                    <a:pt x="86" y="628"/>
                  </a:lnTo>
                  <a:lnTo>
                    <a:pt x="86" y="626"/>
                  </a:lnTo>
                  <a:lnTo>
                    <a:pt x="88" y="622"/>
                  </a:lnTo>
                  <a:lnTo>
                    <a:pt x="102" y="610"/>
                  </a:lnTo>
                  <a:lnTo>
                    <a:pt x="114" y="600"/>
                  </a:lnTo>
                  <a:lnTo>
                    <a:pt x="118" y="572"/>
                  </a:lnTo>
                  <a:lnTo>
                    <a:pt x="121" y="547"/>
                  </a:lnTo>
                  <a:lnTo>
                    <a:pt x="123" y="523"/>
                  </a:lnTo>
                  <a:lnTo>
                    <a:pt x="123" y="497"/>
                  </a:lnTo>
                  <a:lnTo>
                    <a:pt x="123" y="485"/>
                  </a:lnTo>
                  <a:lnTo>
                    <a:pt x="118" y="473"/>
                  </a:lnTo>
                  <a:lnTo>
                    <a:pt x="116" y="465"/>
                  </a:lnTo>
                  <a:lnTo>
                    <a:pt x="111" y="457"/>
                  </a:lnTo>
                  <a:lnTo>
                    <a:pt x="102" y="445"/>
                  </a:lnTo>
                  <a:lnTo>
                    <a:pt x="95" y="441"/>
                  </a:lnTo>
                  <a:lnTo>
                    <a:pt x="86" y="438"/>
                  </a:lnTo>
                  <a:lnTo>
                    <a:pt x="79" y="434"/>
                  </a:lnTo>
                  <a:lnTo>
                    <a:pt x="77" y="432"/>
                  </a:lnTo>
                  <a:lnTo>
                    <a:pt x="72" y="426"/>
                  </a:lnTo>
                  <a:lnTo>
                    <a:pt x="70" y="424"/>
                  </a:lnTo>
                  <a:lnTo>
                    <a:pt x="65" y="420"/>
                  </a:lnTo>
                  <a:lnTo>
                    <a:pt x="56" y="418"/>
                  </a:lnTo>
                  <a:lnTo>
                    <a:pt x="42" y="420"/>
                  </a:lnTo>
                  <a:lnTo>
                    <a:pt x="21" y="414"/>
                  </a:lnTo>
                  <a:lnTo>
                    <a:pt x="0" y="406"/>
                  </a:lnTo>
                  <a:lnTo>
                    <a:pt x="16" y="394"/>
                  </a:lnTo>
                  <a:lnTo>
                    <a:pt x="39" y="378"/>
                  </a:lnTo>
                  <a:lnTo>
                    <a:pt x="63" y="364"/>
                  </a:lnTo>
                  <a:lnTo>
                    <a:pt x="77" y="358"/>
                  </a:lnTo>
                  <a:lnTo>
                    <a:pt x="86" y="356"/>
                  </a:lnTo>
                  <a:lnTo>
                    <a:pt x="100" y="352"/>
                  </a:lnTo>
                  <a:lnTo>
                    <a:pt x="118" y="336"/>
                  </a:lnTo>
                  <a:lnTo>
                    <a:pt x="135" y="315"/>
                  </a:lnTo>
                  <a:lnTo>
                    <a:pt x="146" y="303"/>
                  </a:lnTo>
                  <a:lnTo>
                    <a:pt x="151" y="295"/>
                  </a:lnTo>
                  <a:lnTo>
                    <a:pt x="156" y="289"/>
                  </a:lnTo>
                  <a:lnTo>
                    <a:pt x="167" y="283"/>
                  </a:lnTo>
                  <a:lnTo>
                    <a:pt x="172" y="279"/>
                  </a:lnTo>
                  <a:lnTo>
                    <a:pt x="172" y="275"/>
                  </a:lnTo>
                  <a:lnTo>
                    <a:pt x="174" y="267"/>
                  </a:lnTo>
                  <a:lnTo>
                    <a:pt x="177" y="257"/>
                  </a:lnTo>
                  <a:lnTo>
                    <a:pt x="179" y="249"/>
                  </a:lnTo>
                  <a:lnTo>
                    <a:pt x="184" y="239"/>
                  </a:lnTo>
                  <a:lnTo>
                    <a:pt x="195" y="229"/>
                  </a:lnTo>
                  <a:lnTo>
                    <a:pt x="209" y="218"/>
                  </a:lnTo>
                  <a:lnTo>
                    <a:pt x="219" y="208"/>
                  </a:lnTo>
                  <a:lnTo>
                    <a:pt x="223" y="196"/>
                  </a:lnTo>
                  <a:lnTo>
                    <a:pt x="226" y="184"/>
                  </a:lnTo>
                  <a:lnTo>
                    <a:pt x="228" y="178"/>
                  </a:lnTo>
                  <a:lnTo>
                    <a:pt x="226" y="168"/>
                  </a:lnTo>
                  <a:lnTo>
                    <a:pt x="228" y="160"/>
                  </a:lnTo>
                  <a:lnTo>
                    <a:pt x="232" y="156"/>
                  </a:lnTo>
                  <a:lnTo>
                    <a:pt x="237" y="150"/>
                  </a:lnTo>
                  <a:lnTo>
                    <a:pt x="244" y="146"/>
                  </a:lnTo>
                  <a:lnTo>
                    <a:pt x="249" y="140"/>
                  </a:lnTo>
                  <a:lnTo>
                    <a:pt x="253" y="130"/>
                  </a:lnTo>
                  <a:lnTo>
                    <a:pt x="256" y="116"/>
                  </a:lnTo>
                  <a:lnTo>
                    <a:pt x="256" y="111"/>
                  </a:lnTo>
                  <a:lnTo>
                    <a:pt x="263" y="107"/>
                  </a:lnTo>
                  <a:lnTo>
                    <a:pt x="267" y="105"/>
                  </a:lnTo>
                  <a:lnTo>
                    <a:pt x="270" y="99"/>
                  </a:lnTo>
                  <a:lnTo>
                    <a:pt x="274" y="89"/>
                  </a:lnTo>
                  <a:lnTo>
                    <a:pt x="279" y="77"/>
                  </a:lnTo>
                  <a:lnTo>
                    <a:pt x="279" y="69"/>
                  </a:lnTo>
                  <a:lnTo>
                    <a:pt x="277" y="65"/>
                  </a:lnTo>
                  <a:lnTo>
                    <a:pt x="274" y="63"/>
                  </a:lnTo>
                  <a:lnTo>
                    <a:pt x="274" y="61"/>
                  </a:lnTo>
                  <a:lnTo>
                    <a:pt x="274" y="57"/>
                  </a:lnTo>
                  <a:lnTo>
                    <a:pt x="279" y="53"/>
                  </a:lnTo>
                  <a:lnTo>
                    <a:pt x="288" y="25"/>
                  </a:lnTo>
                  <a:lnTo>
                    <a:pt x="295" y="0"/>
                  </a:lnTo>
                  <a:lnTo>
                    <a:pt x="307" y="9"/>
                  </a:lnTo>
                  <a:lnTo>
                    <a:pt x="319" y="17"/>
                  </a:lnTo>
                  <a:lnTo>
                    <a:pt x="326" y="11"/>
                  </a:lnTo>
                  <a:lnTo>
                    <a:pt x="328" y="13"/>
                  </a:lnTo>
                  <a:lnTo>
                    <a:pt x="330" y="15"/>
                  </a:lnTo>
                  <a:lnTo>
                    <a:pt x="330" y="19"/>
                  </a:lnTo>
                  <a:lnTo>
                    <a:pt x="333" y="21"/>
                  </a:lnTo>
                  <a:lnTo>
                    <a:pt x="335" y="19"/>
                  </a:lnTo>
                  <a:lnTo>
                    <a:pt x="337" y="17"/>
                  </a:lnTo>
                  <a:lnTo>
                    <a:pt x="342" y="17"/>
                  </a:lnTo>
                  <a:lnTo>
                    <a:pt x="347" y="21"/>
                  </a:lnTo>
                  <a:lnTo>
                    <a:pt x="351" y="27"/>
                  </a:lnTo>
                  <a:lnTo>
                    <a:pt x="354" y="31"/>
                  </a:lnTo>
                  <a:lnTo>
                    <a:pt x="363" y="29"/>
                  </a:lnTo>
                  <a:lnTo>
                    <a:pt x="367" y="31"/>
                  </a:lnTo>
                  <a:lnTo>
                    <a:pt x="372" y="33"/>
                  </a:lnTo>
                  <a:lnTo>
                    <a:pt x="377" y="37"/>
                  </a:lnTo>
                  <a:lnTo>
                    <a:pt x="377" y="45"/>
                  </a:lnTo>
                  <a:lnTo>
                    <a:pt x="377" y="53"/>
                  </a:lnTo>
                  <a:lnTo>
                    <a:pt x="377" y="61"/>
                  </a:lnTo>
                  <a:lnTo>
                    <a:pt x="379" y="65"/>
                  </a:lnTo>
                  <a:lnTo>
                    <a:pt x="381" y="67"/>
                  </a:lnTo>
                  <a:lnTo>
                    <a:pt x="384" y="69"/>
                  </a:lnTo>
                  <a:lnTo>
                    <a:pt x="386" y="67"/>
                  </a:lnTo>
                  <a:lnTo>
                    <a:pt x="391" y="67"/>
                  </a:lnTo>
                  <a:lnTo>
                    <a:pt x="395" y="63"/>
                  </a:lnTo>
                  <a:lnTo>
                    <a:pt x="398" y="59"/>
                  </a:lnTo>
                  <a:lnTo>
                    <a:pt x="400" y="53"/>
                  </a:lnTo>
                  <a:lnTo>
                    <a:pt x="400" y="49"/>
                  </a:lnTo>
                  <a:lnTo>
                    <a:pt x="412" y="47"/>
                  </a:lnTo>
                  <a:lnTo>
                    <a:pt x="419" y="49"/>
                  </a:lnTo>
                  <a:lnTo>
                    <a:pt x="423" y="53"/>
                  </a:lnTo>
                  <a:lnTo>
                    <a:pt x="430" y="53"/>
                  </a:lnTo>
                  <a:lnTo>
                    <a:pt x="440" y="57"/>
                  </a:lnTo>
                  <a:lnTo>
                    <a:pt x="451" y="67"/>
                  </a:lnTo>
                  <a:lnTo>
                    <a:pt x="465" y="81"/>
                  </a:lnTo>
                  <a:lnTo>
                    <a:pt x="482" y="101"/>
                  </a:lnTo>
                  <a:lnTo>
                    <a:pt x="484" y="105"/>
                  </a:lnTo>
                  <a:lnTo>
                    <a:pt x="482" y="111"/>
                  </a:lnTo>
                  <a:lnTo>
                    <a:pt x="477" y="118"/>
                  </a:lnTo>
                  <a:lnTo>
                    <a:pt x="470" y="126"/>
                  </a:lnTo>
                  <a:lnTo>
                    <a:pt x="465" y="130"/>
                  </a:lnTo>
                  <a:lnTo>
                    <a:pt x="461" y="134"/>
                  </a:lnTo>
                  <a:lnTo>
                    <a:pt x="461" y="136"/>
                  </a:lnTo>
                  <a:lnTo>
                    <a:pt x="461" y="138"/>
                  </a:lnTo>
                  <a:lnTo>
                    <a:pt x="463" y="138"/>
                  </a:lnTo>
                  <a:lnTo>
                    <a:pt x="465" y="138"/>
                  </a:lnTo>
                  <a:lnTo>
                    <a:pt x="477" y="124"/>
                  </a:lnTo>
                  <a:lnTo>
                    <a:pt x="484" y="120"/>
                  </a:lnTo>
                  <a:lnTo>
                    <a:pt x="489" y="120"/>
                  </a:lnTo>
                  <a:lnTo>
                    <a:pt x="491" y="120"/>
                  </a:lnTo>
                  <a:lnTo>
                    <a:pt x="491" y="122"/>
                  </a:lnTo>
                  <a:lnTo>
                    <a:pt x="493" y="126"/>
                  </a:lnTo>
                  <a:lnTo>
                    <a:pt x="493" y="132"/>
                  </a:lnTo>
                  <a:lnTo>
                    <a:pt x="493" y="140"/>
                  </a:lnTo>
                  <a:lnTo>
                    <a:pt x="493" y="142"/>
                  </a:lnTo>
                  <a:lnTo>
                    <a:pt x="491" y="144"/>
                  </a:lnTo>
                  <a:lnTo>
                    <a:pt x="489" y="146"/>
                  </a:lnTo>
                  <a:lnTo>
                    <a:pt x="486" y="144"/>
                  </a:lnTo>
                  <a:lnTo>
                    <a:pt x="479" y="162"/>
                  </a:lnTo>
                  <a:lnTo>
                    <a:pt x="470" y="180"/>
                  </a:lnTo>
                  <a:lnTo>
                    <a:pt x="475" y="182"/>
                  </a:lnTo>
                  <a:lnTo>
                    <a:pt x="479" y="178"/>
                  </a:lnTo>
                  <a:lnTo>
                    <a:pt x="482" y="176"/>
                  </a:lnTo>
                  <a:lnTo>
                    <a:pt x="484" y="176"/>
                  </a:lnTo>
                  <a:lnTo>
                    <a:pt x="486" y="176"/>
                  </a:lnTo>
                  <a:lnTo>
                    <a:pt x="489" y="180"/>
                  </a:lnTo>
                  <a:lnTo>
                    <a:pt x="489" y="196"/>
                  </a:lnTo>
                  <a:lnTo>
                    <a:pt x="486" y="208"/>
                  </a:lnTo>
                  <a:lnTo>
                    <a:pt x="491" y="208"/>
                  </a:lnTo>
                  <a:lnTo>
                    <a:pt x="493" y="208"/>
                  </a:lnTo>
                  <a:lnTo>
                    <a:pt x="495" y="204"/>
                  </a:lnTo>
                  <a:lnTo>
                    <a:pt x="495" y="200"/>
                  </a:lnTo>
                  <a:lnTo>
                    <a:pt x="498" y="190"/>
                  </a:lnTo>
                  <a:lnTo>
                    <a:pt x="500" y="176"/>
                  </a:lnTo>
                  <a:lnTo>
                    <a:pt x="500" y="162"/>
                  </a:lnTo>
                  <a:lnTo>
                    <a:pt x="502" y="150"/>
                  </a:lnTo>
                  <a:lnTo>
                    <a:pt x="505" y="146"/>
                  </a:lnTo>
                  <a:lnTo>
                    <a:pt x="507" y="142"/>
                  </a:lnTo>
                  <a:lnTo>
                    <a:pt x="509" y="140"/>
                  </a:lnTo>
                  <a:lnTo>
                    <a:pt x="514" y="140"/>
                  </a:lnTo>
                  <a:lnTo>
                    <a:pt x="516" y="140"/>
                  </a:lnTo>
                  <a:lnTo>
                    <a:pt x="519" y="140"/>
                  </a:lnTo>
                  <a:lnTo>
                    <a:pt x="521" y="140"/>
                  </a:lnTo>
                  <a:lnTo>
                    <a:pt x="523" y="142"/>
                  </a:lnTo>
                  <a:lnTo>
                    <a:pt x="523" y="148"/>
                  </a:lnTo>
                  <a:lnTo>
                    <a:pt x="523" y="156"/>
                  </a:lnTo>
                  <a:lnTo>
                    <a:pt x="521" y="164"/>
                  </a:lnTo>
                  <a:lnTo>
                    <a:pt x="521" y="170"/>
                  </a:lnTo>
                  <a:lnTo>
                    <a:pt x="523" y="176"/>
                  </a:lnTo>
                  <a:lnTo>
                    <a:pt x="528" y="178"/>
                  </a:lnTo>
                  <a:lnTo>
                    <a:pt x="535" y="176"/>
                  </a:lnTo>
                  <a:lnTo>
                    <a:pt x="540" y="174"/>
                  </a:lnTo>
                  <a:lnTo>
                    <a:pt x="544" y="170"/>
                  </a:lnTo>
                  <a:lnTo>
                    <a:pt x="549" y="166"/>
                  </a:lnTo>
                  <a:lnTo>
                    <a:pt x="556" y="162"/>
                  </a:lnTo>
                  <a:lnTo>
                    <a:pt x="568" y="158"/>
                  </a:lnTo>
                  <a:lnTo>
                    <a:pt x="582" y="156"/>
                  </a:lnTo>
                  <a:lnTo>
                    <a:pt x="600" y="156"/>
                  </a:lnTo>
                  <a:lnTo>
                    <a:pt x="607" y="158"/>
                  </a:lnTo>
                  <a:lnTo>
                    <a:pt x="610" y="156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12" y="146"/>
                  </a:lnTo>
                  <a:lnTo>
                    <a:pt x="619" y="144"/>
                  </a:lnTo>
                  <a:lnTo>
                    <a:pt x="635" y="144"/>
                  </a:lnTo>
                  <a:lnTo>
                    <a:pt x="649" y="146"/>
                  </a:lnTo>
                  <a:lnTo>
                    <a:pt x="665" y="152"/>
                  </a:lnTo>
                  <a:lnTo>
                    <a:pt x="684" y="160"/>
                  </a:lnTo>
                  <a:lnTo>
                    <a:pt x="703" y="170"/>
                  </a:lnTo>
                  <a:lnTo>
                    <a:pt x="719" y="180"/>
                  </a:lnTo>
                  <a:lnTo>
                    <a:pt x="735" y="186"/>
                  </a:lnTo>
                  <a:lnTo>
                    <a:pt x="747" y="190"/>
                  </a:lnTo>
                  <a:lnTo>
                    <a:pt x="758" y="192"/>
                  </a:lnTo>
                  <a:lnTo>
                    <a:pt x="761" y="192"/>
                  </a:lnTo>
                  <a:lnTo>
                    <a:pt x="770" y="194"/>
                  </a:lnTo>
                  <a:lnTo>
                    <a:pt x="782" y="194"/>
                  </a:lnTo>
                  <a:lnTo>
                    <a:pt x="793" y="192"/>
                  </a:lnTo>
                  <a:lnTo>
                    <a:pt x="800" y="188"/>
                  </a:lnTo>
                  <a:lnTo>
                    <a:pt x="807" y="184"/>
                  </a:lnTo>
                  <a:lnTo>
                    <a:pt x="807" y="194"/>
                  </a:lnTo>
                  <a:lnTo>
                    <a:pt x="805" y="198"/>
                  </a:lnTo>
                  <a:lnTo>
                    <a:pt x="805" y="206"/>
                  </a:lnTo>
                  <a:lnTo>
                    <a:pt x="800" y="214"/>
                  </a:lnTo>
                  <a:lnTo>
                    <a:pt x="793" y="223"/>
                  </a:lnTo>
                  <a:lnTo>
                    <a:pt x="786" y="229"/>
                  </a:lnTo>
                  <a:lnTo>
                    <a:pt x="777" y="237"/>
                  </a:lnTo>
                  <a:lnTo>
                    <a:pt x="765" y="243"/>
                  </a:lnTo>
                  <a:lnTo>
                    <a:pt x="756" y="249"/>
                  </a:lnTo>
                  <a:lnTo>
                    <a:pt x="749" y="251"/>
                  </a:lnTo>
                  <a:lnTo>
                    <a:pt x="733" y="255"/>
                  </a:lnTo>
                  <a:lnTo>
                    <a:pt x="721" y="257"/>
                  </a:lnTo>
                  <a:lnTo>
                    <a:pt x="714" y="261"/>
                  </a:lnTo>
                  <a:lnTo>
                    <a:pt x="707" y="265"/>
                  </a:lnTo>
                  <a:lnTo>
                    <a:pt x="705" y="271"/>
                  </a:lnTo>
                  <a:lnTo>
                    <a:pt x="703" y="275"/>
                  </a:lnTo>
                  <a:lnTo>
                    <a:pt x="700" y="287"/>
                  </a:lnTo>
                  <a:lnTo>
                    <a:pt x="696" y="295"/>
                  </a:lnTo>
                  <a:lnTo>
                    <a:pt x="686" y="305"/>
                  </a:lnTo>
                  <a:lnTo>
                    <a:pt x="677" y="311"/>
                  </a:lnTo>
                  <a:lnTo>
                    <a:pt x="672" y="315"/>
                  </a:lnTo>
                  <a:lnTo>
                    <a:pt x="670" y="319"/>
                  </a:lnTo>
                  <a:lnTo>
                    <a:pt x="668" y="323"/>
                  </a:lnTo>
                  <a:lnTo>
                    <a:pt x="668" y="329"/>
                  </a:lnTo>
                  <a:lnTo>
                    <a:pt x="670" y="344"/>
                  </a:lnTo>
                  <a:lnTo>
                    <a:pt x="670" y="358"/>
                  </a:lnTo>
                  <a:lnTo>
                    <a:pt x="668" y="370"/>
                  </a:lnTo>
                  <a:lnTo>
                    <a:pt x="663" y="378"/>
                  </a:lnTo>
                  <a:lnTo>
                    <a:pt x="670" y="400"/>
                  </a:lnTo>
                  <a:lnTo>
                    <a:pt x="677" y="426"/>
                  </a:lnTo>
                  <a:lnTo>
                    <a:pt x="675" y="438"/>
                  </a:lnTo>
                  <a:lnTo>
                    <a:pt x="670" y="447"/>
                  </a:lnTo>
                  <a:lnTo>
                    <a:pt x="665" y="455"/>
                  </a:lnTo>
                  <a:lnTo>
                    <a:pt x="658" y="461"/>
                  </a:lnTo>
                  <a:lnTo>
                    <a:pt x="654" y="467"/>
                  </a:lnTo>
                  <a:lnTo>
                    <a:pt x="647" y="475"/>
                  </a:lnTo>
                  <a:lnTo>
                    <a:pt x="644" y="485"/>
                  </a:lnTo>
                  <a:lnTo>
                    <a:pt x="642" y="497"/>
                  </a:lnTo>
                  <a:lnTo>
                    <a:pt x="644" y="507"/>
                  </a:lnTo>
                  <a:lnTo>
                    <a:pt x="647" y="517"/>
                  </a:lnTo>
                  <a:lnTo>
                    <a:pt x="651" y="523"/>
                  </a:lnTo>
                  <a:lnTo>
                    <a:pt x="656" y="529"/>
                  </a:lnTo>
                  <a:lnTo>
                    <a:pt x="661" y="535"/>
                  </a:lnTo>
                  <a:lnTo>
                    <a:pt x="665" y="539"/>
                  </a:lnTo>
                  <a:lnTo>
                    <a:pt x="670" y="545"/>
                  </a:lnTo>
                  <a:lnTo>
                    <a:pt x="670" y="554"/>
                  </a:lnTo>
                  <a:lnTo>
                    <a:pt x="670" y="566"/>
                  </a:lnTo>
                  <a:lnTo>
                    <a:pt x="668" y="574"/>
                  </a:lnTo>
                  <a:lnTo>
                    <a:pt x="665" y="582"/>
                  </a:lnTo>
                  <a:lnTo>
                    <a:pt x="661" y="586"/>
                  </a:lnTo>
                  <a:lnTo>
                    <a:pt x="654" y="592"/>
                  </a:lnTo>
                  <a:lnTo>
                    <a:pt x="647" y="594"/>
                  </a:lnTo>
                  <a:lnTo>
                    <a:pt x="635" y="596"/>
                  </a:lnTo>
                  <a:lnTo>
                    <a:pt x="621" y="596"/>
                  </a:lnTo>
                  <a:lnTo>
                    <a:pt x="603" y="594"/>
                  </a:lnTo>
                  <a:lnTo>
                    <a:pt x="582" y="590"/>
                  </a:lnTo>
                  <a:lnTo>
                    <a:pt x="563" y="588"/>
                  </a:lnTo>
                  <a:lnTo>
                    <a:pt x="544" y="586"/>
                  </a:lnTo>
                  <a:lnTo>
                    <a:pt x="537" y="586"/>
                  </a:lnTo>
                  <a:lnTo>
                    <a:pt x="530" y="588"/>
                  </a:lnTo>
                  <a:lnTo>
                    <a:pt x="523" y="592"/>
                  </a:lnTo>
                  <a:lnTo>
                    <a:pt x="519" y="596"/>
                  </a:lnTo>
                  <a:lnTo>
                    <a:pt x="509" y="606"/>
                  </a:lnTo>
                  <a:lnTo>
                    <a:pt x="502" y="614"/>
                  </a:lnTo>
                  <a:lnTo>
                    <a:pt x="491" y="624"/>
                  </a:lnTo>
                  <a:lnTo>
                    <a:pt x="479" y="632"/>
                  </a:lnTo>
                  <a:lnTo>
                    <a:pt x="468" y="638"/>
                  </a:lnTo>
                  <a:lnTo>
                    <a:pt x="456" y="642"/>
                  </a:lnTo>
                  <a:lnTo>
                    <a:pt x="444" y="644"/>
                  </a:lnTo>
                  <a:lnTo>
                    <a:pt x="437" y="646"/>
                  </a:lnTo>
                  <a:lnTo>
                    <a:pt x="430" y="650"/>
                  </a:lnTo>
                  <a:lnTo>
                    <a:pt x="426" y="654"/>
                  </a:lnTo>
                  <a:lnTo>
                    <a:pt x="421" y="658"/>
                  </a:lnTo>
                  <a:lnTo>
                    <a:pt x="414" y="661"/>
                  </a:lnTo>
                  <a:lnTo>
                    <a:pt x="407" y="663"/>
                  </a:lnTo>
                  <a:lnTo>
                    <a:pt x="395" y="663"/>
                  </a:lnTo>
                  <a:lnTo>
                    <a:pt x="386" y="665"/>
                  </a:lnTo>
                  <a:lnTo>
                    <a:pt x="377" y="665"/>
                  </a:lnTo>
                  <a:lnTo>
                    <a:pt x="370" y="667"/>
                  </a:lnTo>
                  <a:lnTo>
                    <a:pt x="365" y="671"/>
                  </a:lnTo>
                  <a:lnTo>
                    <a:pt x="356" y="679"/>
                  </a:lnTo>
                  <a:lnTo>
                    <a:pt x="351" y="687"/>
                  </a:lnTo>
                  <a:lnTo>
                    <a:pt x="344" y="707"/>
                  </a:lnTo>
                  <a:lnTo>
                    <a:pt x="342" y="725"/>
                  </a:lnTo>
                  <a:lnTo>
                    <a:pt x="328" y="745"/>
                  </a:lnTo>
                  <a:lnTo>
                    <a:pt x="319" y="765"/>
                  </a:lnTo>
                  <a:lnTo>
                    <a:pt x="302" y="788"/>
                  </a:lnTo>
                  <a:lnTo>
                    <a:pt x="291" y="806"/>
                  </a:lnTo>
                  <a:lnTo>
                    <a:pt x="291" y="816"/>
                  </a:lnTo>
                  <a:lnTo>
                    <a:pt x="291" y="824"/>
                  </a:lnTo>
                  <a:lnTo>
                    <a:pt x="293" y="832"/>
                  </a:lnTo>
                  <a:lnTo>
                    <a:pt x="298" y="838"/>
                  </a:lnTo>
                  <a:lnTo>
                    <a:pt x="302" y="850"/>
                  </a:lnTo>
                  <a:lnTo>
                    <a:pt x="307" y="860"/>
                  </a:lnTo>
                  <a:lnTo>
                    <a:pt x="302" y="909"/>
                  </a:lnTo>
                  <a:lnTo>
                    <a:pt x="302" y="915"/>
                  </a:lnTo>
                  <a:lnTo>
                    <a:pt x="300" y="919"/>
                  </a:lnTo>
                  <a:lnTo>
                    <a:pt x="298" y="923"/>
                  </a:lnTo>
                  <a:lnTo>
                    <a:pt x="293" y="929"/>
                  </a:lnTo>
                  <a:lnTo>
                    <a:pt x="286" y="937"/>
                  </a:lnTo>
                  <a:lnTo>
                    <a:pt x="279" y="947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4963016" y="2274738"/>
              <a:ext cx="737297" cy="952853"/>
            </a:xfrm>
            <a:custGeom>
              <a:avLst/>
              <a:gdLst>
                <a:gd name="T0" fmla="*/ 1 w 807"/>
                <a:gd name="T1" fmla="*/ 1 h 947"/>
                <a:gd name="T2" fmla="*/ 1 w 807"/>
                <a:gd name="T3" fmla="*/ 1 h 947"/>
                <a:gd name="T4" fmla="*/ 1 w 807"/>
                <a:gd name="T5" fmla="*/ 1 h 947"/>
                <a:gd name="T6" fmla="*/ 1 w 807"/>
                <a:gd name="T7" fmla="*/ 1 h 947"/>
                <a:gd name="T8" fmla="*/ 1 w 807"/>
                <a:gd name="T9" fmla="*/ 1 h 947"/>
                <a:gd name="T10" fmla="*/ 1 w 807"/>
                <a:gd name="T11" fmla="*/ 1 h 947"/>
                <a:gd name="T12" fmla="*/ 1 w 807"/>
                <a:gd name="T13" fmla="*/ 1 h 947"/>
                <a:gd name="T14" fmla="*/ 1 w 807"/>
                <a:gd name="T15" fmla="*/ 1 h 947"/>
                <a:gd name="T16" fmla="*/ 1 w 807"/>
                <a:gd name="T17" fmla="*/ 1 h 947"/>
                <a:gd name="T18" fmla="*/ 1 w 807"/>
                <a:gd name="T19" fmla="*/ 1 h 947"/>
                <a:gd name="T20" fmla="*/ 1 w 807"/>
                <a:gd name="T21" fmla="*/ 1 h 947"/>
                <a:gd name="T22" fmla="*/ 1 w 807"/>
                <a:gd name="T23" fmla="*/ 1 h 947"/>
                <a:gd name="T24" fmla="*/ 1 w 807"/>
                <a:gd name="T25" fmla="*/ 1 h 947"/>
                <a:gd name="T26" fmla="*/ 1 w 807"/>
                <a:gd name="T27" fmla="*/ 1 h 947"/>
                <a:gd name="T28" fmla="*/ 1 w 807"/>
                <a:gd name="T29" fmla="*/ 1 h 947"/>
                <a:gd name="T30" fmla="*/ 1 w 807"/>
                <a:gd name="T31" fmla="*/ 1 h 947"/>
                <a:gd name="T32" fmla="*/ 1 w 807"/>
                <a:gd name="T33" fmla="*/ 1 h 947"/>
                <a:gd name="T34" fmla="*/ 1 w 807"/>
                <a:gd name="T35" fmla="*/ 1 h 947"/>
                <a:gd name="T36" fmla="*/ 1 w 807"/>
                <a:gd name="T37" fmla="*/ 1 h 947"/>
                <a:gd name="T38" fmla="*/ 1 w 807"/>
                <a:gd name="T39" fmla="*/ 1 h 947"/>
                <a:gd name="T40" fmla="*/ 1 w 807"/>
                <a:gd name="T41" fmla="*/ 1 h 947"/>
                <a:gd name="T42" fmla="*/ 1 w 807"/>
                <a:gd name="T43" fmla="*/ 1 h 947"/>
                <a:gd name="T44" fmla="*/ 1 w 807"/>
                <a:gd name="T45" fmla="*/ 1 h 947"/>
                <a:gd name="T46" fmla="*/ 1 w 807"/>
                <a:gd name="T47" fmla="*/ 1 h 947"/>
                <a:gd name="T48" fmla="*/ 1 w 807"/>
                <a:gd name="T49" fmla="*/ 1 h 947"/>
                <a:gd name="T50" fmla="*/ 1 w 807"/>
                <a:gd name="T51" fmla="*/ 1 h 947"/>
                <a:gd name="T52" fmla="*/ 1 w 807"/>
                <a:gd name="T53" fmla="*/ 1 h 947"/>
                <a:gd name="T54" fmla="*/ 1 w 807"/>
                <a:gd name="T55" fmla="*/ 1 h 947"/>
                <a:gd name="T56" fmla="*/ 1 w 807"/>
                <a:gd name="T57" fmla="*/ 1 h 947"/>
                <a:gd name="T58" fmla="*/ 1 w 807"/>
                <a:gd name="T59" fmla="*/ 1 h 947"/>
                <a:gd name="T60" fmla="*/ 1 w 807"/>
                <a:gd name="T61" fmla="*/ 1 h 947"/>
                <a:gd name="T62" fmla="*/ 1 w 807"/>
                <a:gd name="T63" fmla="*/ 1 h 947"/>
                <a:gd name="T64" fmla="*/ 1 w 807"/>
                <a:gd name="T65" fmla="*/ 1 h 947"/>
                <a:gd name="T66" fmla="*/ 1 w 807"/>
                <a:gd name="T67" fmla="*/ 1 h 947"/>
                <a:gd name="T68" fmla="*/ 1 w 807"/>
                <a:gd name="T69" fmla="*/ 1 h 947"/>
                <a:gd name="T70" fmla="*/ 1 w 807"/>
                <a:gd name="T71" fmla="*/ 1 h 947"/>
                <a:gd name="T72" fmla="*/ 1 w 807"/>
                <a:gd name="T73" fmla="*/ 1 h 947"/>
                <a:gd name="T74" fmla="*/ 1 w 807"/>
                <a:gd name="T75" fmla="*/ 1 h 947"/>
                <a:gd name="T76" fmla="*/ 1 w 807"/>
                <a:gd name="T77" fmla="*/ 1 h 947"/>
                <a:gd name="T78" fmla="*/ 1 w 807"/>
                <a:gd name="T79" fmla="*/ 1 h 947"/>
                <a:gd name="T80" fmla="*/ 1 w 807"/>
                <a:gd name="T81" fmla="*/ 1 h 947"/>
                <a:gd name="T82" fmla="*/ 1 w 807"/>
                <a:gd name="T83" fmla="*/ 1 h 947"/>
                <a:gd name="T84" fmla="*/ 1 w 807"/>
                <a:gd name="T85" fmla="*/ 1 h 947"/>
                <a:gd name="T86" fmla="*/ 1 w 807"/>
                <a:gd name="T87" fmla="*/ 1 h 947"/>
                <a:gd name="T88" fmla="*/ 1 w 807"/>
                <a:gd name="T89" fmla="*/ 1 h 947"/>
                <a:gd name="T90" fmla="*/ 1 w 807"/>
                <a:gd name="T91" fmla="*/ 1 h 947"/>
                <a:gd name="T92" fmla="*/ 1 w 807"/>
                <a:gd name="T93" fmla="*/ 1 h 947"/>
                <a:gd name="T94" fmla="*/ 1 w 807"/>
                <a:gd name="T95" fmla="*/ 1 h 947"/>
                <a:gd name="T96" fmla="*/ 1 w 807"/>
                <a:gd name="T97" fmla="*/ 1 h 947"/>
                <a:gd name="T98" fmla="*/ 1 w 807"/>
                <a:gd name="T99" fmla="*/ 1 h 947"/>
                <a:gd name="T100" fmla="*/ 1 w 807"/>
                <a:gd name="T101" fmla="*/ 1 h 947"/>
                <a:gd name="T102" fmla="*/ 1 w 807"/>
                <a:gd name="T103" fmla="*/ 1 h 947"/>
                <a:gd name="T104" fmla="*/ 1 w 807"/>
                <a:gd name="T105" fmla="*/ 1 h 947"/>
                <a:gd name="T106" fmla="*/ 1 w 807"/>
                <a:gd name="T107" fmla="*/ 1 h 947"/>
                <a:gd name="T108" fmla="*/ 1 w 807"/>
                <a:gd name="T109" fmla="*/ 1 h 947"/>
                <a:gd name="T110" fmla="*/ 1 w 807"/>
                <a:gd name="T111" fmla="*/ 1 h 947"/>
                <a:gd name="T112" fmla="*/ 1 w 807"/>
                <a:gd name="T113" fmla="*/ 1 h 947"/>
                <a:gd name="T114" fmla="*/ 1 w 807"/>
                <a:gd name="T115" fmla="*/ 1 h 947"/>
                <a:gd name="T116" fmla="*/ 1 w 807"/>
                <a:gd name="T117" fmla="*/ 1 h 947"/>
                <a:gd name="T118" fmla="*/ 1 w 807"/>
                <a:gd name="T119" fmla="*/ 1 h 9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07"/>
                <a:gd name="T181" fmla="*/ 0 h 947"/>
                <a:gd name="T182" fmla="*/ 807 w 807"/>
                <a:gd name="T183" fmla="*/ 947 h 9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07" h="947">
                  <a:moveTo>
                    <a:pt x="279" y="947"/>
                  </a:moveTo>
                  <a:lnTo>
                    <a:pt x="277" y="943"/>
                  </a:lnTo>
                  <a:lnTo>
                    <a:pt x="272" y="941"/>
                  </a:lnTo>
                  <a:lnTo>
                    <a:pt x="265" y="939"/>
                  </a:lnTo>
                  <a:lnTo>
                    <a:pt x="258" y="939"/>
                  </a:lnTo>
                  <a:lnTo>
                    <a:pt x="249" y="937"/>
                  </a:lnTo>
                  <a:lnTo>
                    <a:pt x="239" y="933"/>
                  </a:lnTo>
                  <a:lnTo>
                    <a:pt x="235" y="927"/>
                  </a:lnTo>
                  <a:lnTo>
                    <a:pt x="230" y="921"/>
                  </a:lnTo>
                  <a:lnTo>
                    <a:pt x="223" y="907"/>
                  </a:lnTo>
                  <a:lnTo>
                    <a:pt x="214" y="899"/>
                  </a:lnTo>
                  <a:lnTo>
                    <a:pt x="212" y="893"/>
                  </a:lnTo>
                  <a:lnTo>
                    <a:pt x="212" y="885"/>
                  </a:lnTo>
                  <a:lnTo>
                    <a:pt x="216" y="879"/>
                  </a:lnTo>
                  <a:lnTo>
                    <a:pt x="219" y="872"/>
                  </a:lnTo>
                  <a:lnTo>
                    <a:pt x="207" y="858"/>
                  </a:lnTo>
                  <a:lnTo>
                    <a:pt x="186" y="836"/>
                  </a:lnTo>
                  <a:lnTo>
                    <a:pt x="184" y="828"/>
                  </a:lnTo>
                  <a:lnTo>
                    <a:pt x="181" y="822"/>
                  </a:lnTo>
                  <a:lnTo>
                    <a:pt x="179" y="820"/>
                  </a:lnTo>
                  <a:lnTo>
                    <a:pt x="177" y="818"/>
                  </a:lnTo>
                  <a:lnTo>
                    <a:pt x="170" y="818"/>
                  </a:lnTo>
                  <a:lnTo>
                    <a:pt x="167" y="814"/>
                  </a:lnTo>
                  <a:lnTo>
                    <a:pt x="174" y="798"/>
                  </a:lnTo>
                  <a:lnTo>
                    <a:pt x="184" y="786"/>
                  </a:lnTo>
                  <a:lnTo>
                    <a:pt x="186" y="770"/>
                  </a:lnTo>
                  <a:lnTo>
                    <a:pt x="191" y="753"/>
                  </a:lnTo>
                  <a:lnTo>
                    <a:pt x="198" y="751"/>
                  </a:lnTo>
                  <a:lnTo>
                    <a:pt x="205" y="751"/>
                  </a:lnTo>
                  <a:lnTo>
                    <a:pt x="212" y="751"/>
                  </a:lnTo>
                  <a:lnTo>
                    <a:pt x="219" y="751"/>
                  </a:lnTo>
                  <a:lnTo>
                    <a:pt x="223" y="749"/>
                  </a:lnTo>
                  <a:lnTo>
                    <a:pt x="228" y="743"/>
                  </a:lnTo>
                  <a:lnTo>
                    <a:pt x="232" y="735"/>
                  </a:lnTo>
                  <a:lnTo>
                    <a:pt x="232" y="717"/>
                  </a:lnTo>
                  <a:lnTo>
                    <a:pt x="232" y="711"/>
                  </a:lnTo>
                  <a:lnTo>
                    <a:pt x="228" y="705"/>
                  </a:lnTo>
                  <a:lnTo>
                    <a:pt x="221" y="701"/>
                  </a:lnTo>
                  <a:lnTo>
                    <a:pt x="212" y="699"/>
                  </a:lnTo>
                  <a:lnTo>
                    <a:pt x="184" y="703"/>
                  </a:lnTo>
                  <a:lnTo>
                    <a:pt x="163" y="705"/>
                  </a:lnTo>
                  <a:lnTo>
                    <a:pt x="156" y="699"/>
                  </a:lnTo>
                  <a:lnTo>
                    <a:pt x="149" y="691"/>
                  </a:lnTo>
                  <a:lnTo>
                    <a:pt x="139" y="681"/>
                  </a:lnTo>
                  <a:lnTo>
                    <a:pt x="135" y="669"/>
                  </a:lnTo>
                  <a:lnTo>
                    <a:pt x="132" y="663"/>
                  </a:lnTo>
                  <a:lnTo>
                    <a:pt x="130" y="661"/>
                  </a:lnTo>
                  <a:lnTo>
                    <a:pt x="125" y="658"/>
                  </a:lnTo>
                  <a:lnTo>
                    <a:pt x="123" y="656"/>
                  </a:lnTo>
                  <a:lnTo>
                    <a:pt x="116" y="654"/>
                  </a:lnTo>
                  <a:lnTo>
                    <a:pt x="111" y="654"/>
                  </a:lnTo>
                  <a:lnTo>
                    <a:pt x="107" y="650"/>
                  </a:lnTo>
                  <a:lnTo>
                    <a:pt x="104" y="646"/>
                  </a:lnTo>
                  <a:lnTo>
                    <a:pt x="107" y="644"/>
                  </a:lnTo>
                  <a:lnTo>
                    <a:pt x="109" y="642"/>
                  </a:lnTo>
                  <a:lnTo>
                    <a:pt x="111" y="642"/>
                  </a:lnTo>
                  <a:lnTo>
                    <a:pt x="111" y="640"/>
                  </a:lnTo>
                  <a:lnTo>
                    <a:pt x="109" y="636"/>
                  </a:lnTo>
                  <a:lnTo>
                    <a:pt x="102" y="634"/>
                  </a:lnTo>
                  <a:lnTo>
                    <a:pt x="98" y="632"/>
                  </a:lnTo>
                  <a:lnTo>
                    <a:pt x="91" y="630"/>
                  </a:lnTo>
                  <a:lnTo>
                    <a:pt x="88" y="630"/>
                  </a:lnTo>
                  <a:lnTo>
                    <a:pt x="86" y="628"/>
                  </a:lnTo>
                  <a:lnTo>
                    <a:pt x="86" y="626"/>
                  </a:lnTo>
                  <a:lnTo>
                    <a:pt x="88" y="622"/>
                  </a:lnTo>
                  <a:lnTo>
                    <a:pt x="102" y="610"/>
                  </a:lnTo>
                  <a:lnTo>
                    <a:pt x="114" y="600"/>
                  </a:lnTo>
                  <a:lnTo>
                    <a:pt x="118" y="572"/>
                  </a:lnTo>
                  <a:lnTo>
                    <a:pt x="121" y="547"/>
                  </a:lnTo>
                  <a:lnTo>
                    <a:pt x="123" y="523"/>
                  </a:lnTo>
                  <a:lnTo>
                    <a:pt x="123" y="497"/>
                  </a:lnTo>
                  <a:lnTo>
                    <a:pt x="123" y="485"/>
                  </a:lnTo>
                  <a:lnTo>
                    <a:pt x="118" y="473"/>
                  </a:lnTo>
                  <a:lnTo>
                    <a:pt x="116" y="465"/>
                  </a:lnTo>
                  <a:lnTo>
                    <a:pt x="111" y="457"/>
                  </a:lnTo>
                  <a:lnTo>
                    <a:pt x="102" y="445"/>
                  </a:lnTo>
                  <a:lnTo>
                    <a:pt x="95" y="441"/>
                  </a:lnTo>
                  <a:lnTo>
                    <a:pt x="86" y="438"/>
                  </a:lnTo>
                  <a:lnTo>
                    <a:pt x="79" y="434"/>
                  </a:lnTo>
                  <a:lnTo>
                    <a:pt x="77" y="432"/>
                  </a:lnTo>
                  <a:lnTo>
                    <a:pt x="72" y="426"/>
                  </a:lnTo>
                  <a:lnTo>
                    <a:pt x="70" y="424"/>
                  </a:lnTo>
                  <a:lnTo>
                    <a:pt x="65" y="420"/>
                  </a:lnTo>
                  <a:lnTo>
                    <a:pt x="56" y="418"/>
                  </a:lnTo>
                  <a:lnTo>
                    <a:pt x="42" y="420"/>
                  </a:lnTo>
                  <a:lnTo>
                    <a:pt x="21" y="414"/>
                  </a:lnTo>
                  <a:lnTo>
                    <a:pt x="0" y="406"/>
                  </a:lnTo>
                  <a:lnTo>
                    <a:pt x="16" y="394"/>
                  </a:lnTo>
                  <a:lnTo>
                    <a:pt x="39" y="378"/>
                  </a:lnTo>
                  <a:lnTo>
                    <a:pt x="63" y="364"/>
                  </a:lnTo>
                  <a:lnTo>
                    <a:pt x="77" y="358"/>
                  </a:lnTo>
                  <a:lnTo>
                    <a:pt x="86" y="356"/>
                  </a:lnTo>
                  <a:lnTo>
                    <a:pt x="100" y="352"/>
                  </a:lnTo>
                  <a:lnTo>
                    <a:pt x="118" y="336"/>
                  </a:lnTo>
                  <a:lnTo>
                    <a:pt x="135" y="315"/>
                  </a:lnTo>
                  <a:lnTo>
                    <a:pt x="146" y="303"/>
                  </a:lnTo>
                  <a:lnTo>
                    <a:pt x="151" y="295"/>
                  </a:lnTo>
                  <a:lnTo>
                    <a:pt x="156" y="289"/>
                  </a:lnTo>
                  <a:lnTo>
                    <a:pt x="167" y="283"/>
                  </a:lnTo>
                  <a:lnTo>
                    <a:pt x="172" y="279"/>
                  </a:lnTo>
                  <a:lnTo>
                    <a:pt x="172" y="275"/>
                  </a:lnTo>
                  <a:lnTo>
                    <a:pt x="174" y="267"/>
                  </a:lnTo>
                  <a:lnTo>
                    <a:pt x="177" y="257"/>
                  </a:lnTo>
                  <a:lnTo>
                    <a:pt x="179" y="249"/>
                  </a:lnTo>
                  <a:lnTo>
                    <a:pt x="184" y="239"/>
                  </a:lnTo>
                  <a:lnTo>
                    <a:pt x="195" y="229"/>
                  </a:lnTo>
                  <a:lnTo>
                    <a:pt x="209" y="218"/>
                  </a:lnTo>
                  <a:lnTo>
                    <a:pt x="219" y="208"/>
                  </a:lnTo>
                  <a:lnTo>
                    <a:pt x="223" y="196"/>
                  </a:lnTo>
                  <a:lnTo>
                    <a:pt x="226" y="184"/>
                  </a:lnTo>
                  <a:lnTo>
                    <a:pt x="228" y="178"/>
                  </a:lnTo>
                  <a:lnTo>
                    <a:pt x="226" y="168"/>
                  </a:lnTo>
                  <a:lnTo>
                    <a:pt x="228" y="160"/>
                  </a:lnTo>
                  <a:lnTo>
                    <a:pt x="232" y="156"/>
                  </a:lnTo>
                  <a:lnTo>
                    <a:pt x="237" y="150"/>
                  </a:lnTo>
                  <a:lnTo>
                    <a:pt x="244" y="146"/>
                  </a:lnTo>
                  <a:lnTo>
                    <a:pt x="249" y="140"/>
                  </a:lnTo>
                  <a:lnTo>
                    <a:pt x="253" y="130"/>
                  </a:lnTo>
                  <a:lnTo>
                    <a:pt x="256" y="116"/>
                  </a:lnTo>
                  <a:lnTo>
                    <a:pt x="256" y="111"/>
                  </a:lnTo>
                  <a:lnTo>
                    <a:pt x="263" y="107"/>
                  </a:lnTo>
                  <a:lnTo>
                    <a:pt x="267" y="105"/>
                  </a:lnTo>
                  <a:lnTo>
                    <a:pt x="270" y="99"/>
                  </a:lnTo>
                  <a:lnTo>
                    <a:pt x="274" y="89"/>
                  </a:lnTo>
                  <a:lnTo>
                    <a:pt x="279" y="77"/>
                  </a:lnTo>
                  <a:lnTo>
                    <a:pt x="279" y="69"/>
                  </a:lnTo>
                  <a:lnTo>
                    <a:pt x="277" y="65"/>
                  </a:lnTo>
                  <a:lnTo>
                    <a:pt x="274" y="63"/>
                  </a:lnTo>
                  <a:lnTo>
                    <a:pt x="274" y="61"/>
                  </a:lnTo>
                  <a:lnTo>
                    <a:pt x="274" y="57"/>
                  </a:lnTo>
                  <a:lnTo>
                    <a:pt x="279" y="53"/>
                  </a:lnTo>
                  <a:lnTo>
                    <a:pt x="288" y="25"/>
                  </a:lnTo>
                  <a:lnTo>
                    <a:pt x="295" y="0"/>
                  </a:lnTo>
                  <a:lnTo>
                    <a:pt x="307" y="9"/>
                  </a:lnTo>
                  <a:lnTo>
                    <a:pt x="319" y="17"/>
                  </a:lnTo>
                  <a:lnTo>
                    <a:pt x="326" y="11"/>
                  </a:lnTo>
                  <a:lnTo>
                    <a:pt x="328" y="13"/>
                  </a:lnTo>
                  <a:lnTo>
                    <a:pt x="330" y="15"/>
                  </a:lnTo>
                  <a:lnTo>
                    <a:pt x="330" y="19"/>
                  </a:lnTo>
                  <a:lnTo>
                    <a:pt x="333" y="21"/>
                  </a:lnTo>
                  <a:lnTo>
                    <a:pt x="335" y="19"/>
                  </a:lnTo>
                  <a:lnTo>
                    <a:pt x="337" y="17"/>
                  </a:lnTo>
                  <a:lnTo>
                    <a:pt x="342" y="17"/>
                  </a:lnTo>
                  <a:lnTo>
                    <a:pt x="347" y="21"/>
                  </a:lnTo>
                  <a:lnTo>
                    <a:pt x="351" y="27"/>
                  </a:lnTo>
                  <a:lnTo>
                    <a:pt x="354" y="31"/>
                  </a:lnTo>
                  <a:lnTo>
                    <a:pt x="363" y="29"/>
                  </a:lnTo>
                  <a:lnTo>
                    <a:pt x="367" y="31"/>
                  </a:lnTo>
                  <a:lnTo>
                    <a:pt x="372" y="33"/>
                  </a:lnTo>
                  <a:lnTo>
                    <a:pt x="377" y="37"/>
                  </a:lnTo>
                  <a:lnTo>
                    <a:pt x="377" y="45"/>
                  </a:lnTo>
                  <a:lnTo>
                    <a:pt x="377" y="53"/>
                  </a:lnTo>
                  <a:lnTo>
                    <a:pt x="377" y="61"/>
                  </a:lnTo>
                  <a:lnTo>
                    <a:pt x="379" y="65"/>
                  </a:lnTo>
                  <a:lnTo>
                    <a:pt x="381" y="67"/>
                  </a:lnTo>
                  <a:lnTo>
                    <a:pt x="384" y="69"/>
                  </a:lnTo>
                  <a:lnTo>
                    <a:pt x="386" y="67"/>
                  </a:lnTo>
                  <a:lnTo>
                    <a:pt x="391" y="67"/>
                  </a:lnTo>
                  <a:lnTo>
                    <a:pt x="395" y="63"/>
                  </a:lnTo>
                  <a:lnTo>
                    <a:pt x="398" y="59"/>
                  </a:lnTo>
                  <a:lnTo>
                    <a:pt x="400" y="53"/>
                  </a:lnTo>
                  <a:lnTo>
                    <a:pt x="400" y="49"/>
                  </a:lnTo>
                  <a:lnTo>
                    <a:pt x="412" y="47"/>
                  </a:lnTo>
                  <a:lnTo>
                    <a:pt x="419" y="49"/>
                  </a:lnTo>
                  <a:lnTo>
                    <a:pt x="423" y="53"/>
                  </a:lnTo>
                  <a:lnTo>
                    <a:pt x="430" y="53"/>
                  </a:lnTo>
                  <a:lnTo>
                    <a:pt x="440" y="57"/>
                  </a:lnTo>
                  <a:lnTo>
                    <a:pt x="451" y="67"/>
                  </a:lnTo>
                  <a:lnTo>
                    <a:pt x="465" y="81"/>
                  </a:lnTo>
                  <a:lnTo>
                    <a:pt x="482" y="101"/>
                  </a:lnTo>
                  <a:lnTo>
                    <a:pt x="484" y="105"/>
                  </a:lnTo>
                  <a:lnTo>
                    <a:pt x="482" y="111"/>
                  </a:lnTo>
                  <a:lnTo>
                    <a:pt x="477" y="118"/>
                  </a:lnTo>
                  <a:lnTo>
                    <a:pt x="470" y="126"/>
                  </a:lnTo>
                  <a:lnTo>
                    <a:pt x="465" y="130"/>
                  </a:lnTo>
                  <a:lnTo>
                    <a:pt x="461" y="134"/>
                  </a:lnTo>
                  <a:lnTo>
                    <a:pt x="461" y="136"/>
                  </a:lnTo>
                  <a:lnTo>
                    <a:pt x="461" y="138"/>
                  </a:lnTo>
                  <a:lnTo>
                    <a:pt x="463" y="138"/>
                  </a:lnTo>
                  <a:lnTo>
                    <a:pt x="465" y="138"/>
                  </a:lnTo>
                  <a:lnTo>
                    <a:pt x="477" y="124"/>
                  </a:lnTo>
                  <a:lnTo>
                    <a:pt x="484" y="120"/>
                  </a:lnTo>
                  <a:lnTo>
                    <a:pt x="489" y="120"/>
                  </a:lnTo>
                  <a:lnTo>
                    <a:pt x="491" y="120"/>
                  </a:lnTo>
                  <a:lnTo>
                    <a:pt x="491" y="122"/>
                  </a:lnTo>
                  <a:lnTo>
                    <a:pt x="493" y="126"/>
                  </a:lnTo>
                  <a:lnTo>
                    <a:pt x="493" y="132"/>
                  </a:lnTo>
                  <a:lnTo>
                    <a:pt x="493" y="140"/>
                  </a:lnTo>
                  <a:lnTo>
                    <a:pt x="493" y="142"/>
                  </a:lnTo>
                  <a:lnTo>
                    <a:pt x="491" y="144"/>
                  </a:lnTo>
                  <a:lnTo>
                    <a:pt x="489" y="146"/>
                  </a:lnTo>
                  <a:lnTo>
                    <a:pt x="486" y="144"/>
                  </a:lnTo>
                  <a:lnTo>
                    <a:pt x="479" y="162"/>
                  </a:lnTo>
                  <a:lnTo>
                    <a:pt x="470" y="180"/>
                  </a:lnTo>
                  <a:lnTo>
                    <a:pt x="475" y="182"/>
                  </a:lnTo>
                  <a:lnTo>
                    <a:pt x="479" y="178"/>
                  </a:lnTo>
                  <a:lnTo>
                    <a:pt x="482" y="176"/>
                  </a:lnTo>
                  <a:lnTo>
                    <a:pt x="484" y="176"/>
                  </a:lnTo>
                  <a:lnTo>
                    <a:pt x="486" y="176"/>
                  </a:lnTo>
                  <a:lnTo>
                    <a:pt x="489" y="180"/>
                  </a:lnTo>
                  <a:lnTo>
                    <a:pt x="489" y="196"/>
                  </a:lnTo>
                  <a:lnTo>
                    <a:pt x="486" y="208"/>
                  </a:lnTo>
                  <a:lnTo>
                    <a:pt x="491" y="208"/>
                  </a:lnTo>
                  <a:lnTo>
                    <a:pt x="493" y="208"/>
                  </a:lnTo>
                  <a:lnTo>
                    <a:pt x="495" y="204"/>
                  </a:lnTo>
                  <a:lnTo>
                    <a:pt x="495" y="200"/>
                  </a:lnTo>
                  <a:lnTo>
                    <a:pt x="498" y="190"/>
                  </a:lnTo>
                  <a:lnTo>
                    <a:pt x="500" y="176"/>
                  </a:lnTo>
                  <a:lnTo>
                    <a:pt x="500" y="162"/>
                  </a:lnTo>
                  <a:lnTo>
                    <a:pt x="502" y="150"/>
                  </a:lnTo>
                  <a:lnTo>
                    <a:pt x="505" y="146"/>
                  </a:lnTo>
                  <a:lnTo>
                    <a:pt x="507" y="142"/>
                  </a:lnTo>
                  <a:lnTo>
                    <a:pt x="509" y="140"/>
                  </a:lnTo>
                  <a:lnTo>
                    <a:pt x="514" y="140"/>
                  </a:lnTo>
                  <a:lnTo>
                    <a:pt x="516" y="140"/>
                  </a:lnTo>
                  <a:lnTo>
                    <a:pt x="519" y="140"/>
                  </a:lnTo>
                  <a:lnTo>
                    <a:pt x="521" y="140"/>
                  </a:lnTo>
                  <a:lnTo>
                    <a:pt x="523" y="142"/>
                  </a:lnTo>
                  <a:lnTo>
                    <a:pt x="523" y="148"/>
                  </a:lnTo>
                  <a:lnTo>
                    <a:pt x="523" y="156"/>
                  </a:lnTo>
                  <a:lnTo>
                    <a:pt x="521" y="164"/>
                  </a:lnTo>
                  <a:lnTo>
                    <a:pt x="521" y="170"/>
                  </a:lnTo>
                  <a:lnTo>
                    <a:pt x="523" y="176"/>
                  </a:lnTo>
                  <a:lnTo>
                    <a:pt x="528" y="178"/>
                  </a:lnTo>
                  <a:lnTo>
                    <a:pt x="535" y="176"/>
                  </a:lnTo>
                  <a:lnTo>
                    <a:pt x="540" y="174"/>
                  </a:lnTo>
                  <a:lnTo>
                    <a:pt x="544" y="170"/>
                  </a:lnTo>
                  <a:lnTo>
                    <a:pt x="549" y="166"/>
                  </a:lnTo>
                  <a:lnTo>
                    <a:pt x="556" y="162"/>
                  </a:lnTo>
                  <a:lnTo>
                    <a:pt x="568" y="158"/>
                  </a:lnTo>
                  <a:lnTo>
                    <a:pt x="582" y="156"/>
                  </a:lnTo>
                  <a:lnTo>
                    <a:pt x="600" y="156"/>
                  </a:lnTo>
                  <a:lnTo>
                    <a:pt x="607" y="158"/>
                  </a:lnTo>
                  <a:lnTo>
                    <a:pt x="610" y="156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12" y="146"/>
                  </a:lnTo>
                  <a:lnTo>
                    <a:pt x="619" y="144"/>
                  </a:lnTo>
                  <a:lnTo>
                    <a:pt x="635" y="144"/>
                  </a:lnTo>
                  <a:lnTo>
                    <a:pt x="649" y="146"/>
                  </a:lnTo>
                  <a:lnTo>
                    <a:pt x="665" y="152"/>
                  </a:lnTo>
                  <a:lnTo>
                    <a:pt x="684" y="160"/>
                  </a:lnTo>
                  <a:lnTo>
                    <a:pt x="703" y="170"/>
                  </a:lnTo>
                  <a:lnTo>
                    <a:pt x="719" y="180"/>
                  </a:lnTo>
                  <a:lnTo>
                    <a:pt x="735" y="186"/>
                  </a:lnTo>
                  <a:lnTo>
                    <a:pt x="747" y="190"/>
                  </a:lnTo>
                  <a:lnTo>
                    <a:pt x="758" y="192"/>
                  </a:lnTo>
                  <a:lnTo>
                    <a:pt x="761" y="192"/>
                  </a:lnTo>
                  <a:lnTo>
                    <a:pt x="770" y="194"/>
                  </a:lnTo>
                  <a:lnTo>
                    <a:pt x="782" y="194"/>
                  </a:lnTo>
                  <a:lnTo>
                    <a:pt x="793" y="192"/>
                  </a:lnTo>
                  <a:lnTo>
                    <a:pt x="800" y="188"/>
                  </a:lnTo>
                  <a:lnTo>
                    <a:pt x="807" y="184"/>
                  </a:lnTo>
                  <a:lnTo>
                    <a:pt x="807" y="194"/>
                  </a:lnTo>
                  <a:lnTo>
                    <a:pt x="805" y="198"/>
                  </a:lnTo>
                  <a:lnTo>
                    <a:pt x="805" y="206"/>
                  </a:lnTo>
                  <a:lnTo>
                    <a:pt x="800" y="214"/>
                  </a:lnTo>
                  <a:lnTo>
                    <a:pt x="793" y="223"/>
                  </a:lnTo>
                  <a:lnTo>
                    <a:pt x="786" y="229"/>
                  </a:lnTo>
                  <a:lnTo>
                    <a:pt x="777" y="237"/>
                  </a:lnTo>
                  <a:lnTo>
                    <a:pt x="765" y="243"/>
                  </a:lnTo>
                  <a:lnTo>
                    <a:pt x="756" y="249"/>
                  </a:lnTo>
                  <a:lnTo>
                    <a:pt x="749" y="251"/>
                  </a:lnTo>
                  <a:lnTo>
                    <a:pt x="733" y="255"/>
                  </a:lnTo>
                  <a:lnTo>
                    <a:pt x="721" y="257"/>
                  </a:lnTo>
                  <a:lnTo>
                    <a:pt x="714" y="261"/>
                  </a:lnTo>
                  <a:lnTo>
                    <a:pt x="707" y="265"/>
                  </a:lnTo>
                  <a:lnTo>
                    <a:pt x="705" y="271"/>
                  </a:lnTo>
                  <a:lnTo>
                    <a:pt x="703" y="275"/>
                  </a:lnTo>
                  <a:lnTo>
                    <a:pt x="700" y="287"/>
                  </a:lnTo>
                  <a:lnTo>
                    <a:pt x="696" y="295"/>
                  </a:lnTo>
                  <a:lnTo>
                    <a:pt x="686" y="305"/>
                  </a:lnTo>
                  <a:lnTo>
                    <a:pt x="677" y="311"/>
                  </a:lnTo>
                  <a:lnTo>
                    <a:pt x="672" y="315"/>
                  </a:lnTo>
                  <a:lnTo>
                    <a:pt x="670" y="319"/>
                  </a:lnTo>
                  <a:lnTo>
                    <a:pt x="668" y="323"/>
                  </a:lnTo>
                  <a:lnTo>
                    <a:pt x="668" y="329"/>
                  </a:lnTo>
                  <a:lnTo>
                    <a:pt x="670" y="344"/>
                  </a:lnTo>
                  <a:lnTo>
                    <a:pt x="670" y="358"/>
                  </a:lnTo>
                  <a:lnTo>
                    <a:pt x="668" y="370"/>
                  </a:lnTo>
                  <a:lnTo>
                    <a:pt x="663" y="378"/>
                  </a:lnTo>
                  <a:lnTo>
                    <a:pt x="670" y="400"/>
                  </a:lnTo>
                  <a:lnTo>
                    <a:pt x="677" y="426"/>
                  </a:lnTo>
                  <a:lnTo>
                    <a:pt x="675" y="438"/>
                  </a:lnTo>
                  <a:lnTo>
                    <a:pt x="670" y="447"/>
                  </a:lnTo>
                  <a:lnTo>
                    <a:pt x="665" y="455"/>
                  </a:lnTo>
                  <a:lnTo>
                    <a:pt x="658" y="461"/>
                  </a:lnTo>
                  <a:lnTo>
                    <a:pt x="654" y="467"/>
                  </a:lnTo>
                  <a:lnTo>
                    <a:pt x="647" y="475"/>
                  </a:lnTo>
                  <a:lnTo>
                    <a:pt x="644" y="485"/>
                  </a:lnTo>
                  <a:lnTo>
                    <a:pt x="642" y="497"/>
                  </a:lnTo>
                  <a:lnTo>
                    <a:pt x="644" y="507"/>
                  </a:lnTo>
                  <a:lnTo>
                    <a:pt x="647" y="517"/>
                  </a:lnTo>
                  <a:lnTo>
                    <a:pt x="651" y="523"/>
                  </a:lnTo>
                  <a:lnTo>
                    <a:pt x="656" y="529"/>
                  </a:lnTo>
                  <a:lnTo>
                    <a:pt x="661" y="535"/>
                  </a:lnTo>
                  <a:lnTo>
                    <a:pt x="665" y="539"/>
                  </a:lnTo>
                  <a:lnTo>
                    <a:pt x="670" y="545"/>
                  </a:lnTo>
                  <a:lnTo>
                    <a:pt x="670" y="554"/>
                  </a:lnTo>
                  <a:lnTo>
                    <a:pt x="670" y="566"/>
                  </a:lnTo>
                  <a:lnTo>
                    <a:pt x="668" y="574"/>
                  </a:lnTo>
                  <a:lnTo>
                    <a:pt x="665" y="582"/>
                  </a:lnTo>
                  <a:lnTo>
                    <a:pt x="661" y="586"/>
                  </a:lnTo>
                  <a:lnTo>
                    <a:pt x="654" y="592"/>
                  </a:lnTo>
                  <a:lnTo>
                    <a:pt x="647" y="594"/>
                  </a:lnTo>
                  <a:lnTo>
                    <a:pt x="635" y="596"/>
                  </a:lnTo>
                  <a:lnTo>
                    <a:pt x="621" y="596"/>
                  </a:lnTo>
                  <a:lnTo>
                    <a:pt x="603" y="594"/>
                  </a:lnTo>
                  <a:lnTo>
                    <a:pt x="582" y="590"/>
                  </a:lnTo>
                  <a:lnTo>
                    <a:pt x="563" y="588"/>
                  </a:lnTo>
                  <a:lnTo>
                    <a:pt x="544" y="586"/>
                  </a:lnTo>
                  <a:lnTo>
                    <a:pt x="537" y="586"/>
                  </a:lnTo>
                  <a:lnTo>
                    <a:pt x="530" y="588"/>
                  </a:lnTo>
                  <a:lnTo>
                    <a:pt x="523" y="592"/>
                  </a:lnTo>
                  <a:lnTo>
                    <a:pt x="519" y="596"/>
                  </a:lnTo>
                  <a:lnTo>
                    <a:pt x="509" y="606"/>
                  </a:lnTo>
                  <a:lnTo>
                    <a:pt x="502" y="614"/>
                  </a:lnTo>
                  <a:lnTo>
                    <a:pt x="491" y="624"/>
                  </a:lnTo>
                  <a:lnTo>
                    <a:pt x="479" y="632"/>
                  </a:lnTo>
                  <a:lnTo>
                    <a:pt x="468" y="638"/>
                  </a:lnTo>
                  <a:lnTo>
                    <a:pt x="456" y="642"/>
                  </a:lnTo>
                  <a:lnTo>
                    <a:pt x="444" y="644"/>
                  </a:lnTo>
                  <a:lnTo>
                    <a:pt x="437" y="646"/>
                  </a:lnTo>
                  <a:lnTo>
                    <a:pt x="430" y="650"/>
                  </a:lnTo>
                  <a:lnTo>
                    <a:pt x="426" y="654"/>
                  </a:lnTo>
                  <a:lnTo>
                    <a:pt x="421" y="658"/>
                  </a:lnTo>
                  <a:lnTo>
                    <a:pt x="414" y="661"/>
                  </a:lnTo>
                  <a:lnTo>
                    <a:pt x="407" y="663"/>
                  </a:lnTo>
                  <a:lnTo>
                    <a:pt x="395" y="663"/>
                  </a:lnTo>
                  <a:lnTo>
                    <a:pt x="386" y="665"/>
                  </a:lnTo>
                  <a:lnTo>
                    <a:pt x="377" y="665"/>
                  </a:lnTo>
                  <a:lnTo>
                    <a:pt x="370" y="667"/>
                  </a:lnTo>
                  <a:lnTo>
                    <a:pt x="365" y="671"/>
                  </a:lnTo>
                  <a:lnTo>
                    <a:pt x="356" y="679"/>
                  </a:lnTo>
                  <a:lnTo>
                    <a:pt x="351" y="687"/>
                  </a:lnTo>
                  <a:lnTo>
                    <a:pt x="344" y="707"/>
                  </a:lnTo>
                  <a:lnTo>
                    <a:pt x="342" y="725"/>
                  </a:lnTo>
                  <a:lnTo>
                    <a:pt x="328" y="745"/>
                  </a:lnTo>
                  <a:lnTo>
                    <a:pt x="319" y="765"/>
                  </a:lnTo>
                  <a:lnTo>
                    <a:pt x="302" y="788"/>
                  </a:lnTo>
                  <a:lnTo>
                    <a:pt x="291" y="806"/>
                  </a:lnTo>
                  <a:lnTo>
                    <a:pt x="291" y="816"/>
                  </a:lnTo>
                  <a:lnTo>
                    <a:pt x="291" y="824"/>
                  </a:lnTo>
                  <a:lnTo>
                    <a:pt x="293" y="832"/>
                  </a:lnTo>
                  <a:lnTo>
                    <a:pt x="298" y="838"/>
                  </a:lnTo>
                  <a:lnTo>
                    <a:pt x="302" y="850"/>
                  </a:lnTo>
                  <a:lnTo>
                    <a:pt x="307" y="860"/>
                  </a:lnTo>
                  <a:lnTo>
                    <a:pt x="302" y="909"/>
                  </a:lnTo>
                  <a:lnTo>
                    <a:pt x="302" y="915"/>
                  </a:lnTo>
                  <a:lnTo>
                    <a:pt x="300" y="919"/>
                  </a:lnTo>
                  <a:lnTo>
                    <a:pt x="298" y="923"/>
                  </a:lnTo>
                  <a:lnTo>
                    <a:pt x="293" y="929"/>
                  </a:lnTo>
                  <a:lnTo>
                    <a:pt x="286" y="937"/>
                  </a:lnTo>
                  <a:lnTo>
                    <a:pt x="279" y="947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reeform 98"/>
            <p:cNvSpPr>
              <a:spLocks/>
            </p:cNvSpPr>
            <p:nvPr/>
          </p:nvSpPr>
          <p:spPr bwMode="auto">
            <a:xfrm>
              <a:off x="4292076" y="4493710"/>
              <a:ext cx="663567" cy="428877"/>
            </a:xfrm>
            <a:custGeom>
              <a:avLst/>
              <a:gdLst>
                <a:gd name="T0" fmla="*/ 1 w 726"/>
                <a:gd name="T1" fmla="*/ 1 h 426"/>
                <a:gd name="T2" fmla="*/ 1 w 726"/>
                <a:gd name="T3" fmla="*/ 1 h 426"/>
                <a:gd name="T4" fmla="*/ 1 w 726"/>
                <a:gd name="T5" fmla="*/ 1 h 426"/>
                <a:gd name="T6" fmla="*/ 1 w 726"/>
                <a:gd name="T7" fmla="*/ 1 h 426"/>
                <a:gd name="T8" fmla="*/ 1 w 726"/>
                <a:gd name="T9" fmla="*/ 1 h 426"/>
                <a:gd name="T10" fmla="*/ 1 w 726"/>
                <a:gd name="T11" fmla="*/ 1 h 426"/>
                <a:gd name="T12" fmla="*/ 1 w 726"/>
                <a:gd name="T13" fmla="*/ 1 h 426"/>
                <a:gd name="T14" fmla="*/ 1 w 726"/>
                <a:gd name="T15" fmla="*/ 1 h 426"/>
                <a:gd name="T16" fmla="*/ 1 w 726"/>
                <a:gd name="T17" fmla="*/ 1 h 426"/>
                <a:gd name="T18" fmla="*/ 1 w 726"/>
                <a:gd name="T19" fmla="*/ 1 h 426"/>
                <a:gd name="T20" fmla="*/ 1 w 726"/>
                <a:gd name="T21" fmla="*/ 1 h 426"/>
                <a:gd name="T22" fmla="*/ 1 w 726"/>
                <a:gd name="T23" fmla="*/ 1 h 426"/>
                <a:gd name="T24" fmla="*/ 1 w 726"/>
                <a:gd name="T25" fmla="*/ 1 h 426"/>
                <a:gd name="T26" fmla="*/ 1 w 726"/>
                <a:gd name="T27" fmla="*/ 1 h 426"/>
                <a:gd name="T28" fmla="*/ 1 w 726"/>
                <a:gd name="T29" fmla="*/ 1 h 426"/>
                <a:gd name="T30" fmla="*/ 1 w 726"/>
                <a:gd name="T31" fmla="*/ 1 h 426"/>
                <a:gd name="T32" fmla="*/ 1 w 726"/>
                <a:gd name="T33" fmla="*/ 1 h 426"/>
                <a:gd name="T34" fmla="*/ 1 w 726"/>
                <a:gd name="T35" fmla="*/ 1 h 426"/>
                <a:gd name="T36" fmla="*/ 1 w 726"/>
                <a:gd name="T37" fmla="*/ 1 h 426"/>
                <a:gd name="T38" fmla="*/ 1 w 726"/>
                <a:gd name="T39" fmla="*/ 1 h 426"/>
                <a:gd name="T40" fmla="*/ 1 w 726"/>
                <a:gd name="T41" fmla="*/ 1 h 426"/>
                <a:gd name="T42" fmla="*/ 1 w 726"/>
                <a:gd name="T43" fmla="*/ 1 h 426"/>
                <a:gd name="T44" fmla="*/ 1 w 726"/>
                <a:gd name="T45" fmla="*/ 1 h 426"/>
                <a:gd name="T46" fmla="*/ 1 w 726"/>
                <a:gd name="T47" fmla="*/ 1 h 426"/>
                <a:gd name="T48" fmla="*/ 1 w 726"/>
                <a:gd name="T49" fmla="*/ 1 h 426"/>
                <a:gd name="T50" fmla="*/ 1 w 726"/>
                <a:gd name="T51" fmla="*/ 1 h 426"/>
                <a:gd name="T52" fmla="*/ 1 w 726"/>
                <a:gd name="T53" fmla="*/ 1 h 426"/>
                <a:gd name="T54" fmla="*/ 1 w 726"/>
                <a:gd name="T55" fmla="*/ 1 h 426"/>
                <a:gd name="T56" fmla="*/ 1 w 726"/>
                <a:gd name="T57" fmla="*/ 1 h 426"/>
                <a:gd name="T58" fmla="*/ 1 w 726"/>
                <a:gd name="T59" fmla="*/ 1 h 426"/>
                <a:gd name="T60" fmla="*/ 1 w 726"/>
                <a:gd name="T61" fmla="*/ 1 h 426"/>
                <a:gd name="T62" fmla="*/ 1 w 726"/>
                <a:gd name="T63" fmla="*/ 1 h 426"/>
                <a:gd name="T64" fmla="*/ 1 w 726"/>
                <a:gd name="T65" fmla="*/ 1 h 426"/>
                <a:gd name="T66" fmla="*/ 1 w 726"/>
                <a:gd name="T67" fmla="*/ 1 h 426"/>
                <a:gd name="T68" fmla="*/ 1 w 726"/>
                <a:gd name="T69" fmla="*/ 1 h 426"/>
                <a:gd name="T70" fmla="*/ 1 w 726"/>
                <a:gd name="T71" fmla="*/ 1 h 426"/>
                <a:gd name="T72" fmla="*/ 1 w 726"/>
                <a:gd name="T73" fmla="*/ 1 h 426"/>
                <a:gd name="T74" fmla="*/ 1 w 726"/>
                <a:gd name="T75" fmla="*/ 1 h 426"/>
                <a:gd name="T76" fmla="*/ 1 w 726"/>
                <a:gd name="T77" fmla="*/ 1 h 426"/>
                <a:gd name="T78" fmla="*/ 1 w 726"/>
                <a:gd name="T79" fmla="*/ 1 h 426"/>
                <a:gd name="T80" fmla="*/ 1 w 726"/>
                <a:gd name="T81" fmla="*/ 0 h 426"/>
                <a:gd name="T82" fmla="*/ 1 w 726"/>
                <a:gd name="T83" fmla="*/ 1 h 426"/>
                <a:gd name="T84" fmla="*/ 1 w 726"/>
                <a:gd name="T85" fmla="*/ 1 h 426"/>
                <a:gd name="T86" fmla="*/ 1 w 726"/>
                <a:gd name="T87" fmla="*/ 1 h 426"/>
                <a:gd name="T88" fmla="*/ 1 w 726"/>
                <a:gd name="T89" fmla="*/ 1 h 426"/>
                <a:gd name="T90" fmla="*/ 1 w 726"/>
                <a:gd name="T91" fmla="*/ 1 h 426"/>
                <a:gd name="T92" fmla="*/ 1 w 726"/>
                <a:gd name="T93" fmla="*/ 1 h 426"/>
                <a:gd name="T94" fmla="*/ 1 w 726"/>
                <a:gd name="T95" fmla="*/ 1 h 426"/>
                <a:gd name="T96" fmla="*/ 1 w 726"/>
                <a:gd name="T97" fmla="*/ 1 h 426"/>
                <a:gd name="T98" fmla="*/ 1 w 726"/>
                <a:gd name="T99" fmla="*/ 1 h 426"/>
                <a:gd name="T100" fmla="*/ 1 w 726"/>
                <a:gd name="T101" fmla="*/ 1 h 426"/>
                <a:gd name="T102" fmla="*/ 1 w 726"/>
                <a:gd name="T103" fmla="*/ 1 h 426"/>
                <a:gd name="T104" fmla="*/ 1 w 726"/>
                <a:gd name="T105" fmla="*/ 1 h 426"/>
                <a:gd name="T106" fmla="*/ 0 w 726"/>
                <a:gd name="T107" fmla="*/ 1 h 426"/>
                <a:gd name="T108" fmla="*/ 1 w 726"/>
                <a:gd name="T109" fmla="*/ 1 h 426"/>
                <a:gd name="T110" fmla="*/ 1 w 726"/>
                <a:gd name="T111" fmla="*/ 1 h 426"/>
                <a:gd name="T112" fmla="*/ 1 w 726"/>
                <a:gd name="T113" fmla="*/ 1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26"/>
                <a:gd name="T172" fmla="*/ 0 h 426"/>
                <a:gd name="T173" fmla="*/ 726 w 726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26" h="426">
                  <a:moveTo>
                    <a:pt x="95" y="381"/>
                  </a:moveTo>
                  <a:lnTo>
                    <a:pt x="100" y="385"/>
                  </a:lnTo>
                  <a:lnTo>
                    <a:pt x="104" y="387"/>
                  </a:lnTo>
                  <a:lnTo>
                    <a:pt x="111" y="389"/>
                  </a:lnTo>
                  <a:lnTo>
                    <a:pt x="121" y="387"/>
                  </a:lnTo>
                  <a:lnTo>
                    <a:pt x="132" y="385"/>
                  </a:lnTo>
                  <a:lnTo>
                    <a:pt x="146" y="385"/>
                  </a:lnTo>
                  <a:lnTo>
                    <a:pt x="160" y="387"/>
                  </a:lnTo>
                  <a:lnTo>
                    <a:pt x="167" y="391"/>
                  </a:lnTo>
                  <a:lnTo>
                    <a:pt x="172" y="395"/>
                  </a:lnTo>
                  <a:lnTo>
                    <a:pt x="177" y="395"/>
                  </a:lnTo>
                  <a:lnTo>
                    <a:pt x="181" y="395"/>
                  </a:lnTo>
                  <a:lnTo>
                    <a:pt x="186" y="395"/>
                  </a:lnTo>
                  <a:lnTo>
                    <a:pt x="193" y="393"/>
                  </a:lnTo>
                  <a:lnTo>
                    <a:pt x="197" y="393"/>
                  </a:lnTo>
                  <a:lnTo>
                    <a:pt x="216" y="399"/>
                  </a:lnTo>
                  <a:lnTo>
                    <a:pt x="237" y="401"/>
                  </a:lnTo>
                  <a:lnTo>
                    <a:pt x="246" y="403"/>
                  </a:lnTo>
                  <a:lnTo>
                    <a:pt x="256" y="403"/>
                  </a:lnTo>
                  <a:lnTo>
                    <a:pt x="263" y="407"/>
                  </a:lnTo>
                  <a:lnTo>
                    <a:pt x="270" y="411"/>
                  </a:lnTo>
                  <a:lnTo>
                    <a:pt x="307" y="422"/>
                  </a:lnTo>
                  <a:lnTo>
                    <a:pt x="339" y="426"/>
                  </a:lnTo>
                  <a:lnTo>
                    <a:pt x="349" y="426"/>
                  </a:lnTo>
                  <a:lnTo>
                    <a:pt x="367" y="424"/>
                  </a:lnTo>
                  <a:lnTo>
                    <a:pt x="367" y="413"/>
                  </a:lnTo>
                  <a:lnTo>
                    <a:pt x="367" y="401"/>
                  </a:lnTo>
                  <a:lnTo>
                    <a:pt x="370" y="393"/>
                  </a:lnTo>
                  <a:lnTo>
                    <a:pt x="374" y="389"/>
                  </a:lnTo>
                  <a:lnTo>
                    <a:pt x="381" y="385"/>
                  </a:lnTo>
                  <a:lnTo>
                    <a:pt x="388" y="385"/>
                  </a:lnTo>
                  <a:lnTo>
                    <a:pt x="407" y="383"/>
                  </a:lnTo>
                  <a:lnTo>
                    <a:pt x="421" y="381"/>
                  </a:lnTo>
                  <a:lnTo>
                    <a:pt x="426" y="377"/>
                  </a:lnTo>
                  <a:lnTo>
                    <a:pt x="428" y="371"/>
                  </a:lnTo>
                  <a:lnTo>
                    <a:pt x="435" y="365"/>
                  </a:lnTo>
                  <a:lnTo>
                    <a:pt x="442" y="363"/>
                  </a:lnTo>
                  <a:lnTo>
                    <a:pt x="453" y="365"/>
                  </a:lnTo>
                  <a:lnTo>
                    <a:pt x="467" y="367"/>
                  </a:lnTo>
                  <a:lnTo>
                    <a:pt x="484" y="365"/>
                  </a:lnTo>
                  <a:lnTo>
                    <a:pt x="502" y="363"/>
                  </a:lnTo>
                  <a:lnTo>
                    <a:pt x="512" y="363"/>
                  </a:lnTo>
                  <a:lnTo>
                    <a:pt x="519" y="365"/>
                  </a:lnTo>
                  <a:lnTo>
                    <a:pt x="523" y="367"/>
                  </a:lnTo>
                  <a:lnTo>
                    <a:pt x="530" y="373"/>
                  </a:lnTo>
                  <a:lnTo>
                    <a:pt x="535" y="377"/>
                  </a:lnTo>
                  <a:lnTo>
                    <a:pt x="540" y="381"/>
                  </a:lnTo>
                  <a:lnTo>
                    <a:pt x="547" y="385"/>
                  </a:lnTo>
                  <a:lnTo>
                    <a:pt x="554" y="387"/>
                  </a:lnTo>
                  <a:lnTo>
                    <a:pt x="572" y="375"/>
                  </a:lnTo>
                  <a:lnTo>
                    <a:pt x="595" y="361"/>
                  </a:lnTo>
                  <a:lnTo>
                    <a:pt x="628" y="361"/>
                  </a:lnTo>
                  <a:lnTo>
                    <a:pt x="658" y="359"/>
                  </a:lnTo>
                  <a:lnTo>
                    <a:pt x="665" y="345"/>
                  </a:lnTo>
                  <a:lnTo>
                    <a:pt x="677" y="333"/>
                  </a:lnTo>
                  <a:lnTo>
                    <a:pt x="677" y="329"/>
                  </a:lnTo>
                  <a:lnTo>
                    <a:pt x="672" y="327"/>
                  </a:lnTo>
                  <a:lnTo>
                    <a:pt x="668" y="327"/>
                  </a:lnTo>
                  <a:lnTo>
                    <a:pt x="661" y="325"/>
                  </a:lnTo>
                  <a:lnTo>
                    <a:pt x="654" y="325"/>
                  </a:lnTo>
                  <a:lnTo>
                    <a:pt x="649" y="323"/>
                  </a:lnTo>
                  <a:lnTo>
                    <a:pt x="644" y="319"/>
                  </a:lnTo>
                  <a:lnTo>
                    <a:pt x="644" y="311"/>
                  </a:lnTo>
                  <a:lnTo>
                    <a:pt x="654" y="313"/>
                  </a:lnTo>
                  <a:lnTo>
                    <a:pt x="658" y="313"/>
                  </a:lnTo>
                  <a:lnTo>
                    <a:pt x="663" y="311"/>
                  </a:lnTo>
                  <a:lnTo>
                    <a:pt x="665" y="306"/>
                  </a:lnTo>
                  <a:lnTo>
                    <a:pt x="668" y="302"/>
                  </a:lnTo>
                  <a:lnTo>
                    <a:pt x="670" y="298"/>
                  </a:lnTo>
                  <a:lnTo>
                    <a:pt x="675" y="296"/>
                  </a:lnTo>
                  <a:lnTo>
                    <a:pt x="677" y="298"/>
                  </a:lnTo>
                  <a:lnTo>
                    <a:pt x="686" y="298"/>
                  </a:lnTo>
                  <a:lnTo>
                    <a:pt x="691" y="300"/>
                  </a:lnTo>
                  <a:lnTo>
                    <a:pt x="691" y="304"/>
                  </a:lnTo>
                  <a:lnTo>
                    <a:pt x="689" y="306"/>
                  </a:lnTo>
                  <a:lnTo>
                    <a:pt x="689" y="309"/>
                  </a:lnTo>
                  <a:lnTo>
                    <a:pt x="686" y="313"/>
                  </a:lnTo>
                  <a:lnTo>
                    <a:pt x="684" y="315"/>
                  </a:lnTo>
                  <a:lnTo>
                    <a:pt x="686" y="317"/>
                  </a:lnTo>
                  <a:lnTo>
                    <a:pt x="700" y="311"/>
                  </a:lnTo>
                  <a:lnTo>
                    <a:pt x="714" y="300"/>
                  </a:lnTo>
                  <a:lnTo>
                    <a:pt x="726" y="292"/>
                  </a:lnTo>
                  <a:lnTo>
                    <a:pt x="726" y="290"/>
                  </a:lnTo>
                  <a:lnTo>
                    <a:pt x="700" y="274"/>
                  </a:lnTo>
                  <a:lnTo>
                    <a:pt x="675" y="256"/>
                  </a:lnTo>
                  <a:lnTo>
                    <a:pt x="672" y="262"/>
                  </a:lnTo>
                  <a:lnTo>
                    <a:pt x="668" y="266"/>
                  </a:lnTo>
                  <a:lnTo>
                    <a:pt x="663" y="268"/>
                  </a:lnTo>
                  <a:lnTo>
                    <a:pt x="658" y="270"/>
                  </a:lnTo>
                  <a:lnTo>
                    <a:pt x="658" y="250"/>
                  </a:lnTo>
                  <a:lnTo>
                    <a:pt x="663" y="248"/>
                  </a:lnTo>
                  <a:lnTo>
                    <a:pt x="668" y="244"/>
                  </a:lnTo>
                  <a:lnTo>
                    <a:pt x="668" y="238"/>
                  </a:lnTo>
                  <a:lnTo>
                    <a:pt x="668" y="232"/>
                  </a:lnTo>
                  <a:lnTo>
                    <a:pt x="654" y="228"/>
                  </a:lnTo>
                  <a:lnTo>
                    <a:pt x="640" y="224"/>
                  </a:lnTo>
                  <a:lnTo>
                    <a:pt x="591" y="224"/>
                  </a:lnTo>
                  <a:lnTo>
                    <a:pt x="586" y="222"/>
                  </a:lnTo>
                  <a:lnTo>
                    <a:pt x="584" y="220"/>
                  </a:lnTo>
                  <a:lnTo>
                    <a:pt x="581" y="216"/>
                  </a:lnTo>
                  <a:lnTo>
                    <a:pt x="581" y="212"/>
                  </a:lnTo>
                  <a:lnTo>
                    <a:pt x="586" y="202"/>
                  </a:lnTo>
                  <a:lnTo>
                    <a:pt x="593" y="193"/>
                  </a:lnTo>
                  <a:lnTo>
                    <a:pt x="572" y="165"/>
                  </a:lnTo>
                  <a:lnTo>
                    <a:pt x="554" y="139"/>
                  </a:lnTo>
                  <a:lnTo>
                    <a:pt x="554" y="111"/>
                  </a:lnTo>
                  <a:lnTo>
                    <a:pt x="551" y="84"/>
                  </a:lnTo>
                  <a:lnTo>
                    <a:pt x="547" y="70"/>
                  </a:lnTo>
                  <a:lnTo>
                    <a:pt x="542" y="60"/>
                  </a:lnTo>
                  <a:lnTo>
                    <a:pt x="530" y="50"/>
                  </a:lnTo>
                  <a:lnTo>
                    <a:pt x="516" y="42"/>
                  </a:lnTo>
                  <a:lnTo>
                    <a:pt x="505" y="38"/>
                  </a:lnTo>
                  <a:lnTo>
                    <a:pt x="493" y="36"/>
                  </a:lnTo>
                  <a:lnTo>
                    <a:pt x="484" y="36"/>
                  </a:lnTo>
                  <a:lnTo>
                    <a:pt x="472" y="36"/>
                  </a:lnTo>
                  <a:lnTo>
                    <a:pt x="449" y="38"/>
                  </a:lnTo>
                  <a:lnTo>
                    <a:pt x="421" y="36"/>
                  </a:lnTo>
                  <a:lnTo>
                    <a:pt x="393" y="22"/>
                  </a:lnTo>
                  <a:lnTo>
                    <a:pt x="363" y="10"/>
                  </a:lnTo>
                  <a:lnTo>
                    <a:pt x="349" y="14"/>
                  </a:lnTo>
                  <a:lnTo>
                    <a:pt x="337" y="16"/>
                  </a:lnTo>
                  <a:lnTo>
                    <a:pt x="309" y="8"/>
                  </a:lnTo>
                  <a:lnTo>
                    <a:pt x="286" y="0"/>
                  </a:lnTo>
                  <a:lnTo>
                    <a:pt x="263" y="2"/>
                  </a:lnTo>
                  <a:lnTo>
                    <a:pt x="237" y="4"/>
                  </a:lnTo>
                  <a:lnTo>
                    <a:pt x="207" y="4"/>
                  </a:lnTo>
                  <a:lnTo>
                    <a:pt x="177" y="2"/>
                  </a:lnTo>
                  <a:lnTo>
                    <a:pt x="170" y="8"/>
                  </a:lnTo>
                  <a:lnTo>
                    <a:pt x="160" y="14"/>
                  </a:lnTo>
                  <a:lnTo>
                    <a:pt x="149" y="20"/>
                  </a:lnTo>
                  <a:lnTo>
                    <a:pt x="135" y="24"/>
                  </a:lnTo>
                  <a:lnTo>
                    <a:pt x="125" y="28"/>
                  </a:lnTo>
                  <a:lnTo>
                    <a:pt x="118" y="32"/>
                  </a:lnTo>
                  <a:lnTo>
                    <a:pt x="114" y="36"/>
                  </a:lnTo>
                  <a:lnTo>
                    <a:pt x="111" y="42"/>
                  </a:lnTo>
                  <a:lnTo>
                    <a:pt x="104" y="56"/>
                  </a:lnTo>
                  <a:lnTo>
                    <a:pt x="100" y="72"/>
                  </a:lnTo>
                  <a:lnTo>
                    <a:pt x="88" y="82"/>
                  </a:lnTo>
                  <a:lnTo>
                    <a:pt x="72" y="93"/>
                  </a:lnTo>
                  <a:lnTo>
                    <a:pt x="65" y="117"/>
                  </a:lnTo>
                  <a:lnTo>
                    <a:pt x="62" y="141"/>
                  </a:lnTo>
                  <a:lnTo>
                    <a:pt x="51" y="151"/>
                  </a:lnTo>
                  <a:lnTo>
                    <a:pt x="35" y="159"/>
                  </a:lnTo>
                  <a:lnTo>
                    <a:pt x="32" y="161"/>
                  </a:lnTo>
                  <a:lnTo>
                    <a:pt x="30" y="167"/>
                  </a:lnTo>
                  <a:lnTo>
                    <a:pt x="30" y="175"/>
                  </a:lnTo>
                  <a:lnTo>
                    <a:pt x="35" y="185"/>
                  </a:lnTo>
                  <a:lnTo>
                    <a:pt x="37" y="189"/>
                  </a:lnTo>
                  <a:lnTo>
                    <a:pt x="39" y="193"/>
                  </a:lnTo>
                  <a:lnTo>
                    <a:pt x="39" y="197"/>
                  </a:lnTo>
                  <a:lnTo>
                    <a:pt x="39" y="204"/>
                  </a:lnTo>
                  <a:lnTo>
                    <a:pt x="35" y="212"/>
                  </a:lnTo>
                  <a:lnTo>
                    <a:pt x="32" y="220"/>
                  </a:lnTo>
                  <a:lnTo>
                    <a:pt x="25" y="264"/>
                  </a:lnTo>
                  <a:lnTo>
                    <a:pt x="21" y="284"/>
                  </a:lnTo>
                  <a:lnTo>
                    <a:pt x="16" y="290"/>
                  </a:lnTo>
                  <a:lnTo>
                    <a:pt x="9" y="294"/>
                  </a:lnTo>
                  <a:lnTo>
                    <a:pt x="4" y="298"/>
                  </a:lnTo>
                  <a:lnTo>
                    <a:pt x="2" y="302"/>
                  </a:lnTo>
                  <a:lnTo>
                    <a:pt x="0" y="309"/>
                  </a:lnTo>
                  <a:lnTo>
                    <a:pt x="0" y="313"/>
                  </a:lnTo>
                  <a:lnTo>
                    <a:pt x="0" y="323"/>
                  </a:lnTo>
                  <a:lnTo>
                    <a:pt x="4" y="327"/>
                  </a:lnTo>
                  <a:lnTo>
                    <a:pt x="23" y="323"/>
                  </a:lnTo>
                  <a:lnTo>
                    <a:pt x="58" y="317"/>
                  </a:lnTo>
                  <a:lnTo>
                    <a:pt x="62" y="319"/>
                  </a:lnTo>
                  <a:lnTo>
                    <a:pt x="67" y="325"/>
                  </a:lnTo>
                  <a:lnTo>
                    <a:pt x="74" y="331"/>
                  </a:lnTo>
                  <a:lnTo>
                    <a:pt x="79" y="341"/>
                  </a:lnTo>
                  <a:lnTo>
                    <a:pt x="88" y="361"/>
                  </a:lnTo>
                  <a:lnTo>
                    <a:pt x="95" y="381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Freeform 99"/>
            <p:cNvSpPr>
              <a:spLocks/>
            </p:cNvSpPr>
            <p:nvPr/>
          </p:nvSpPr>
          <p:spPr bwMode="auto">
            <a:xfrm>
              <a:off x="4292076" y="4493710"/>
              <a:ext cx="663567" cy="428877"/>
            </a:xfrm>
            <a:custGeom>
              <a:avLst/>
              <a:gdLst>
                <a:gd name="T0" fmla="*/ 1 w 726"/>
                <a:gd name="T1" fmla="*/ 1 h 426"/>
                <a:gd name="T2" fmla="*/ 1 w 726"/>
                <a:gd name="T3" fmla="*/ 1 h 426"/>
                <a:gd name="T4" fmla="*/ 1 w 726"/>
                <a:gd name="T5" fmla="*/ 1 h 426"/>
                <a:gd name="T6" fmla="*/ 1 w 726"/>
                <a:gd name="T7" fmla="*/ 1 h 426"/>
                <a:gd name="T8" fmla="*/ 1 w 726"/>
                <a:gd name="T9" fmla="*/ 1 h 426"/>
                <a:gd name="T10" fmla="*/ 1 w 726"/>
                <a:gd name="T11" fmla="*/ 1 h 426"/>
                <a:gd name="T12" fmla="*/ 1 w 726"/>
                <a:gd name="T13" fmla="*/ 1 h 426"/>
                <a:gd name="T14" fmla="*/ 1 w 726"/>
                <a:gd name="T15" fmla="*/ 1 h 426"/>
                <a:gd name="T16" fmla="*/ 1 w 726"/>
                <a:gd name="T17" fmla="*/ 1 h 426"/>
                <a:gd name="T18" fmla="*/ 1 w 726"/>
                <a:gd name="T19" fmla="*/ 1 h 426"/>
                <a:gd name="T20" fmla="*/ 1 w 726"/>
                <a:gd name="T21" fmla="*/ 1 h 426"/>
                <a:gd name="T22" fmla="*/ 1 w 726"/>
                <a:gd name="T23" fmla="*/ 1 h 426"/>
                <a:gd name="T24" fmla="*/ 1 w 726"/>
                <a:gd name="T25" fmla="*/ 1 h 426"/>
                <a:gd name="T26" fmla="*/ 1 w 726"/>
                <a:gd name="T27" fmla="*/ 1 h 426"/>
                <a:gd name="T28" fmla="*/ 1 w 726"/>
                <a:gd name="T29" fmla="*/ 1 h 426"/>
                <a:gd name="T30" fmla="*/ 1 w 726"/>
                <a:gd name="T31" fmla="*/ 1 h 426"/>
                <a:gd name="T32" fmla="*/ 1 w 726"/>
                <a:gd name="T33" fmla="*/ 1 h 426"/>
                <a:gd name="T34" fmla="*/ 1 w 726"/>
                <a:gd name="T35" fmla="*/ 1 h 426"/>
                <a:gd name="T36" fmla="*/ 1 w 726"/>
                <a:gd name="T37" fmla="*/ 1 h 426"/>
                <a:gd name="T38" fmla="*/ 1 w 726"/>
                <a:gd name="T39" fmla="*/ 1 h 426"/>
                <a:gd name="T40" fmla="*/ 1 w 726"/>
                <a:gd name="T41" fmla="*/ 1 h 426"/>
                <a:gd name="T42" fmla="*/ 1 w 726"/>
                <a:gd name="T43" fmla="*/ 1 h 426"/>
                <a:gd name="T44" fmla="*/ 1 w 726"/>
                <a:gd name="T45" fmla="*/ 1 h 426"/>
                <a:gd name="T46" fmla="*/ 1 w 726"/>
                <a:gd name="T47" fmla="*/ 1 h 426"/>
                <a:gd name="T48" fmla="*/ 1 w 726"/>
                <a:gd name="T49" fmla="*/ 1 h 426"/>
                <a:gd name="T50" fmla="*/ 1 w 726"/>
                <a:gd name="T51" fmla="*/ 1 h 426"/>
                <a:gd name="T52" fmla="*/ 1 w 726"/>
                <a:gd name="T53" fmla="*/ 1 h 426"/>
                <a:gd name="T54" fmla="*/ 1 w 726"/>
                <a:gd name="T55" fmla="*/ 1 h 426"/>
                <a:gd name="T56" fmla="*/ 1 w 726"/>
                <a:gd name="T57" fmla="*/ 1 h 426"/>
                <a:gd name="T58" fmla="*/ 1 w 726"/>
                <a:gd name="T59" fmla="*/ 1 h 426"/>
                <a:gd name="T60" fmla="*/ 1 w 726"/>
                <a:gd name="T61" fmla="*/ 1 h 426"/>
                <a:gd name="T62" fmla="*/ 1 w 726"/>
                <a:gd name="T63" fmla="*/ 1 h 426"/>
                <a:gd name="T64" fmla="*/ 1 w 726"/>
                <a:gd name="T65" fmla="*/ 1 h 426"/>
                <a:gd name="T66" fmla="*/ 1 w 726"/>
                <a:gd name="T67" fmla="*/ 1 h 426"/>
                <a:gd name="T68" fmla="*/ 1 w 726"/>
                <a:gd name="T69" fmla="*/ 1 h 426"/>
                <a:gd name="T70" fmla="*/ 1 w 726"/>
                <a:gd name="T71" fmla="*/ 1 h 426"/>
                <a:gd name="T72" fmla="*/ 1 w 726"/>
                <a:gd name="T73" fmla="*/ 1 h 426"/>
                <a:gd name="T74" fmla="*/ 1 w 726"/>
                <a:gd name="T75" fmla="*/ 1 h 426"/>
                <a:gd name="T76" fmla="*/ 1 w 726"/>
                <a:gd name="T77" fmla="*/ 1 h 426"/>
                <a:gd name="T78" fmla="*/ 1 w 726"/>
                <a:gd name="T79" fmla="*/ 1 h 426"/>
                <a:gd name="T80" fmla="*/ 1 w 726"/>
                <a:gd name="T81" fmla="*/ 1 h 426"/>
                <a:gd name="T82" fmla="*/ 1 w 726"/>
                <a:gd name="T83" fmla="*/ 1 h 426"/>
                <a:gd name="T84" fmla="*/ 1 w 726"/>
                <a:gd name="T85" fmla="*/ 1 h 426"/>
                <a:gd name="T86" fmla="*/ 1 w 726"/>
                <a:gd name="T87" fmla="*/ 1 h 426"/>
                <a:gd name="T88" fmla="*/ 1 w 726"/>
                <a:gd name="T89" fmla="*/ 1 h 426"/>
                <a:gd name="T90" fmla="*/ 1 w 726"/>
                <a:gd name="T91" fmla="*/ 1 h 426"/>
                <a:gd name="T92" fmla="*/ 1 w 726"/>
                <a:gd name="T93" fmla="*/ 1 h 426"/>
                <a:gd name="T94" fmla="*/ 1 w 726"/>
                <a:gd name="T95" fmla="*/ 1 h 426"/>
                <a:gd name="T96" fmla="*/ 1 w 726"/>
                <a:gd name="T97" fmla="*/ 1 h 426"/>
                <a:gd name="T98" fmla="*/ 1 w 726"/>
                <a:gd name="T99" fmla="*/ 1 h 426"/>
                <a:gd name="T100" fmla="*/ 1 w 726"/>
                <a:gd name="T101" fmla="*/ 1 h 426"/>
                <a:gd name="T102" fmla="*/ 1 w 726"/>
                <a:gd name="T103" fmla="*/ 1 h 426"/>
                <a:gd name="T104" fmla="*/ 1 w 726"/>
                <a:gd name="T105" fmla="*/ 1 h 426"/>
                <a:gd name="T106" fmla="*/ 1 w 726"/>
                <a:gd name="T107" fmla="*/ 1 h 426"/>
                <a:gd name="T108" fmla="*/ 0 w 726"/>
                <a:gd name="T109" fmla="*/ 1 h 426"/>
                <a:gd name="T110" fmla="*/ 1 w 726"/>
                <a:gd name="T111" fmla="*/ 1 h 426"/>
                <a:gd name="T112" fmla="*/ 1 w 726"/>
                <a:gd name="T113" fmla="*/ 1 h 426"/>
                <a:gd name="T114" fmla="*/ 1 w 726"/>
                <a:gd name="T115" fmla="*/ 1 h 426"/>
                <a:gd name="T116" fmla="*/ 1 w 726"/>
                <a:gd name="T117" fmla="*/ 1 h 4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426"/>
                <a:gd name="T179" fmla="*/ 726 w 726"/>
                <a:gd name="T180" fmla="*/ 426 h 4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426">
                  <a:moveTo>
                    <a:pt x="95" y="381"/>
                  </a:moveTo>
                  <a:lnTo>
                    <a:pt x="100" y="385"/>
                  </a:lnTo>
                  <a:lnTo>
                    <a:pt x="104" y="387"/>
                  </a:lnTo>
                  <a:lnTo>
                    <a:pt x="111" y="389"/>
                  </a:lnTo>
                  <a:lnTo>
                    <a:pt x="121" y="387"/>
                  </a:lnTo>
                  <a:lnTo>
                    <a:pt x="132" y="385"/>
                  </a:lnTo>
                  <a:lnTo>
                    <a:pt x="146" y="385"/>
                  </a:lnTo>
                  <a:lnTo>
                    <a:pt x="160" y="387"/>
                  </a:lnTo>
                  <a:lnTo>
                    <a:pt x="167" y="391"/>
                  </a:lnTo>
                  <a:lnTo>
                    <a:pt x="172" y="395"/>
                  </a:lnTo>
                  <a:lnTo>
                    <a:pt x="177" y="395"/>
                  </a:lnTo>
                  <a:lnTo>
                    <a:pt x="181" y="395"/>
                  </a:lnTo>
                  <a:lnTo>
                    <a:pt x="186" y="395"/>
                  </a:lnTo>
                  <a:lnTo>
                    <a:pt x="193" y="393"/>
                  </a:lnTo>
                  <a:lnTo>
                    <a:pt x="197" y="393"/>
                  </a:lnTo>
                  <a:lnTo>
                    <a:pt x="216" y="399"/>
                  </a:lnTo>
                  <a:lnTo>
                    <a:pt x="237" y="401"/>
                  </a:lnTo>
                  <a:lnTo>
                    <a:pt x="246" y="403"/>
                  </a:lnTo>
                  <a:lnTo>
                    <a:pt x="256" y="403"/>
                  </a:lnTo>
                  <a:lnTo>
                    <a:pt x="263" y="407"/>
                  </a:lnTo>
                  <a:lnTo>
                    <a:pt x="270" y="411"/>
                  </a:lnTo>
                  <a:lnTo>
                    <a:pt x="307" y="422"/>
                  </a:lnTo>
                  <a:lnTo>
                    <a:pt x="339" y="426"/>
                  </a:lnTo>
                  <a:lnTo>
                    <a:pt x="349" y="426"/>
                  </a:lnTo>
                  <a:lnTo>
                    <a:pt x="367" y="424"/>
                  </a:lnTo>
                  <a:lnTo>
                    <a:pt x="367" y="413"/>
                  </a:lnTo>
                  <a:lnTo>
                    <a:pt x="367" y="401"/>
                  </a:lnTo>
                  <a:lnTo>
                    <a:pt x="370" y="393"/>
                  </a:lnTo>
                  <a:lnTo>
                    <a:pt x="374" y="389"/>
                  </a:lnTo>
                  <a:lnTo>
                    <a:pt x="381" y="385"/>
                  </a:lnTo>
                  <a:lnTo>
                    <a:pt x="388" y="385"/>
                  </a:lnTo>
                  <a:lnTo>
                    <a:pt x="407" y="383"/>
                  </a:lnTo>
                  <a:lnTo>
                    <a:pt x="421" y="381"/>
                  </a:lnTo>
                  <a:lnTo>
                    <a:pt x="426" y="377"/>
                  </a:lnTo>
                  <a:lnTo>
                    <a:pt x="428" y="371"/>
                  </a:lnTo>
                  <a:lnTo>
                    <a:pt x="435" y="365"/>
                  </a:lnTo>
                  <a:lnTo>
                    <a:pt x="442" y="363"/>
                  </a:lnTo>
                  <a:lnTo>
                    <a:pt x="453" y="365"/>
                  </a:lnTo>
                  <a:lnTo>
                    <a:pt x="467" y="367"/>
                  </a:lnTo>
                  <a:lnTo>
                    <a:pt x="484" y="365"/>
                  </a:lnTo>
                  <a:lnTo>
                    <a:pt x="502" y="363"/>
                  </a:lnTo>
                  <a:lnTo>
                    <a:pt x="512" y="363"/>
                  </a:lnTo>
                  <a:lnTo>
                    <a:pt x="519" y="365"/>
                  </a:lnTo>
                  <a:lnTo>
                    <a:pt x="523" y="367"/>
                  </a:lnTo>
                  <a:lnTo>
                    <a:pt x="530" y="373"/>
                  </a:lnTo>
                  <a:lnTo>
                    <a:pt x="535" y="377"/>
                  </a:lnTo>
                  <a:lnTo>
                    <a:pt x="540" y="381"/>
                  </a:lnTo>
                  <a:lnTo>
                    <a:pt x="547" y="385"/>
                  </a:lnTo>
                  <a:lnTo>
                    <a:pt x="554" y="387"/>
                  </a:lnTo>
                  <a:lnTo>
                    <a:pt x="572" y="375"/>
                  </a:lnTo>
                  <a:lnTo>
                    <a:pt x="595" y="361"/>
                  </a:lnTo>
                  <a:lnTo>
                    <a:pt x="628" y="361"/>
                  </a:lnTo>
                  <a:lnTo>
                    <a:pt x="658" y="359"/>
                  </a:lnTo>
                  <a:lnTo>
                    <a:pt x="665" y="345"/>
                  </a:lnTo>
                  <a:lnTo>
                    <a:pt x="677" y="333"/>
                  </a:lnTo>
                  <a:lnTo>
                    <a:pt x="677" y="329"/>
                  </a:lnTo>
                  <a:lnTo>
                    <a:pt x="672" y="327"/>
                  </a:lnTo>
                  <a:lnTo>
                    <a:pt x="668" y="327"/>
                  </a:lnTo>
                  <a:lnTo>
                    <a:pt x="661" y="325"/>
                  </a:lnTo>
                  <a:lnTo>
                    <a:pt x="654" y="325"/>
                  </a:lnTo>
                  <a:lnTo>
                    <a:pt x="649" y="323"/>
                  </a:lnTo>
                  <a:lnTo>
                    <a:pt x="644" y="319"/>
                  </a:lnTo>
                  <a:lnTo>
                    <a:pt x="644" y="311"/>
                  </a:lnTo>
                  <a:lnTo>
                    <a:pt x="654" y="313"/>
                  </a:lnTo>
                  <a:lnTo>
                    <a:pt x="658" y="313"/>
                  </a:lnTo>
                  <a:lnTo>
                    <a:pt x="663" y="311"/>
                  </a:lnTo>
                  <a:lnTo>
                    <a:pt x="665" y="306"/>
                  </a:lnTo>
                  <a:lnTo>
                    <a:pt x="668" y="302"/>
                  </a:lnTo>
                  <a:lnTo>
                    <a:pt x="670" y="298"/>
                  </a:lnTo>
                  <a:lnTo>
                    <a:pt x="675" y="296"/>
                  </a:lnTo>
                  <a:lnTo>
                    <a:pt x="677" y="298"/>
                  </a:lnTo>
                  <a:lnTo>
                    <a:pt x="686" y="298"/>
                  </a:lnTo>
                  <a:lnTo>
                    <a:pt x="691" y="300"/>
                  </a:lnTo>
                  <a:lnTo>
                    <a:pt x="691" y="304"/>
                  </a:lnTo>
                  <a:lnTo>
                    <a:pt x="689" y="306"/>
                  </a:lnTo>
                  <a:lnTo>
                    <a:pt x="689" y="309"/>
                  </a:lnTo>
                  <a:lnTo>
                    <a:pt x="686" y="313"/>
                  </a:lnTo>
                  <a:lnTo>
                    <a:pt x="684" y="315"/>
                  </a:lnTo>
                  <a:lnTo>
                    <a:pt x="686" y="317"/>
                  </a:lnTo>
                  <a:lnTo>
                    <a:pt x="700" y="311"/>
                  </a:lnTo>
                  <a:lnTo>
                    <a:pt x="714" y="300"/>
                  </a:lnTo>
                  <a:lnTo>
                    <a:pt x="726" y="292"/>
                  </a:lnTo>
                  <a:lnTo>
                    <a:pt x="726" y="290"/>
                  </a:lnTo>
                  <a:lnTo>
                    <a:pt x="700" y="274"/>
                  </a:lnTo>
                  <a:lnTo>
                    <a:pt x="675" y="256"/>
                  </a:lnTo>
                  <a:lnTo>
                    <a:pt x="672" y="262"/>
                  </a:lnTo>
                  <a:lnTo>
                    <a:pt x="668" y="266"/>
                  </a:lnTo>
                  <a:lnTo>
                    <a:pt x="663" y="268"/>
                  </a:lnTo>
                  <a:lnTo>
                    <a:pt x="658" y="270"/>
                  </a:lnTo>
                  <a:lnTo>
                    <a:pt x="658" y="250"/>
                  </a:lnTo>
                  <a:lnTo>
                    <a:pt x="663" y="248"/>
                  </a:lnTo>
                  <a:lnTo>
                    <a:pt x="668" y="244"/>
                  </a:lnTo>
                  <a:lnTo>
                    <a:pt x="668" y="238"/>
                  </a:lnTo>
                  <a:lnTo>
                    <a:pt x="668" y="232"/>
                  </a:lnTo>
                  <a:lnTo>
                    <a:pt x="654" y="228"/>
                  </a:lnTo>
                  <a:lnTo>
                    <a:pt x="640" y="224"/>
                  </a:lnTo>
                  <a:lnTo>
                    <a:pt x="591" y="224"/>
                  </a:lnTo>
                  <a:lnTo>
                    <a:pt x="586" y="222"/>
                  </a:lnTo>
                  <a:lnTo>
                    <a:pt x="584" y="220"/>
                  </a:lnTo>
                  <a:lnTo>
                    <a:pt x="581" y="216"/>
                  </a:lnTo>
                  <a:lnTo>
                    <a:pt x="581" y="212"/>
                  </a:lnTo>
                  <a:lnTo>
                    <a:pt x="586" y="202"/>
                  </a:lnTo>
                  <a:lnTo>
                    <a:pt x="593" y="193"/>
                  </a:lnTo>
                  <a:lnTo>
                    <a:pt x="572" y="165"/>
                  </a:lnTo>
                  <a:lnTo>
                    <a:pt x="554" y="139"/>
                  </a:lnTo>
                  <a:lnTo>
                    <a:pt x="554" y="111"/>
                  </a:lnTo>
                  <a:lnTo>
                    <a:pt x="551" y="84"/>
                  </a:lnTo>
                  <a:lnTo>
                    <a:pt x="547" y="70"/>
                  </a:lnTo>
                  <a:lnTo>
                    <a:pt x="542" y="60"/>
                  </a:lnTo>
                  <a:lnTo>
                    <a:pt x="530" y="50"/>
                  </a:lnTo>
                  <a:lnTo>
                    <a:pt x="516" y="42"/>
                  </a:lnTo>
                  <a:lnTo>
                    <a:pt x="505" y="38"/>
                  </a:lnTo>
                  <a:lnTo>
                    <a:pt x="493" y="36"/>
                  </a:lnTo>
                  <a:lnTo>
                    <a:pt x="484" y="36"/>
                  </a:lnTo>
                  <a:lnTo>
                    <a:pt x="472" y="36"/>
                  </a:lnTo>
                  <a:lnTo>
                    <a:pt x="449" y="38"/>
                  </a:lnTo>
                  <a:lnTo>
                    <a:pt x="421" y="36"/>
                  </a:lnTo>
                  <a:lnTo>
                    <a:pt x="393" y="22"/>
                  </a:lnTo>
                  <a:lnTo>
                    <a:pt x="363" y="10"/>
                  </a:lnTo>
                  <a:lnTo>
                    <a:pt x="349" y="14"/>
                  </a:lnTo>
                  <a:lnTo>
                    <a:pt x="337" y="16"/>
                  </a:lnTo>
                  <a:lnTo>
                    <a:pt x="309" y="8"/>
                  </a:lnTo>
                  <a:lnTo>
                    <a:pt x="286" y="0"/>
                  </a:lnTo>
                  <a:lnTo>
                    <a:pt x="263" y="2"/>
                  </a:lnTo>
                  <a:lnTo>
                    <a:pt x="237" y="4"/>
                  </a:lnTo>
                  <a:lnTo>
                    <a:pt x="207" y="4"/>
                  </a:lnTo>
                  <a:lnTo>
                    <a:pt x="177" y="2"/>
                  </a:lnTo>
                  <a:lnTo>
                    <a:pt x="170" y="8"/>
                  </a:lnTo>
                  <a:lnTo>
                    <a:pt x="160" y="14"/>
                  </a:lnTo>
                  <a:lnTo>
                    <a:pt x="149" y="20"/>
                  </a:lnTo>
                  <a:lnTo>
                    <a:pt x="135" y="24"/>
                  </a:lnTo>
                  <a:lnTo>
                    <a:pt x="125" y="28"/>
                  </a:lnTo>
                  <a:lnTo>
                    <a:pt x="118" y="32"/>
                  </a:lnTo>
                  <a:lnTo>
                    <a:pt x="114" y="36"/>
                  </a:lnTo>
                  <a:lnTo>
                    <a:pt x="111" y="42"/>
                  </a:lnTo>
                  <a:lnTo>
                    <a:pt x="104" y="56"/>
                  </a:lnTo>
                  <a:lnTo>
                    <a:pt x="100" y="72"/>
                  </a:lnTo>
                  <a:lnTo>
                    <a:pt x="88" y="82"/>
                  </a:lnTo>
                  <a:lnTo>
                    <a:pt x="72" y="93"/>
                  </a:lnTo>
                  <a:lnTo>
                    <a:pt x="65" y="117"/>
                  </a:lnTo>
                  <a:lnTo>
                    <a:pt x="62" y="141"/>
                  </a:lnTo>
                  <a:lnTo>
                    <a:pt x="51" y="151"/>
                  </a:lnTo>
                  <a:lnTo>
                    <a:pt x="35" y="159"/>
                  </a:lnTo>
                  <a:lnTo>
                    <a:pt x="32" y="161"/>
                  </a:lnTo>
                  <a:lnTo>
                    <a:pt x="30" y="167"/>
                  </a:lnTo>
                  <a:lnTo>
                    <a:pt x="30" y="175"/>
                  </a:lnTo>
                  <a:lnTo>
                    <a:pt x="35" y="185"/>
                  </a:lnTo>
                  <a:lnTo>
                    <a:pt x="37" y="189"/>
                  </a:lnTo>
                  <a:lnTo>
                    <a:pt x="39" y="193"/>
                  </a:lnTo>
                  <a:lnTo>
                    <a:pt x="39" y="197"/>
                  </a:lnTo>
                  <a:lnTo>
                    <a:pt x="39" y="204"/>
                  </a:lnTo>
                  <a:lnTo>
                    <a:pt x="35" y="212"/>
                  </a:lnTo>
                  <a:lnTo>
                    <a:pt x="32" y="220"/>
                  </a:lnTo>
                  <a:lnTo>
                    <a:pt x="25" y="264"/>
                  </a:lnTo>
                  <a:lnTo>
                    <a:pt x="21" y="284"/>
                  </a:lnTo>
                  <a:lnTo>
                    <a:pt x="16" y="290"/>
                  </a:lnTo>
                  <a:lnTo>
                    <a:pt x="9" y="294"/>
                  </a:lnTo>
                  <a:lnTo>
                    <a:pt x="4" y="298"/>
                  </a:lnTo>
                  <a:lnTo>
                    <a:pt x="2" y="302"/>
                  </a:lnTo>
                  <a:lnTo>
                    <a:pt x="0" y="309"/>
                  </a:lnTo>
                  <a:lnTo>
                    <a:pt x="0" y="313"/>
                  </a:lnTo>
                  <a:lnTo>
                    <a:pt x="0" y="323"/>
                  </a:lnTo>
                  <a:lnTo>
                    <a:pt x="4" y="327"/>
                  </a:lnTo>
                  <a:lnTo>
                    <a:pt x="23" y="323"/>
                  </a:lnTo>
                  <a:lnTo>
                    <a:pt x="58" y="317"/>
                  </a:lnTo>
                  <a:lnTo>
                    <a:pt x="62" y="319"/>
                  </a:lnTo>
                  <a:lnTo>
                    <a:pt x="67" y="325"/>
                  </a:lnTo>
                  <a:lnTo>
                    <a:pt x="74" y="331"/>
                  </a:lnTo>
                  <a:lnTo>
                    <a:pt x="79" y="341"/>
                  </a:lnTo>
                  <a:lnTo>
                    <a:pt x="88" y="361"/>
                  </a:lnTo>
                  <a:lnTo>
                    <a:pt x="95" y="381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Freeform 100"/>
            <p:cNvSpPr>
              <a:spLocks/>
            </p:cNvSpPr>
            <p:nvPr/>
          </p:nvSpPr>
          <p:spPr bwMode="auto">
            <a:xfrm>
              <a:off x="4704962" y="2166586"/>
              <a:ext cx="272800" cy="179010"/>
            </a:xfrm>
            <a:custGeom>
              <a:avLst/>
              <a:gdLst>
                <a:gd name="T0" fmla="*/ 1 w 296"/>
                <a:gd name="T1" fmla="*/ 1 h 178"/>
                <a:gd name="T2" fmla="*/ 1 w 296"/>
                <a:gd name="T3" fmla="*/ 1 h 178"/>
                <a:gd name="T4" fmla="*/ 1 w 296"/>
                <a:gd name="T5" fmla="*/ 0 h 178"/>
                <a:gd name="T6" fmla="*/ 1 w 296"/>
                <a:gd name="T7" fmla="*/ 1 h 178"/>
                <a:gd name="T8" fmla="*/ 1 w 296"/>
                <a:gd name="T9" fmla="*/ 1 h 178"/>
                <a:gd name="T10" fmla="*/ 1 w 296"/>
                <a:gd name="T11" fmla="*/ 1 h 178"/>
                <a:gd name="T12" fmla="*/ 1 w 296"/>
                <a:gd name="T13" fmla="*/ 1 h 178"/>
                <a:gd name="T14" fmla="*/ 1 w 296"/>
                <a:gd name="T15" fmla="*/ 1 h 178"/>
                <a:gd name="T16" fmla="*/ 1 w 296"/>
                <a:gd name="T17" fmla="*/ 1 h 178"/>
                <a:gd name="T18" fmla="*/ 1 w 296"/>
                <a:gd name="T19" fmla="*/ 1 h 178"/>
                <a:gd name="T20" fmla="*/ 1 w 296"/>
                <a:gd name="T21" fmla="*/ 1 h 178"/>
                <a:gd name="T22" fmla="*/ 1 w 296"/>
                <a:gd name="T23" fmla="*/ 1 h 178"/>
                <a:gd name="T24" fmla="*/ 0 w 296"/>
                <a:gd name="T25" fmla="*/ 1 h 178"/>
                <a:gd name="T26" fmla="*/ 1 w 296"/>
                <a:gd name="T27" fmla="*/ 1 h 178"/>
                <a:gd name="T28" fmla="*/ 1 w 296"/>
                <a:gd name="T29" fmla="*/ 1 h 178"/>
                <a:gd name="T30" fmla="*/ 1 w 296"/>
                <a:gd name="T31" fmla="*/ 1 h 178"/>
                <a:gd name="T32" fmla="*/ 1 w 296"/>
                <a:gd name="T33" fmla="*/ 1 h 178"/>
                <a:gd name="T34" fmla="*/ 1 w 296"/>
                <a:gd name="T35" fmla="*/ 1 h 178"/>
                <a:gd name="T36" fmla="*/ 1 w 296"/>
                <a:gd name="T37" fmla="*/ 1 h 178"/>
                <a:gd name="T38" fmla="*/ 1 w 296"/>
                <a:gd name="T39" fmla="*/ 1 h 178"/>
                <a:gd name="T40" fmla="*/ 1 w 296"/>
                <a:gd name="T41" fmla="*/ 1 h 178"/>
                <a:gd name="T42" fmla="*/ 1 w 296"/>
                <a:gd name="T43" fmla="*/ 1 h 178"/>
                <a:gd name="T44" fmla="*/ 1 w 296"/>
                <a:gd name="T45" fmla="*/ 1 h 178"/>
                <a:gd name="T46" fmla="*/ 1 w 296"/>
                <a:gd name="T47" fmla="*/ 1 h 178"/>
                <a:gd name="T48" fmla="*/ 1 w 296"/>
                <a:gd name="T49" fmla="*/ 1 h 178"/>
                <a:gd name="T50" fmla="*/ 1 w 296"/>
                <a:gd name="T51" fmla="*/ 1 h 178"/>
                <a:gd name="T52" fmla="*/ 1 w 296"/>
                <a:gd name="T53" fmla="*/ 1 h 178"/>
                <a:gd name="T54" fmla="*/ 1 w 296"/>
                <a:gd name="T55" fmla="*/ 1 h 178"/>
                <a:gd name="T56" fmla="*/ 1 w 296"/>
                <a:gd name="T57" fmla="*/ 1 h 178"/>
                <a:gd name="T58" fmla="*/ 1 w 296"/>
                <a:gd name="T59" fmla="*/ 1 h 178"/>
                <a:gd name="T60" fmla="*/ 1 w 296"/>
                <a:gd name="T61" fmla="*/ 1 h 178"/>
                <a:gd name="T62" fmla="*/ 1 w 296"/>
                <a:gd name="T63" fmla="*/ 1 h 178"/>
                <a:gd name="T64" fmla="*/ 1 w 296"/>
                <a:gd name="T65" fmla="*/ 1 h 178"/>
                <a:gd name="T66" fmla="*/ 1 w 296"/>
                <a:gd name="T67" fmla="*/ 1 h 178"/>
                <a:gd name="T68" fmla="*/ 1 w 296"/>
                <a:gd name="T69" fmla="*/ 1 h 178"/>
                <a:gd name="T70" fmla="*/ 1 w 296"/>
                <a:gd name="T71" fmla="*/ 1 h 178"/>
                <a:gd name="T72" fmla="*/ 1 w 296"/>
                <a:gd name="T73" fmla="*/ 1 h 178"/>
                <a:gd name="T74" fmla="*/ 1 w 296"/>
                <a:gd name="T75" fmla="*/ 1 h 178"/>
                <a:gd name="T76" fmla="*/ 1 w 296"/>
                <a:gd name="T77" fmla="*/ 1 h 178"/>
                <a:gd name="T78" fmla="*/ 1 w 296"/>
                <a:gd name="T79" fmla="*/ 1 h 178"/>
                <a:gd name="T80" fmla="*/ 1 w 296"/>
                <a:gd name="T81" fmla="*/ 1 h 178"/>
                <a:gd name="T82" fmla="*/ 1 w 296"/>
                <a:gd name="T83" fmla="*/ 1 h 178"/>
                <a:gd name="T84" fmla="*/ 1 w 296"/>
                <a:gd name="T85" fmla="*/ 1 h 178"/>
                <a:gd name="T86" fmla="*/ 1 w 296"/>
                <a:gd name="T87" fmla="*/ 1 h 178"/>
                <a:gd name="T88" fmla="*/ 1 w 296"/>
                <a:gd name="T89" fmla="*/ 1 h 178"/>
                <a:gd name="T90" fmla="*/ 1 w 296"/>
                <a:gd name="T91" fmla="*/ 1 h 178"/>
                <a:gd name="T92" fmla="*/ 1 w 296"/>
                <a:gd name="T93" fmla="*/ 1 h 178"/>
                <a:gd name="T94" fmla="*/ 1 w 296"/>
                <a:gd name="T95" fmla="*/ 1 h 178"/>
                <a:gd name="T96" fmla="*/ 1 w 296"/>
                <a:gd name="T97" fmla="*/ 1 h 178"/>
                <a:gd name="T98" fmla="*/ 1 w 296"/>
                <a:gd name="T99" fmla="*/ 1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6"/>
                <a:gd name="T151" fmla="*/ 0 h 178"/>
                <a:gd name="T152" fmla="*/ 296 w 296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Freeform 101"/>
            <p:cNvSpPr>
              <a:spLocks/>
            </p:cNvSpPr>
            <p:nvPr/>
          </p:nvSpPr>
          <p:spPr bwMode="auto">
            <a:xfrm>
              <a:off x="4704962" y="2166586"/>
              <a:ext cx="272800" cy="179010"/>
            </a:xfrm>
            <a:custGeom>
              <a:avLst/>
              <a:gdLst>
                <a:gd name="T0" fmla="*/ 1 w 296"/>
                <a:gd name="T1" fmla="*/ 1 h 178"/>
                <a:gd name="T2" fmla="*/ 1 w 296"/>
                <a:gd name="T3" fmla="*/ 1 h 178"/>
                <a:gd name="T4" fmla="*/ 1 w 296"/>
                <a:gd name="T5" fmla="*/ 0 h 178"/>
                <a:gd name="T6" fmla="*/ 1 w 296"/>
                <a:gd name="T7" fmla="*/ 1 h 178"/>
                <a:gd name="T8" fmla="*/ 1 w 296"/>
                <a:gd name="T9" fmla="*/ 1 h 178"/>
                <a:gd name="T10" fmla="*/ 1 w 296"/>
                <a:gd name="T11" fmla="*/ 1 h 178"/>
                <a:gd name="T12" fmla="*/ 1 w 296"/>
                <a:gd name="T13" fmla="*/ 1 h 178"/>
                <a:gd name="T14" fmla="*/ 1 w 296"/>
                <a:gd name="T15" fmla="*/ 1 h 178"/>
                <a:gd name="T16" fmla="*/ 1 w 296"/>
                <a:gd name="T17" fmla="*/ 1 h 178"/>
                <a:gd name="T18" fmla="*/ 1 w 296"/>
                <a:gd name="T19" fmla="*/ 1 h 178"/>
                <a:gd name="T20" fmla="*/ 1 w 296"/>
                <a:gd name="T21" fmla="*/ 1 h 178"/>
                <a:gd name="T22" fmla="*/ 1 w 296"/>
                <a:gd name="T23" fmla="*/ 1 h 178"/>
                <a:gd name="T24" fmla="*/ 0 w 296"/>
                <a:gd name="T25" fmla="*/ 1 h 178"/>
                <a:gd name="T26" fmla="*/ 1 w 296"/>
                <a:gd name="T27" fmla="*/ 1 h 178"/>
                <a:gd name="T28" fmla="*/ 1 w 296"/>
                <a:gd name="T29" fmla="*/ 1 h 178"/>
                <a:gd name="T30" fmla="*/ 1 w 296"/>
                <a:gd name="T31" fmla="*/ 1 h 178"/>
                <a:gd name="T32" fmla="*/ 1 w 296"/>
                <a:gd name="T33" fmla="*/ 1 h 178"/>
                <a:gd name="T34" fmla="*/ 1 w 296"/>
                <a:gd name="T35" fmla="*/ 1 h 178"/>
                <a:gd name="T36" fmla="*/ 1 w 296"/>
                <a:gd name="T37" fmla="*/ 1 h 178"/>
                <a:gd name="T38" fmla="*/ 1 w 296"/>
                <a:gd name="T39" fmla="*/ 1 h 178"/>
                <a:gd name="T40" fmla="*/ 1 w 296"/>
                <a:gd name="T41" fmla="*/ 1 h 178"/>
                <a:gd name="T42" fmla="*/ 1 w 296"/>
                <a:gd name="T43" fmla="*/ 1 h 178"/>
                <a:gd name="T44" fmla="*/ 1 w 296"/>
                <a:gd name="T45" fmla="*/ 1 h 178"/>
                <a:gd name="T46" fmla="*/ 1 w 296"/>
                <a:gd name="T47" fmla="*/ 1 h 178"/>
                <a:gd name="T48" fmla="*/ 1 w 296"/>
                <a:gd name="T49" fmla="*/ 1 h 178"/>
                <a:gd name="T50" fmla="*/ 1 w 296"/>
                <a:gd name="T51" fmla="*/ 1 h 178"/>
                <a:gd name="T52" fmla="*/ 1 w 296"/>
                <a:gd name="T53" fmla="*/ 1 h 178"/>
                <a:gd name="T54" fmla="*/ 1 w 296"/>
                <a:gd name="T55" fmla="*/ 1 h 178"/>
                <a:gd name="T56" fmla="*/ 1 w 296"/>
                <a:gd name="T57" fmla="*/ 1 h 178"/>
                <a:gd name="T58" fmla="*/ 1 w 296"/>
                <a:gd name="T59" fmla="*/ 1 h 178"/>
                <a:gd name="T60" fmla="*/ 1 w 296"/>
                <a:gd name="T61" fmla="*/ 1 h 178"/>
                <a:gd name="T62" fmla="*/ 1 w 296"/>
                <a:gd name="T63" fmla="*/ 1 h 178"/>
                <a:gd name="T64" fmla="*/ 1 w 296"/>
                <a:gd name="T65" fmla="*/ 1 h 178"/>
                <a:gd name="T66" fmla="*/ 1 w 296"/>
                <a:gd name="T67" fmla="*/ 1 h 178"/>
                <a:gd name="T68" fmla="*/ 1 w 296"/>
                <a:gd name="T69" fmla="*/ 1 h 178"/>
                <a:gd name="T70" fmla="*/ 1 w 296"/>
                <a:gd name="T71" fmla="*/ 1 h 178"/>
                <a:gd name="T72" fmla="*/ 1 w 296"/>
                <a:gd name="T73" fmla="*/ 1 h 178"/>
                <a:gd name="T74" fmla="*/ 1 w 296"/>
                <a:gd name="T75" fmla="*/ 1 h 178"/>
                <a:gd name="T76" fmla="*/ 1 w 296"/>
                <a:gd name="T77" fmla="*/ 1 h 178"/>
                <a:gd name="T78" fmla="*/ 1 w 296"/>
                <a:gd name="T79" fmla="*/ 1 h 178"/>
                <a:gd name="T80" fmla="*/ 1 w 296"/>
                <a:gd name="T81" fmla="*/ 1 h 178"/>
                <a:gd name="T82" fmla="*/ 1 w 296"/>
                <a:gd name="T83" fmla="*/ 1 h 178"/>
                <a:gd name="T84" fmla="*/ 1 w 296"/>
                <a:gd name="T85" fmla="*/ 1 h 178"/>
                <a:gd name="T86" fmla="*/ 1 w 296"/>
                <a:gd name="T87" fmla="*/ 1 h 178"/>
                <a:gd name="T88" fmla="*/ 1 w 296"/>
                <a:gd name="T89" fmla="*/ 1 h 178"/>
                <a:gd name="T90" fmla="*/ 1 w 296"/>
                <a:gd name="T91" fmla="*/ 1 h 178"/>
                <a:gd name="T92" fmla="*/ 1 w 296"/>
                <a:gd name="T93" fmla="*/ 1 h 178"/>
                <a:gd name="T94" fmla="*/ 1 w 296"/>
                <a:gd name="T95" fmla="*/ 1 h 178"/>
                <a:gd name="T96" fmla="*/ 1 w 296"/>
                <a:gd name="T97" fmla="*/ 1 h 178"/>
                <a:gd name="T98" fmla="*/ 1 w 296"/>
                <a:gd name="T99" fmla="*/ 1 h 178"/>
                <a:gd name="T100" fmla="*/ 1 w 296"/>
                <a:gd name="T101" fmla="*/ 1 h 1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6"/>
                <a:gd name="T154" fmla="*/ 0 h 178"/>
                <a:gd name="T155" fmla="*/ 296 w 296"/>
                <a:gd name="T156" fmla="*/ 178 h 1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6" h="178">
                  <a:moveTo>
                    <a:pt x="159" y="13"/>
                  </a:moveTo>
                  <a:lnTo>
                    <a:pt x="135" y="11"/>
                  </a:lnTo>
                  <a:lnTo>
                    <a:pt x="115" y="7"/>
                  </a:lnTo>
                  <a:lnTo>
                    <a:pt x="94" y="3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8" y="5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7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7" y="45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3" y="79"/>
                  </a:lnTo>
                  <a:lnTo>
                    <a:pt x="5" y="91"/>
                  </a:lnTo>
                  <a:lnTo>
                    <a:pt x="17" y="95"/>
                  </a:lnTo>
                  <a:lnTo>
                    <a:pt x="28" y="101"/>
                  </a:lnTo>
                  <a:lnTo>
                    <a:pt x="19" y="103"/>
                  </a:lnTo>
                  <a:lnTo>
                    <a:pt x="7" y="103"/>
                  </a:lnTo>
                  <a:lnTo>
                    <a:pt x="5" y="114"/>
                  </a:lnTo>
                  <a:lnTo>
                    <a:pt x="7" y="120"/>
                  </a:lnTo>
                  <a:lnTo>
                    <a:pt x="10" y="134"/>
                  </a:lnTo>
                  <a:lnTo>
                    <a:pt x="14" y="148"/>
                  </a:lnTo>
                  <a:lnTo>
                    <a:pt x="21" y="152"/>
                  </a:lnTo>
                  <a:lnTo>
                    <a:pt x="24" y="156"/>
                  </a:lnTo>
                  <a:lnTo>
                    <a:pt x="28" y="164"/>
                  </a:lnTo>
                  <a:lnTo>
                    <a:pt x="31" y="170"/>
                  </a:lnTo>
                  <a:lnTo>
                    <a:pt x="35" y="176"/>
                  </a:lnTo>
                  <a:lnTo>
                    <a:pt x="42" y="178"/>
                  </a:lnTo>
                  <a:lnTo>
                    <a:pt x="56" y="172"/>
                  </a:lnTo>
                  <a:lnTo>
                    <a:pt x="63" y="166"/>
                  </a:lnTo>
                  <a:lnTo>
                    <a:pt x="68" y="170"/>
                  </a:lnTo>
                  <a:lnTo>
                    <a:pt x="75" y="174"/>
                  </a:lnTo>
                  <a:lnTo>
                    <a:pt x="84" y="170"/>
                  </a:lnTo>
                  <a:lnTo>
                    <a:pt x="87" y="166"/>
                  </a:lnTo>
                  <a:lnTo>
                    <a:pt x="91" y="170"/>
                  </a:lnTo>
                  <a:lnTo>
                    <a:pt x="98" y="172"/>
                  </a:lnTo>
                  <a:lnTo>
                    <a:pt x="105" y="176"/>
                  </a:lnTo>
                  <a:lnTo>
                    <a:pt x="112" y="176"/>
                  </a:lnTo>
                  <a:lnTo>
                    <a:pt x="124" y="170"/>
                  </a:lnTo>
                  <a:lnTo>
                    <a:pt x="133" y="164"/>
                  </a:lnTo>
                  <a:lnTo>
                    <a:pt x="140" y="164"/>
                  </a:lnTo>
                  <a:lnTo>
                    <a:pt x="152" y="164"/>
                  </a:lnTo>
                  <a:lnTo>
                    <a:pt x="152" y="158"/>
                  </a:lnTo>
                  <a:lnTo>
                    <a:pt x="156" y="152"/>
                  </a:lnTo>
                  <a:lnTo>
                    <a:pt x="163" y="148"/>
                  </a:lnTo>
                  <a:lnTo>
                    <a:pt x="173" y="146"/>
                  </a:lnTo>
                  <a:lnTo>
                    <a:pt x="180" y="148"/>
                  </a:lnTo>
                  <a:lnTo>
                    <a:pt x="184" y="150"/>
                  </a:lnTo>
                  <a:lnTo>
                    <a:pt x="194" y="144"/>
                  </a:lnTo>
                  <a:lnTo>
                    <a:pt x="198" y="138"/>
                  </a:lnTo>
                  <a:lnTo>
                    <a:pt x="203" y="142"/>
                  </a:lnTo>
                  <a:lnTo>
                    <a:pt x="208" y="144"/>
                  </a:lnTo>
                  <a:lnTo>
                    <a:pt x="212" y="144"/>
                  </a:lnTo>
                  <a:lnTo>
                    <a:pt x="219" y="146"/>
                  </a:lnTo>
                  <a:lnTo>
                    <a:pt x="229" y="144"/>
                  </a:lnTo>
                  <a:lnTo>
                    <a:pt x="236" y="140"/>
                  </a:lnTo>
                  <a:lnTo>
                    <a:pt x="233" y="134"/>
                  </a:lnTo>
                  <a:lnTo>
                    <a:pt x="236" y="126"/>
                  </a:lnTo>
                  <a:lnTo>
                    <a:pt x="240" y="122"/>
                  </a:lnTo>
                  <a:lnTo>
                    <a:pt x="240" y="118"/>
                  </a:lnTo>
                  <a:lnTo>
                    <a:pt x="243" y="114"/>
                  </a:lnTo>
                  <a:lnTo>
                    <a:pt x="247" y="112"/>
                  </a:lnTo>
                  <a:lnTo>
                    <a:pt x="252" y="109"/>
                  </a:lnTo>
                  <a:lnTo>
                    <a:pt x="254" y="109"/>
                  </a:lnTo>
                  <a:lnTo>
                    <a:pt x="259" y="103"/>
                  </a:lnTo>
                  <a:lnTo>
                    <a:pt x="259" y="97"/>
                  </a:lnTo>
                  <a:lnTo>
                    <a:pt x="270" y="89"/>
                  </a:lnTo>
                  <a:lnTo>
                    <a:pt x="280" y="81"/>
                  </a:lnTo>
                  <a:lnTo>
                    <a:pt x="277" y="71"/>
                  </a:lnTo>
                  <a:lnTo>
                    <a:pt x="273" y="65"/>
                  </a:lnTo>
                  <a:lnTo>
                    <a:pt x="277" y="59"/>
                  </a:lnTo>
                  <a:lnTo>
                    <a:pt x="282" y="49"/>
                  </a:lnTo>
                  <a:lnTo>
                    <a:pt x="289" y="37"/>
                  </a:lnTo>
                  <a:lnTo>
                    <a:pt x="296" y="27"/>
                  </a:lnTo>
                  <a:lnTo>
                    <a:pt x="294" y="21"/>
                  </a:lnTo>
                  <a:lnTo>
                    <a:pt x="289" y="17"/>
                  </a:lnTo>
                  <a:lnTo>
                    <a:pt x="282" y="15"/>
                  </a:lnTo>
                  <a:lnTo>
                    <a:pt x="275" y="13"/>
                  </a:lnTo>
                  <a:lnTo>
                    <a:pt x="259" y="13"/>
                  </a:lnTo>
                  <a:lnTo>
                    <a:pt x="240" y="15"/>
                  </a:lnTo>
                  <a:lnTo>
                    <a:pt x="215" y="7"/>
                  </a:lnTo>
                  <a:lnTo>
                    <a:pt x="191" y="0"/>
                  </a:lnTo>
                  <a:lnTo>
                    <a:pt x="180" y="3"/>
                  </a:lnTo>
                  <a:lnTo>
                    <a:pt x="173" y="5"/>
                  </a:lnTo>
                  <a:lnTo>
                    <a:pt x="168" y="9"/>
                  </a:lnTo>
                  <a:lnTo>
                    <a:pt x="159" y="13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Freeform 102"/>
            <p:cNvSpPr>
              <a:spLocks/>
            </p:cNvSpPr>
            <p:nvPr/>
          </p:nvSpPr>
          <p:spPr bwMode="auto">
            <a:xfrm>
              <a:off x="2951670" y="2987046"/>
              <a:ext cx="771213" cy="594834"/>
            </a:xfrm>
            <a:custGeom>
              <a:avLst/>
              <a:gdLst>
                <a:gd name="T0" fmla="*/ 1 w 842"/>
                <a:gd name="T1" fmla="*/ 1 h 591"/>
                <a:gd name="T2" fmla="*/ 1 w 842"/>
                <a:gd name="T3" fmla="*/ 1 h 591"/>
                <a:gd name="T4" fmla="*/ 1 w 842"/>
                <a:gd name="T5" fmla="*/ 1 h 591"/>
                <a:gd name="T6" fmla="*/ 1 w 842"/>
                <a:gd name="T7" fmla="*/ 1 h 591"/>
                <a:gd name="T8" fmla="*/ 1 w 842"/>
                <a:gd name="T9" fmla="*/ 1 h 591"/>
                <a:gd name="T10" fmla="*/ 1 w 842"/>
                <a:gd name="T11" fmla="*/ 1 h 591"/>
                <a:gd name="T12" fmla="*/ 1 w 842"/>
                <a:gd name="T13" fmla="*/ 1 h 591"/>
                <a:gd name="T14" fmla="*/ 1 w 842"/>
                <a:gd name="T15" fmla="*/ 1 h 591"/>
                <a:gd name="T16" fmla="*/ 1 w 842"/>
                <a:gd name="T17" fmla="*/ 1 h 591"/>
                <a:gd name="T18" fmla="*/ 1 w 842"/>
                <a:gd name="T19" fmla="*/ 1 h 591"/>
                <a:gd name="T20" fmla="*/ 1 w 842"/>
                <a:gd name="T21" fmla="*/ 1 h 591"/>
                <a:gd name="T22" fmla="*/ 1 w 842"/>
                <a:gd name="T23" fmla="*/ 1 h 591"/>
                <a:gd name="T24" fmla="*/ 1 w 842"/>
                <a:gd name="T25" fmla="*/ 1 h 591"/>
                <a:gd name="T26" fmla="*/ 1 w 842"/>
                <a:gd name="T27" fmla="*/ 1 h 591"/>
                <a:gd name="T28" fmla="*/ 1 w 842"/>
                <a:gd name="T29" fmla="*/ 1 h 591"/>
                <a:gd name="T30" fmla="*/ 1 w 842"/>
                <a:gd name="T31" fmla="*/ 1 h 591"/>
                <a:gd name="T32" fmla="*/ 1 w 842"/>
                <a:gd name="T33" fmla="*/ 1 h 591"/>
                <a:gd name="T34" fmla="*/ 1 w 842"/>
                <a:gd name="T35" fmla="*/ 1 h 591"/>
                <a:gd name="T36" fmla="*/ 1 w 842"/>
                <a:gd name="T37" fmla="*/ 1 h 591"/>
                <a:gd name="T38" fmla="*/ 1 w 842"/>
                <a:gd name="T39" fmla="*/ 1 h 591"/>
                <a:gd name="T40" fmla="*/ 1 w 842"/>
                <a:gd name="T41" fmla="*/ 1 h 591"/>
                <a:gd name="T42" fmla="*/ 1 w 842"/>
                <a:gd name="T43" fmla="*/ 1 h 591"/>
                <a:gd name="T44" fmla="*/ 1 w 842"/>
                <a:gd name="T45" fmla="*/ 1 h 591"/>
                <a:gd name="T46" fmla="*/ 1 w 842"/>
                <a:gd name="T47" fmla="*/ 1 h 591"/>
                <a:gd name="T48" fmla="*/ 1 w 842"/>
                <a:gd name="T49" fmla="*/ 1 h 591"/>
                <a:gd name="T50" fmla="*/ 1 w 842"/>
                <a:gd name="T51" fmla="*/ 1 h 591"/>
                <a:gd name="T52" fmla="*/ 1 w 842"/>
                <a:gd name="T53" fmla="*/ 1 h 591"/>
                <a:gd name="T54" fmla="*/ 1 w 842"/>
                <a:gd name="T55" fmla="*/ 1 h 591"/>
                <a:gd name="T56" fmla="*/ 1 w 842"/>
                <a:gd name="T57" fmla="*/ 1 h 591"/>
                <a:gd name="T58" fmla="*/ 1 w 842"/>
                <a:gd name="T59" fmla="*/ 1 h 591"/>
                <a:gd name="T60" fmla="*/ 1 w 842"/>
                <a:gd name="T61" fmla="*/ 1 h 591"/>
                <a:gd name="T62" fmla="*/ 1 w 842"/>
                <a:gd name="T63" fmla="*/ 1 h 591"/>
                <a:gd name="T64" fmla="*/ 1 w 842"/>
                <a:gd name="T65" fmla="*/ 1 h 591"/>
                <a:gd name="T66" fmla="*/ 1 w 842"/>
                <a:gd name="T67" fmla="*/ 1 h 591"/>
                <a:gd name="T68" fmla="*/ 1 w 842"/>
                <a:gd name="T69" fmla="*/ 1 h 591"/>
                <a:gd name="T70" fmla="*/ 1 w 842"/>
                <a:gd name="T71" fmla="*/ 1 h 591"/>
                <a:gd name="T72" fmla="*/ 1 w 842"/>
                <a:gd name="T73" fmla="*/ 1 h 591"/>
                <a:gd name="T74" fmla="*/ 1 w 842"/>
                <a:gd name="T75" fmla="*/ 1 h 591"/>
                <a:gd name="T76" fmla="*/ 1 w 842"/>
                <a:gd name="T77" fmla="*/ 1 h 591"/>
                <a:gd name="T78" fmla="*/ 1 w 842"/>
                <a:gd name="T79" fmla="*/ 1 h 591"/>
                <a:gd name="T80" fmla="*/ 1 w 842"/>
                <a:gd name="T81" fmla="*/ 1 h 591"/>
                <a:gd name="T82" fmla="*/ 1 w 842"/>
                <a:gd name="T83" fmla="*/ 1 h 591"/>
                <a:gd name="T84" fmla="*/ 1 w 842"/>
                <a:gd name="T85" fmla="*/ 1 h 591"/>
                <a:gd name="T86" fmla="*/ 1 w 842"/>
                <a:gd name="T87" fmla="*/ 1 h 591"/>
                <a:gd name="T88" fmla="*/ 1 w 842"/>
                <a:gd name="T89" fmla="*/ 1 h 591"/>
                <a:gd name="T90" fmla="*/ 1 w 842"/>
                <a:gd name="T91" fmla="*/ 1 h 591"/>
                <a:gd name="T92" fmla="*/ 1 w 842"/>
                <a:gd name="T93" fmla="*/ 1 h 591"/>
                <a:gd name="T94" fmla="*/ 1 w 842"/>
                <a:gd name="T95" fmla="*/ 1 h 591"/>
                <a:gd name="T96" fmla="*/ 1 w 842"/>
                <a:gd name="T97" fmla="*/ 1 h 591"/>
                <a:gd name="T98" fmla="*/ 1 w 842"/>
                <a:gd name="T99" fmla="*/ 0 h 591"/>
                <a:gd name="T100" fmla="*/ 1 w 842"/>
                <a:gd name="T101" fmla="*/ 1 h 591"/>
                <a:gd name="T102" fmla="*/ 1 w 842"/>
                <a:gd name="T103" fmla="*/ 1 h 591"/>
                <a:gd name="T104" fmla="*/ 1 w 842"/>
                <a:gd name="T105" fmla="*/ 1 h 591"/>
                <a:gd name="T106" fmla="*/ 1 w 842"/>
                <a:gd name="T107" fmla="*/ 1 h 591"/>
                <a:gd name="T108" fmla="*/ 1 w 842"/>
                <a:gd name="T109" fmla="*/ 1 h 591"/>
                <a:gd name="T110" fmla="*/ 1 w 842"/>
                <a:gd name="T111" fmla="*/ 1 h 591"/>
                <a:gd name="T112" fmla="*/ 1 w 842"/>
                <a:gd name="T113" fmla="*/ 1 h 591"/>
                <a:gd name="T114" fmla="*/ 1 w 842"/>
                <a:gd name="T115" fmla="*/ 1 h 591"/>
                <a:gd name="T116" fmla="*/ 1 w 842"/>
                <a:gd name="T117" fmla="*/ 1 h 591"/>
                <a:gd name="T118" fmla="*/ 1 w 842"/>
                <a:gd name="T119" fmla="*/ 1 h 591"/>
                <a:gd name="T120" fmla="*/ 1 w 842"/>
                <a:gd name="T121" fmla="*/ 1 h 591"/>
                <a:gd name="T122" fmla="*/ 1 w 842"/>
                <a:gd name="T123" fmla="*/ 1 h 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2"/>
                <a:gd name="T187" fmla="*/ 0 h 591"/>
                <a:gd name="T188" fmla="*/ 842 w 842"/>
                <a:gd name="T189" fmla="*/ 591 h 5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2" h="591">
                  <a:moveTo>
                    <a:pt x="51" y="224"/>
                  </a:moveTo>
                  <a:lnTo>
                    <a:pt x="65" y="220"/>
                  </a:lnTo>
                  <a:lnTo>
                    <a:pt x="72" y="216"/>
                  </a:lnTo>
                  <a:lnTo>
                    <a:pt x="83" y="214"/>
                  </a:lnTo>
                  <a:lnTo>
                    <a:pt x="97" y="212"/>
                  </a:lnTo>
                  <a:lnTo>
                    <a:pt x="123" y="212"/>
                  </a:lnTo>
                  <a:lnTo>
                    <a:pt x="146" y="212"/>
                  </a:lnTo>
                  <a:lnTo>
                    <a:pt x="163" y="204"/>
                  </a:lnTo>
                  <a:lnTo>
                    <a:pt x="177" y="198"/>
                  </a:lnTo>
                  <a:lnTo>
                    <a:pt x="184" y="204"/>
                  </a:lnTo>
                  <a:lnTo>
                    <a:pt x="186" y="208"/>
                  </a:lnTo>
                  <a:lnTo>
                    <a:pt x="188" y="214"/>
                  </a:lnTo>
                  <a:lnTo>
                    <a:pt x="188" y="218"/>
                  </a:lnTo>
                  <a:lnTo>
                    <a:pt x="188" y="226"/>
                  </a:lnTo>
                  <a:lnTo>
                    <a:pt x="186" y="234"/>
                  </a:lnTo>
                  <a:lnTo>
                    <a:pt x="188" y="246"/>
                  </a:lnTo>
                  <a:lnTo>
                    <a:pt x="191" y="254"/>
                  </a:lnTo>
                  <a:lnTo>
                    <a:pt x="184" y="270"/>
                  </a:lnTo>
                  <a:lnTo>
                    <a:pt x="177" y="291"/>
                  </a:lnTo>
                  <a:lnTo>
                    <a:pt x="186" y="311"/>
                  </a:lnTo>
                  <a:lnTo>
                    <a:pt x="193" y="327"/>
                  </a:lnTo>
                  <a:lnTo>
                    <a:pt x="193" y="347"/>
                  </a:lnTo>
                  <a:lnTo>
                    <a:pt x="191" y="367"/>
                  </a:lnTo>
                  <a:lnTo>
                    <a:pt x="193" y="381"/>
                  </a:lnTo>
                  <a:lnTo>
                    <a:pt x="200" y="394"/>
                  </a:lnTo>
                  <a:lnTo>
                    <a:pt x="209" y="404"/>
                  </a:lnTo>
                  <a:lnTo>
                    <a:pt x="218" y="410"/>
                  </a:lnTo>
                  <a:lnTo>
                    <a:pt x="230" y="426"/>
                  </a:lnTo>
                  <a:lnTo>
                    <a:pt x="244" y="438"/>
                  </a:lnTo>
                  <a:lnTo>
                    <a:pt x="265" y="450"/>
                  </a:lnTo>
                  <a:lnTo>
                    <a:pt x="281" y="458"/>
                  </a:lnTo>
                  <a:lnTo>
                    <a:pt x="291" y="460"/>
                  </a:lnTo>
                  <a:lnTo>
                    <a:pt x="295" y="462"/>
                  </a:lnTo>
                  <a:lnTo>
                    <a:pt x="298" y="466"/>
                  </a:lnTo>
                  <a:lnTo>
                    <a:pt x="300" y="472"/>
                  </a:lnTo>
                  <a:lnTo>
                    <a:pt x="302" y="476"/>
                  </a:lnTo>
                  <a:lnTo>
                    <a:pt x="307" y="480"/>
                  </a:lnTo>
                  <a:lnTo>
                    <a:pt x="314" y="484"/>
                  </a:lnTo>
                  <a:lnTo>
                    <a:pt x="326" y="486"/>
                  </a:lnTo>
                  <a:lnTo>
                    <a:pt x="346" y="488"/>
                  </a:lnTo>
                  <a:lnTo>
                    <a:pt x="360" y="486"/>
                  </a:lnTo>
                  <a:lnTo>
                    <a:pt x="370" y="482"/>
                  </a:lnTo>
                  <a:lnTo>
                    <a:pt x="379" y="480"/>
                  </a:lnTo>
                  <a:lnTo>
                    <a:pt x="398" y="482"/>
                  </a:lnTo>
                  <a:lnTo>
                    <a:pt x="407" y="484"/>
                  </a:lnTo>
                  <a:lnTo>
                    <a:pt x="414" y="492"/>
                  </a:lnTo>
                  <a:lnTo>
                    <a:pt x="426" y="501"/>
                  </a:lnTo>
                  <a:lnTo>
                    <a:pt x="430" y="503"/>
                  </a:lnTo>
                  <a:lnTo>
                    <a:pt x="435" y="505"/>
                  </a:lnTo>
                  <a:lnTo>
                    <a:pt x="437" y="505"/>
                  </a:lnTo>
                  <a:lnTo>
                    <a:pt x="442" y="503"/>
                  </a:lnTo>
                  <a:lnTo>
                    <a:pt x="449" y="501"/>
                  </a:lnTo>
                  <a:lnTo>
                    <a:pt x="456" y="499"/>
                  </a:lnTo>
                  <a:lnTo>
                    <a:pt x="463" y="501"/>
                  </a:lnTo>
                  <a:lnTo>
                    <a:pt x="468" y="507"/>
                  </a:lnTo>
                  <a:lnTo>
                    <a:pt x="472" y="513"/>
                  </a:lnTo>
                  <a:lnTo>
                    <a:pt x="477" y="517"/>
                  </a:lnTo>
                  <a:lnTo>
                    <a:pt x="484" y="525"/>
                  </a:lnTo>
                  <a:lnTo>
                    <a:pt x="493" y="529"/>
                  </a:lnTo>
                  <a:lnTo>
                    <a:pt x="500" y="531"/>
                  </a:lnTo>
                  <a:lnTo>
                    <a:pt x="512" y="533"/>
                  </a:lnTo>
                  <a:lnTo>
                    <a:pt x="521" y="535"/>
                  </a:lnTo>
                  <a:lnTo>
                    <a:pt x="530" y="537"/>
                  </a:lnTo>
                  <a:lnTo>
                    <a:pt x="540" y="541"/>
                  </a:lnTo>
                  <a:lnTo>
                    <a:pt x="551" y="547"/>
                  </a:lnTo>
                  <a:lnTo>
                    <a:pt x="558" y="547"/>
                  </a:lnTo>
                  <a:lnTo>
                    <a:pt x="568" y="545"/>
                  </a:lnTo>
                  <a:lnTo>
                    <a:pt x="575" y="545"/>
                  </a:lnTo>
                  <a:lnTo>
                    <a:pt x="577" y="547"/>
                  </a:lnTo>
                  <a:lnTo>
                    <a:pt x="579" y="549"/>
                  </a:lnTo>
                  <a:lnTo>
                    <a:pt x="582" y="553"/>
                  </a:lnTo>
                  <a:lnTo>
                    <a:pt x="586" y="559"/>
                  </a:lnTo>
                  <a:lnTo>
                    <a:pt x="593" y="563"/>
                  </a:lnTo>
                  <a:lnTo>
                    <a:pt x="600" y="571"/>
                  </a:lnTo>
                  <a:lnTo>
                    <a:pt x="605" y="577"/>
                  </a:lnTo>
                  <a:lnTo>
                    <a:pt x="612" y="581"/>
                  </a:lnTo>
                  <a:lnTo>
                    <a:pt x="619" y="585"/>
                  </a:lnTo>
                  <a:lnTo>
                    <a:pt x="635" y="585"/>
                  </a:lnTo>
                  <a:lnTo>
                    <a:pt x="656" y="583"/>
                  </a:lnTo>
                  <a:lnTo>
                    <a:pt x="679" y="581"/>
                  </a:lnTo>
                  <a:lnTo>
                    <a:pt x="700" y="579"/>
                  </a:lnTo>
                  <a:lnTo>
                    <a:pt x="714" y="583"/>
                  </a:lnTo>
                  <a:lnTo>
                    <a:pt x="735" y="591"/>
                  </a:lnTo>
                  <a:lnTo>
                    <a:pt x="756" y="577"/>
                  </a:lnTo>
                  <a:lnTo>
                    <a:pt x="775" y="565"/>
                  </a:lnTo>
                  <a:lnTo>
                    <a:pt x="786" y="547"/>
                  </a:lnTo>
                  <a:lnTo>
                    <a:pt x="793" y="523"/>
                  </a:lnTo>
                  <a:lnTo>
                    <a:pt x="807" y="509"/>
                  </a:lnTo>
                  <a:lnTo>
                    <a:pt x="821" y="494"/>
                  </a:lnTo>
                  <a:lnTo>
                    <a:pt x="828" y="486"/>
                  </a:lnTo>
                  <a:lnTo>
                    <a:pt x="833" y="476"/>
                  </a:lnTo>
                  <a:lnTo>
                    <a:pt x="838" y="464"/>
                  </a:lnTo>
                  <a:lnTo>
                    <a:pt x="842" y="446"/>
                  </a:lnTo>
                  <a:lnTo>
                    <a:pt x="842" y="432"/>
                  </a:lnTo>
                  <a:lnTo>
                    <a:pt x="840" y="422"/>
                  </a:lnTo>
                  <a:lnTo>
                    <a:pt x="835" y="414"/>
                  </a:lnTo>
                  <a:lnTo>
                    <a:pt x="828" y="406"/>
                  </a:lnTo>
                  <a:lnTo>
                    <a:pt x="824" y="400"/>
                  </a:lnTo>
                  <a:lnTo>
                    <a:pt x="817" y="394"/>
                  </a:lnTo>
                  <a:lnTo>
                    <a:pt x="814" y="385"/>
                  </a:lnTo>
                  <a:lnTo>
                    <a:pt x="812" y="377"/>
                  </a:lnTo>
                  <a:lnTo>
                    <a:pt x="812" y="371"/>
                  </a:lnTo>
                  <a:lnTo>
                    <a:pt x="817" y="367"/>
                  </a:lnTo>
                  <a:lnTo>
                    <a:pt x="819" y="363"/>
                  </a:lnTo>
                  <a:lnTo>
                    <a:pt x="824" y="359"/>
                  </a:lnTo>
                  <a:lnTo>
                    <a:pt x="828" y="355"/>
                  </a:lnTo>
                  <a:lnTo>
                    <a:pt x="831" y="351"/>
                  </a:lnTo>
                  <a:lnTo>
                    <a:pt x="833" y="343"/>
                  </a:lnTo>
                  <a:lnTo>
                    <a:pt x="831" y="335"/>
                  </a:lnTo>
                  <a:lnTo>
                    <a:pt x="828" y="327"/>
                  </a:lnTo>
                  <a:lnTo>
                    <a:pt x="821" y="323"/>
                  </a:lnTo>
                  <a:lnTo>
                    <a:pt x="812" y="319"/>
                  </a:lnTo>
                  <a:lnTo>
                    <a:pt x="800" y="317"/>
                  </a:lnTo>
                  <a:lnTo>
                    <a:pt x="777" y="315"/>
                  </a:lnTo>
                  <a:lnTo>
                    <a:pt x="751" y="309"/>
                  </a:lnTo>
                  <a:lnTo>
                    <a:pt x="717" y="309"/>
                  </a:lnTo>
                  <a:lnTo>
                    <a:pt x="689" y="307"/>
                  </a:lnTo>
                  <a:lnTo>
                    <a:pt x="686" y="301"/>
                  </a:lnTo>
                  <a:lnTo>
                    <a:pt x="679" y="293"/>
                  </a:lnTo>
                  <a:lnTo>
                    <a:pt x="670" y="287"/>
                  </a:lnTo>
                  <a:lnTo>
                    <a:pt x="661" y="279"/>
                  </a:lnTo>
                  <a:lnTo>
                    <a:pt x="654" y="272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7" y="242"/>
                  </a:lnTo>
                  <a:lnTo>
                    <a:pt x="640" y="222"/>
                  </a:lnTo>
                  <a:lnTo>
                    <a:pt x="647" y="206"/>
                  </a:lnTo>
                  <a:lnTo>
                    <a:pt x="656" y="188"/>
                  </a:lnTo>
                  <a:lnTo>
                    <a:pt x="658" y="167"/>
                  </a:lnTo>
                  <a:lnTo>
                    <a:pt x="656" y="147"/>
                  </a:lnTo>
                  <a:lnTo>
                    <a:pt x="651" y="127"/>
                  </a:lnTo>
                  <a:lnTo>
                    <a:pt x="647" y="105"/>
                  </a:lnTo>
                  <a:lnTo>
                    <a:pt x="647" y="83"/>
                  </a:lnTo>
                  <a:lnTo>
                    <a:pt x="637" y="79"/>
                  </a:lnTo>
                  <a:lnTo>
                    <a:pt x="623" y="75"/>
                  </a:lnTo>
                  <a:lnTo>
                    <a:pt x="609" y="71"/>
                  </a:lnTo>
                  <a:lnTo>
                    <a:pt x="598" y="71"/>
                  </a:lnTo>
                  <a:lnTo>
                    <a:pt x="589" y="71"/>
                  </a:lnTo>
                  <a:lnTo>
                    <a:pt x="584" y="69"/>
                  </a:lnTo>
                  <a:lnTo>
                    <a:pt x="579" y="67"/>
                  </a:lnTo>
                  <a:lnTo>
                    <a:pt x="572" y="65"/>
                  </a:lnTo>
                  <a:lnTo>
                    <a:pt x="558" y="56"/>
                  </a:lnTo>
                  <a:lnTo>
                    <a:pt x="535" y="50"/>
                  </a:lnTo>
                  <a:lnTo>
                    <a:pt x="523" y="44"/>
                  </a:lnTo>
                  <a:lnTo>
                    <a:pt x="512" y="38"/>
                  </a:lnTo>
                  <a:lnTo>
                    <a:pt x="502" y="30"/>
                  </a:lnTo>
                  <a:lnTo>
                    <a:pt x="495" y="20"/>
                  </a:lnTo>
                  <a:lnTo>
                    <a:pt x="486" y="6"/>
                  </a:lnTo>
                  <a:lnTo>
                    <a:pt x="479" y="0"/>
                  </a:lnTo>
                  <a:lnTo>
                    <a:pt x="458" y="0"/>
                  </a:lnTo>
                  <a:lnTo>
                    <a:pt x="435" y="2"/>
                  </a:lnTo>
                  <a:lnTo>
                    <a:pt x="412" y="2"/>
                  </a:lnTo>
                  <a:lnTo>
                    <a:pt x="391" y="2"/>
                  </a:lnTo>
                  <a:lnTo>
                    <a:pt x="381" y="16"/>
                  </a:lnTo>
                  <a:lnTo>
                    <a:pt x="374" y="26"/>
                  </a:lnTo>
                  <a:lnTo>
                    <a:pt x="358" y="36"/>
                  </a:lnTo>
                  <a:lnTo>
                    <a:pt x="337" y="50"/>
                  </a:lnTo>
                  <a:lnTo>
                    <a:pt x="333" y="61"/>
                  </a:lnTo>
                  <a:lnTo>
                    <a:pt x="330" y="71"/>
                  </a:lnTo>
                  <a:lnTo>
                    <a:pt x="330" y="81"/>
                  </a:lnTo>
                  <a:lnTo>
                    <a:pt x="326" y="89"/>
                  </a:lnTo>
                  <a:lnTo>
                    <a:pt x="321" y="95"/>
                  </a:lnTo>
                  <a:lnTo>
                    <a:pt x="314" y="99"/>
                  </a:lnTo>
                  <a:lnTo>
                    <a:pt x="295" y="105"/>
                  </a:lnTo>
                  <a:lnTo>
                    <a:pt x="277" y="107"/>
                  </a:lnTo>
                  <a:lnTo>
                    <a:pt x="258" y="111"/>
                  </a:lnTo>
                  <a:lnTo>
                    <a:pt x="244" y="119"/>
                  </a:lnTo>
                  <a:lnTo>
                    <a:pt x="232" y="127"/>
                  </a:lnTo>
                  <a:lnTo>
                    <a:pt x="225" y="137"/>
                  </a:lnTo>
                  <a:lnTo>
                    <a:pt x="216" y="147"/>
                  </a:lnTo>
                  <a:lnTo>
                    <a:pt x="211" y="153"/>
                  </a:lnTo>
                  <a:lnTo>
                    <a:pt x="207" y="155"/>
                  </a:lnTo>
                  <a:lnTo>
                    <a:pt x="205" y="157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72" y="161"/>
                  </a:lnTo>
                  <a:lnTo>
                    <a:pt x="139" y="167"/>
                  </a:lnTo>
                  <a:lnTo>
                    <a:pt x="125" y="161"/>
                  </a:lnTo>
                  <a:lnTo>
                    <a:pt x="104" y="157"/>
                  </a:lnTo>
                  <a:lnTo>
                    <a:pt x="88" y="157"/>
                  </a:lnTo>
                  <a:lnTo>
                    <a:pt x="74" y="161"/>
                  </a:lnTo>
                  <a:lnTo>
                    <a:pt x="63" y="165"/>
                  </a:lnTo>
                  <a:lnTo>
                    <a:pt x="53" y="174"/>
                  </a:lnTo>
                  <a:lnTo>
                    <a:pt x="44" y="182"/>
                  </a:lnTo>
                  <a:lnTo>
                    <a:pt x="32" y="192"/>
                  </a:lnTo>
                  <a:lnTo>
                    <a:pt x="18" y="200"/>
                  </a:lnTo>
                  <a:lnTo>
                    <a:pt x="0" y="210"/>
                  </a:lnTo>
                  <a:lnTo>
                    <a:pt x="51" y="22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Freeform 103"/>
            <p:cNvSpPr>
              <a:spLocks/>
            </p:cNvSpPr>
            <p:nvPr/>
          </p:nvSpPr>
          <p:spPr bwMode="auto">
            <a:xfrm>
              <a:off x="2951670" y="2987046"/>
              <a:ext cx="771213" cy="594834"/>
            </a:xfrm>
            <a:custGeom>
              <a:avLst/>
              <a:gdLst>
                <a:gd name="T0" fmla="*/ 1 w 842"/>
                <a:gd name="T1" fmla="*/ 1 h 591"/>
                <a:gd name="T2" fmla="*/ 1 w 842"/>
                <a:gd name="T3" fmla="*/ 1 h 591"/>
                <a:gd name="T4" fmla="*/ 1 w 842"/>
                <a:gd name="T5" fmla="*/ 1 h 591"/>
                <a:gd name="T6" fmla="*/ 1 w 842"/>
                <a:gd name="T7" fmla="*/ 1 h 591"/>
                <a:gd name="T8" fmla="*/ 1 w 842"/>
                <a:gd name="T9" fmla="*/ 1 h 591"/>
                <a:gd name="T10" fmla="*/ 1 w 842"/>
                <a:gd name="T11" fmla="*/ 1 h 591"/>
                <a:gd name="T12" fmla="*/ 1 w 842"/>
                <a:gd name="T13" fmla="*/ 1 h 591"/>
                <a:gd name="T14" fmla="*/ 1 w 842"/>
                <a:gd name="T15" fmla="*/ 1 h 591"/>
                <a:gd name="T16" fmla="*/ 1 w 842"/>
                <a:gd name="T17" fmla="*/ 1 h 591"/>
                <a:gd name="T18" fmla="*/ 1 w 842"/>
                <a:gd name="T19" fmla="*/ 1 h 591"/>
                <a:gd name="T20" fmla="*/ 1 w 842"/>
                <a:gd name="T21" fmla="*/ 1 h 591"/>
                <a:gd name="T22" fmla="*/ 1 w 842"/>
                <a:gd name="T23" fmla="*/ 1 h 591"/>
                <a:gd name="T24" fmla="*/ 1 w 842"/>
                <a:gd name="T25" fmla="*/ 1 h 591"/>
                <a:gd name="T26" fmla="*/ 1 w 842"/>
                <a:gd name="T27" fmla="*/ 1 h 591"/>
                <a:gd name="T28" fmla="*/ 1 w 842"/>
                <a:gd name="T29" fmla="*/ 1 h 591"/>
                <a:gd name="T30" fmla="*/ 1 w 842"/>
                <a:gd name="T31" fmla="*/ 1 h 591"/>
                <a:gd name="T32" fmla="*/ 1 w 842"/>
                <a:gd name="T33" fmla="*/ 1 h 591"/>
                <a:gd name="T34" fmla="*/ 1 w 842"/>
                <a:gd name="T35" fmla="*/ 1 h 591"/>
                <a:gd name="T36" fmla="*/ 1 w 842"/>
                <a:gd name="T37" fmla="*/ 1 h 591"/>
                <a:gd name="T38" fmla="*/ 1 w 842"/>
                <a:gd name="T39" fmla="*/ 1 h 591"/>
                <a:gd name="T40" fmla="*/ 1 w 842"/>
                <a:gd name="T41" fmla="*/ 1 h 591"/>
                <a:gd name="T42" fmla="*/ 1 w 842"/>
                <a:gd name="T43" fmla="*/ 1 h 591"/>
                <a:gd name="T44" fmla="*/ 1 w 842"/>
                <a:gd name="T45" fmla="*/ 1 h 591"/>
                <a:gd name="T46" fmla="*/ 1 w 842"/>
                <a:gd name="T47" fmla="*/ 1 h 591"/>
                <a:gd name="T48" fmla="*/ 1 w 842"/>
                <a:gd name="T49" fmla="*/ 1 h 591"/>
                <a:gd name="T50" fmla="*/ 1 w 842"/>
                <a:gd name="T51" fmla="*/ 1 h 591"/>
                <a:gd name="T52" fmla="*/ 1 w 842"/>
                <a:gd name="T53" fmla="*/ 1 h 591"/>
                <a:gd name="T54" fmla="*/ 1 w 842"/>
                <a:gd name="T55" fmla="*/ 1 h 591"/>
                <a:gd name="T56" fmla="*/ 1 w 842"/>
                <a:gd name="T57" fmla="*/ 1 h 591"/>
                <a:gd name="T58" fmla="*/ 1 w 842"/>
                <a:gd name="T59" fmla="*/ 1 h 591"/>
                <a:gd name="T60" fmla="*/ 1 w 842"/>
                <a:gd name="T61" fmla="*/ 1 h 591"/>
                <a:gd name="T62" fmla="*/ 1 w 842"/>
                <a:gd name="T63" fmla="*/ 1 h 591"/>
                <a:gd name="T64" fmla="*/ 1 w 842"/>
                <a:gd name="T65" fmla="*/ 1 h 591"/>
                <a:gd name="T66" fmla="*/ 1 w 842"/>
                <a:gd name="T67" fmla="*/ 1 h 591"/>
                <a:gd name="T68" fmla="*/ 1 w 842"/>
                <a:gd name="T69" fmla="*/ 1 h 591"/>
                <a:gd name="T70" fmla="*/ 1 w 842"/>
                <a:gd name="T71" fmla="*/ 1 h 591"/>
                <a:gd name="T72" fmla="*/ 1 w 842"/>
                <a:gd name="T73" fmla="*/ 1 h 591"/>
                <a:gd name="T74" fmla="*/ 1 w 842"/>
                <a:gd name="T75" fmla="*/ 1 h 591"/>
                <a:gd name="T76" fmla="*/ 1 w 842"/>
                <a:gd name="T77" fmla="*/ 1 h 591"/>
                <a:gd name="T78" fmla="*/ 1 w 842"/>
                <a:gd name="T79" fmla="*/ 1 h 591"/>
                <a:gd name="T80" fmla="*/ 1 w 842"/>
                <a:gd name="T81" fmla="*/ 1 h 591"/>
                <a:gd name="T82" fmla="*/ 1 w 842"/>
                <a:gd name="T83" fmla="*/ 1 h 591"/>
                <a:gd name="T84" fmla="*/ 1 w 842"/>
                <a:gd name="T85" fmla="*/ 1 h 591"/>
                <a:gd name="T86" fmla="*/ 1 w 842"/>
                <a:gd name="T87" fmla="*/ 1 h 591"/>
                <a:gd name="T88" fmla="*/ 1 w 842"/>
                <a:gd name="T89" fmla="*/ 1 h 591"/>
                <a:gd name="T90" fmla="*/ 1 w 842"/>
                <a:gd name="T91" fmla="*/ 1 h 591"/>
                <a:gd name="T92" fmla="*/ 1 w 842"/>
                <a:gd name="T93" fmla="*/ 1 h 591"/>
                <a:gd name="T94" fmla="*/ 1 w 842"/>
                <a:gd name="T95" fmla="*/ 1 h 591"/>
                <a:gd name="T96" fmla="*/ 1 w 842"/>
                <a:gd name="T97" fmla="*/ 1 h 591"/>
                <a:gd name="T98" fmla="*/ 1 w 842"/>
                <a:gd name="T99" fmla="*/ 0 h 591"/>
                <a:gd name="T100" fmla="*/ 1 w 842"/>
                <a:gd name="T101" fmla="*/ 1 h 591"/>
                <a:gd name="T102" fmla="*/ 1 w 842"/>
                <a:gd name="T103" fmla="*/ 1 h 591"/>
                <a:gd name="T104" fmla="*/ 1 w 842"/>
                <a:gd name="T105" fmla="*/ 1 h 591"/>
                <a:gd name="T106" fmla="*/ 1 w 842"/>
                <a:gd name="T107" fmla="*/ 1 h 591"/>
                <a:gd name="T108" fmla="*/ 1 w 842"/>
                <a:gd name="T109" fmla="*/ 1 h 591"/>
                <a:gd name="T110" fmla="*/ 1 w 842"/>
                <a:gd name="T111" fmla="*/ 1 h 591"/>
                <a:gd name="T112" fmla="*/ 1 w 842"/>
                <a:gd name="T113" fmla="*/ 1 h 591"/>
                <a:gd name="T114" fmla="*/ 1 w 842"/>
                <a:gd name="T115" fmla="*/ 1 h 591"/>
                <a:gd name="T116" fmla="*/ 1 w 842"/>
                <a:gd name="T117" fmla="*/ 1 h 591"/>
                <a:gd name="T118" fmla="*/ 1 w 842"/>
                <a:gd name="T119" fmla="*/ 1 h 591"/>
                <a:gd name="T120" fmla="*/ 1 w 842"/>
                <a:gd name="T121" fmla="*/ 1 h 591"/>
                <a:gd name="T122" fmla="*/ 1 w 842"/>
                <a:gd name="T123" fmla="*/ 1 h 591"/>
                <a:gd name="T124" fmla="*/ 1 w 842"/>
                <a:gd name="T125" fmla="*/ 1 h 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42"/>
                <a:gd name="T190" fmla="*/ 0 h 591"/>
                <a:gd name="T191" fmla="*/ 842 w 842"/>
                <a:gd name="T192" fmla="*/ 591 h 5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42" h="591">
                  <a:moveTo>
                    <a:pt x="51" y="224"/>
                  </a:moveTo>
                  <a:lnTo>
                    <a:pt x="65" y="220"/>
                  </a:lnTo>
                  <a:lnTo>
                    <a:pt x="72" y="216"/>
                  </a:lnTo>
                  <a:lnTo>
                    <a:pt x="83" y="214"/>
                  </a:lnTo>
                  <a:lnTo>
                    <a:pt x="97" y="212"/>
                  </a:lnTo>
                  <a:lnTo>
                    <a:pt x="123" y="212"/>
                  </a:lnTo>
                  <a:lnTo>
                    <a:pt x="146" y="212"/>
                  </a:lnTo>
                  <a:lnTo>
                    <a:pt x="163" y="204"/>
                  </a:lnTo>
                  <a:lnTo>
                    <a:pt x="177" y="198"/>
                  </a:lnTo>
                  <a:lnTo>
                    <a:pt x="184" y="204"/>
                  </a:lnTo>
                  <a:lnTo>
                    <a:pt x="186" y="208"/>
                  </a:lnTo>
                  <a:lnTo>
                    <a:pt x="188" y="214"/>
                  </a:lnTo>
                  <a:lnTo>
                    <a:pt x="188" y="218"/>
                  </a:lnTo>
                  <a:lnTo>
                    <a:pt x="188" y="226"/>
                  </a:lnTo>
                  <a:lnTo>
                    <a:pt x="186" y="234"/>
                  </a:lnTo>
                  <a:lnTo>
                    <a:pt x="188" y="246"/>
                  </a:lnTo>
                  <a:lnTo>
                    <a:pt x="191" y="254"/>
                  </a:lnTo>
                  <a:lnTo>
                    <a:pt x="184" y="270"/>
                  </a:lnTo>
                  <a:lnTo>
                    <a:pt x="177" y="291"/>
                  </a:lnTo>
                  <a:lnTo>
                    <a:pt x="186" y="311"/>
                  </a:lnTo>
                  <a:lnTo>
                    <a:pt x="193" y="327"/>
                  </a:lnTo>
                  <a:lnTo>
                    <a:pt x="193" y="347"/>
                  </a:lnTo>
                  <a:lnTo>
                    <a:pt x="191" y="367"/>
                  </a:lnTo>
                  <a:lnTo>
                    <a:pt x="193" y="381"/>
                  </a:lnTo>
                  <a:lnTo>
                    <a:pt x="200" y="394"/>
                  </a:lnTo>
                  <a:lnTo>
                    <a:pt x="209" y="404"/>
                  </a:lnTo>
                  <a:lnTo>
                    <a:pt x="218" y="410"/>
                  </a:lnTo>
                  <a:lnTo>
                    <a:pt x="230" y="426"/>
                  </a:lnTo>
                  <a:lnTo>
                    <a:pt x="244" y="438"/>
                  </a:lnTo>
                  <a:lnTo>
                    <a:pt x="265" y="450"/>
                  </a:lnTo>
                  <a:lnTo>
                    <a:pt x="281" y="458"/>
                  </a:lnTo>
                  <a:lnTo>
                    <a:pt x="291" y="460"/>
                  </a:lnTo>
                  <a:lnTo>
                    <a:pt x="295" y="462"/>
                  </a:lnTo>
                  <a:lnTo>
                    <a:pt x="298" y="466"/>
                  </a:lnTo>
                  <a:lnTo>
                    <a:pt x="300" y="472"/>
                  </a:lnTo>
                  <a:lnTo>
                    <a:pt x="302" y="476"/>
                  </a:lnTo>
                  <a:lnTo>
                    <a:pt x="307" y="480"/>
                  </a:lnTo>
                  <a:lnTo>
                    <a:pt x="314" y="484"/>
                  </a:lnTo>
                  <a:lnTo>
                    <a:pt x="326" y="486"/>
                  </a:lnTo>
                  <a:lnTo>
                    <a:pt x="346" y="488"/>
                  </a:lnTo>
                  <a:lnTo>
                    <a:pt x="360" y="486"/>
                  </a:lnTo>
                  <a:lnTo>
                    <a:pt x="370" y="482"/>
                  </a:lnTo>
                  <a:lnTo>
                    <a:pt x="379" y="480"/>
                  </a:lnTo>
                  <a:lnTo>
                    <a:pt x="398" y="482"/>
                  </a:lnTo>
                  <a:lnTo>
                    <a:pt x="407" y="484"/>
                  </a:lnTo>
                  <a:lnTo>
                    <a:pt x="414" y="492"/>
                  </a:lnTo>
                  <a:lnTo>
                    <a:pt x="426" y="501"/>
                  </a:lnTo>
                  <a:lnTo>
                    <a:pt x="430" y="503"/>
                  </a:lnTo>
                  <a:lnTo>
                    <a:pt x="435" y="505"/>
                  </a:lnTo>
                  <a:lnTo>
                    <a:pt x="437" y="505"/>
                  </a:lnTo>
                  <a:lnTo>
                    <a:pt x="442" y="503"/>
                  </a:lnTo>
                  <a:lnTo>
                    <a:pt x="449" y="501"/>
                  </a:lnTo>
                  <a:lnTo>
                    <a:pt x="456" y="499"/>
                  </a:lnTo>
                  <a:lnTo>
                    <a:pt x="463" y="501"/>
                  </a:lnTo>
                  <a:lnTo>
                    <a:pt x="468" y="507"/>
                  </a:lnTo>
                  <a:lnTo>
                    <a:pt x="472" y="513"/>
                  </a:lnTo>
                  <a:lnTo>
                    <a:pt x="477" y="517"/>
                  </a:lnTo>
                  <a:lnTo>
                    <a:pt x="484" y="525"/>
                  </a:lnTo>
                  <a:lnTo>
                    <a:pt x="493" y="529"/>
                  </a:lnTo>
                  <a:lnTo>
                    <a:pt x="500" y="531"/>
                  </a:lnTo>
                  <a:lnTo>
                    <a:pt x="512" y="533"/>
                  </a:lnTo>
                  <a:lnTo>
                    <a:pt x="521" y="535"/>
                  </a:lnTo>
                  <a:lnTo>
                    <a:pt x="530" y="537"/>
                  </a:lnTo>
                  <a:lnTo>
                    <a:pt x="540" y="541"/>
                  </a:lnTo>
                  <a:lnTo>
                    <a:pt x="551" y="547"/>
                  </a:lnTo>
                  <a:lnTo>
                    <a:pt x="558" y="547"/>
                  </a:lnTo>
                  <a:lnTo>
                    <a:pt x="568" y="545"/>
                  </a:lnTo>
                  <a:lnTo>
                    <a:pt x="575" y="545"/>
                  </a:lnTo>
                  <a:lnTo>
                    <a:pt x="577" y="547"/>
                  </a:lnTo>
                  <a:lnTo>
                    <a:pt x="579" y="549"/>
                  </a:lnTo>
                  <a:lnTo>
                    <a:pt x="582" y="553"/>
                  </a:lnTo>
                  <a:lnTo>
                    <a:pt x="586" y="559"/>
                  </a:lnTo>
                  <a:lnTo>
                    <a:pt x="593" y="563"/>
                  </a:lnTo>
                  <a:lnTo>
                    <a:pt x="600" y="571"/>
                  </a:lnTo>
                  <a:lnTo>
                    <a:pt x="605" y="577"/>
                  </a:lnTo>
                  <a:lnTo>
                    <a:pt x="612" y="581"/>
                  </a:lnTo>
                  <a:lnTo>
                    <a:pt x="619" y="585"/>
                  </a:lnTo>
                  <a:lnTo>
                    <a:pt x="635" y="585"/>
                  </a:lnTo>
                  <a:lnTo>
                    <a:pt x="656" y="583"/>
                  </a:lnTo>
                  <a:lnTo>
                    <a:pt x="679" y="581"/>
                  </a:lnTo>
                  <a:lnTo>
                    <a:pt x="700" y="579"/>
                  </a:lnTo>
                  <a:lnTo>
                    <a:pt x="714" y="583"/>
                  </a:lnTo>
                  <a:lnTo>
                    <a:pt x="735" y="591"/>
                  </a:lnTo>
                  <a:lnTo>
                    <a:pt x="756" y="577"/>
                  </a:lnTo>
                  <a:lnTo>
                    <a:pt x="775" y="565"/>
                  </a:lnTo>
                  <a:lnTo>
                    <a:pt x="786" y="547"/>
                  </a:lnTo>
                  <a:lnTo>
                    <a:pt x="793" y="523"/>
                  </a:lnTo>
                  <a:lnTo>
                    <a:pt x="807" y="509"/>
                  </a:lnTo>
                  <a:lnTo>
                    <a:pt x="821" y="494"/>
                  </a:lnTo>
                  <a:lnTo>
                    <a:pt x="828" y="486"/>
                  </a:lnTo>
                  <a:lnTo>
                    <a:pt x="833" y="476"/>
                  </a:lnTo>
                  <a:lnTo>
                    <a:pt x="838" y="464"/>
                  </a:lnTo>
                  <a:lnTo>
                    <a:pt x="842" y="446"/>
                  </a:lnTo>
                  <a:lnTo>
                    <a:pt x="842" y="432"/>
                  </a:lnTo>
                  <a:lnTo>
                    <a:pt x="840" y="422"/>
                  </a:lnTo>
                  <a:lnTo>
                    <a:pt x="835" y="414"/>
                  </a:lnTo>
                  <a:lnTo>
                    <a:pt x="828" y="406"/>
                  </a:lnTo>
                  <a:lnTo>
                    <a:pt x="824" y="400"/>
                  </a:lnTo>
                  <a:lnTo>
                    <a:pt x="817" y="394"/>
                  </a:lnTo>
                  <a:lnTo>
                    <a:pt x="814" y="385"/>
                  </a:lnTo>
                  <a:lnTo>
                    <a:pt x="812" y="377"/>
                  </a:lnTo>
                  <a:lnTo>
                    <a:pt x="812" y="371"/>
                  </a:lnTo>
                  <a:lnTo>
                    <a:pt x="817" y="367"/>
                  </a:lnTo>
                  <a:lnTo>
                    <a:pt x="819" y="363"/>
                  </a:lnTo>
                  <a:lnTo>
                    <a:pt x="824" y="359"/>
                  </a:lnTo>
                  <a:lnTo>
                    <a:pt x="828" y="355"/>
                  </a:lnTo>
                  <a:lnTo>
                    <a:pt x="831" y="351"/>
                  </a:lnTo>
                  <a:lnTo>
                    <a:pt x="833" y="343"/>
                  </a:lnTo>
                  <a:lnTo>
                    <a:pt x="831" y="335"/>
                  </a:lnTo>
                  <a:lnTo>
                    <a:pt x="828" y="327"/>
                  </a:lnTo>
                  <a:lnTo>
                    <a:pt x="821" y="323"/>
                  </a:lnTo>
                  <a:lnTo>
                    <a:pt x="812" y="319"/>
                  </a:lnTo>
                  <a:lnTo>
                    <a:pt x="800" y="317"/>
                  </a:lnTo>
                  <a:lnTo>
                    <a:pt x="777" y="315"/>
                  </a:lnTo>
                  <a:lnTo>
                    <a:pt x="751" y="309"/>
                  </a:lnTo>
                  <a:lnTo>
                    <a:pt x="717" y="309"/>
                  </a:lnTo>
                  <a:lnTo>
                    <a:pt x="689" y="307"/>
                  </a:lnTo>
                  <a:lnTo>
                    <a:pt x="686" y="301"/>
                  </a:lnTo>
                  <a:lnTo>
                    <a:pt x="679" y="293"/>
                  </a:lnTo>
                  <a:lnTo>
                    <a:pt x="670" y="287"/>
                  </a:lnTo>
                  <a:lnTo>
                    <a:pt x="661" y="279"/>
                  </a:lnTo>
                  <a:lnTo>
                    <a:pt x="654" y="272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7" y="242"/>
                  </a:lnTo>
                  <a:lnTo>
                    <a:pt x="640" y="222"/>
                  </a:lnTo>
                  <a:lnTo>
                    <a:pt x="647" y="206"/>
                  </a:lnTo>
                  <a:lnTo>
                    <a:pt x="656" y="188"/>
                  </a:lnTo>
                  <a:lnTo>
                    <a:pt x="658" y="167"/>
                  </a:lnTo>
                  <a:lnTo>
                    <a:pt x="656" y="147"/>
                  </a:lnTo>
                  <a:lnTo>
                    <a:pt x="651" y="127"/>
                  </a:lnTo>
                  <a:lnTo>
                    <a:pt x="647" y="105"/>
                  </a:lnTo>
                  <a:lnTo>
                    <a:pt x="647" y="83"/>
                  </a:lnTo>
                  <a:lnTo>
                    <a:pt x="637" y="79"/>
                  </a:lnTo>
                  <a:lnTo>
                    <a:pt x="623" y="75"/>
                  </a:lnTo>
                  <a:lnTo>
                    <a:pt x="609" y="71"/>
                  </a:lnTo>
                  <a:lnTo>
                    <a:pt x="598" y="71"/>
                  </a:lnTo>
                  <a:lnTo>
                    <a:pt x="589" y="71"/>
                  </a:lnTo>
                  <a:lnTo>
                    <a:pt x="584" y="69"/>
                  </a:lnTo>
                  <a:lnTo>
                    <a:pt x="579" y="67"/>
                  </a:lnTo>
                  <a:lnTo>
                    <a:pt x="572" y="65"/>
                  </a:lnTo>
                  <a:lnTo>
                    <a:pt x="558" y="56"/>
                  </a:lnTo>
                  <a:lnTo>
                    <a:pt x="535" y="50"/>
                  </a:lnTo>
                  <a:lnTo>
                    <a:pt x="523" y="44"/>
                  </a:lnTo>
                  <a:lnTo>
                    <a:pt x="512" y="38"/>
                  </a:lnTo>
                  <a:lnTo>
                    <a:pt x="502" y="30"/>
                  </a:lnTo>
                  <a:lnTo>
                    <a:pt x="495" y="20"/>
                  </a:lnTo>
                  <a:lnTo>
                    <a:pt x="486" y="6"/>
                  </a:lnTo>
                  <a:lnTo>
                    <a:pt x="479" y="0"/>
                  </a:lnTo>
                  <a:lnTo>
                    <a:pt x="458" y="0"/>
                  </a:lnTo>
                  <a:lnTo>
                    <a:pt x="435" y="2"/>
                  </a:lnTo>
                  <a:lnTo>
                    <a:pt x="412" y="2"/>
                  </a:lnTo>
                  <a:lnTo>
                    <a:pt x="391" y="2"/>
                  </a:lnTo>
                  <a:lnTo>
                    <a:pt x="381" y="16"/>
                  </a:lnTo>
                  <a:lnTo>
                    <a:pt x="374" y="26"/>
                  </a:lnTo>
                  <a:lnTo>
                    <a:pt x="358" y="36"/>
                  </a:lnTo>
                  <a:lnTo>
                    <a:pt x="337" y="50"/>
                  </a:lnTo>
                  <a:lnTo>
                    <a:pt x="333" y="61"/>
                  </a:lnTo>
                  <a:lnTo>
                    <a:pt x="330" y="71"/>
                  </a:lnTo>
                  <a:lnTo>
                    <a:pt x="330" y="81"/>
                  </a:lnTo>
                  <a:lnTo>
                    <a:pt x="326" y="89"/>
                  </a:lnTo>
                  <a:lnTo>
                    <a:pt x="321" y="95"/>
                  </a:lnTo>
                  <a:lnTo>
                    <a:pt x="314" y="99"/>
                  </a:lnTo>
                  <a:lnTo>
                    <a:pt x="295" y="105"/>
                  </a:lnTo>
                  <a:lnTo>
                    <a:pt x="277" y="107"/>
                  </a:lnTo>
                  <a:lnTo>
                    <a:pt x="258" y="111"/>
                  </a:lnTo>
                  <a:lnTo>
                    <a:pt x="244" y="119"/>
                  </a:lnTo>
                  <a:lnTo>
                    <a:pt x="232" y="127"/>
                  </a:lnTo>
                  <a:lnTo>
                    <a:pt x="225" y="137"/>
                  </a:lnTo>
                  <a:lnTo>
                    <a:pt x="216" y="147"/>
                  </a:lnTo>
                  <a:lnTo>
                    <a:pt x="211" y="153"/>
                  </a:lnTo>
                  <a:lnTo>
                    <a:pt x="207" y="155"/>
                  </a:lnTo>
                  <a:lnTo>
                    <a:pt x="205" y="157"/>
                  </a:lnTo>
                  <a:lnTo>
                    <a:pt x="202" y="157"/>
                  </a:lnTo>
                  <a:lnTo>
                    <a:pt x="200" y="157"/>
                  </a:lnTo>
                  <a:lnTo>
                    <a:pt x="172" y="161"/>
                  </a:lnTo>
                  <a:lnTo>
                    <a:pt x="139" y="167"/>
                  </a:lnTo>
                  <a:lnTo>
                    <a:pt x="125" y="161"/>
                  </a:lnTo>
                  <a:lnTo>
                    <a:pt x="104" y="157"/>
                  </a:lnTo>
                  <a:lnTo>
                    <a:pt x="88" y="157"/>
                  </a:lnTo>
                  <a:lnTo>
                    <a:pt x="74" y="161"/>
                  </a:lnTo>
                  <a:lnTo>
                    <a:pt x="63" y="165"/>
                  </a:lnTo>
                  <a:lnTo>
                    <a:pt x="53" y="174"/>
                  </a:lnTo>
                  <a:lnTo>
                    <a:pt x="44" y="182"/>
                  </a:lnTo>
                  <a:lnTo>
                    <a:pt x="32" y="192"/>
                  </a:lnTo>
                  <a:lnTo>
                    <a:pt x="18" y="200"/>
                  </a:lnTo>
                  <a:lnTo>
                    <a:pt x="0" y="210"/>
                  </a:lnTo>
                  <a:lnTo>
                    <a:pt x="51" y="224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Freeform 104"/>
            <p:cNvSpPr>
              <a:spLocks/>
            </p:cNvSpPr>
            <p:nvPr/>
          </p:nvSpPr>
          <p:spPr bwMode="auto">
            <a:xfrm>
              <a:off x="3535609" y="2910594"/>
              <a:ext cx="1228337" cy="1137456"/>
            </a:xfrm>
            <a:custGeom>
              <a:avLst/>
              <a:gdLst>
                <a:gd name="T0" fmla="*/ 1 w 1343"/>
                <a:gd name="T1" fmla="*/ 1 h 1131"/>
                <a:gd name="T2" fmla="*/ 1 w 1343"/>
                <a:gd name="T3" fmla="*/ 1 h 1131"/>
                <a:gd name="T4" fmla="*/ 1 w 1343"/>
                <a:gd name="T5" fmla="*/ 1 h 1131"/>
                <a:gd name="T6" fmla="*/ 1 w 1343"/>
                <a:gd name="T7" fmla="*/ 1 h 1131"/>
                <a:gd name="T8" fmla="*/ 1 w 1343"/>
                <a:gd name="T9" fmla="*/ 1 h 1131"/>
                <a:gd name="T10" fmla="*/ 1 w 1343"/>
                <a:gd name="T11" fmla="*/ 1 h 1131"/>
                <a:gd name="T12" fmla="*/ 1 w 1343"/>
                <a:gd name="T13" fmla="*/ 1 h 1131"/>
                <a:gd name="T14" fmla="*/ 1 w 1343"/>
                <a:gd name="T15" fmla="*/ 1 h 1131"/>
                <a:gd name="T16" fmla="*/ 1 w 1343"/>
                <a:gd name="T17" fmla="*/ 1 h 1131"/>
                <a:gd name="T18" fmla="*/ 1 w 1343"/>
                <a:gd name="T19" fmla="*/ 1 h 1131"/>
                <a:gd name="T20" fmla="*/ 1 w 1343"/>
                <a:gd name="T21" fmla="*/ 1 h 1131"/>
                <a:gd name="T22" fmla="*/ 1 w 1343"/>
                <a:gd name="T23" fmla="*/ 1 h 1131"/>
                <a:gd name="T24" fmla="*/ 1 w 1343"/>
                <a:gd name="T25" fmla="*/ 1 h 1131"/>
                <a:gd name="T26" fmla="*/ 1 w 1343"/>
                <a:gd name="T27" fmla="*/ 1 h 1131"/>
                <a:gd name="T28" fmla="*/ 1 w 1343"/>
                <a:gd name="T29" fmla="*/ 1 h 1131"/>
                <a:gd name="T30" fmla="*/ 1 w 1343"/>
                <a:gd name="T31" fmla="*/ 1 h 1131"/>
                <a:gd name="T32" fmla="*/ 1 w 1343"/>
                <a:gd name="T33" fmla="*/ 1 h 1131"/>
                <a:gd name="T34" fmla="*/ 1 w 1343"/>
                <a:gd name="T35" fmla="*/ 1 h 1131"/>
                <a:gd name="T36" fmla="*/ 0 w 1343"/>
                <a:gd name="T37" fmla="*/ 1 h 1131"/>
                <a:gd name="T38" fmla="*/ 1 w 1343"/>
                <a:gd name="T39" fmla="*/ 1 h 1131"/>
                <a:gd name="T40" fmla="*/ 1 w 1343"/>
                <a:gd name="T41" fmla="*/ 1 h 1131"/>
                <a:gd name="T42" fmla="*/ 1 w 1343"/>
                <a:gd name="T43" fmla="*/ 1 h 1131"/>
                <a:gd name="T44" fmla="*/ 1 w 1343"/>
                <a:gd name="T45" fmla="*/ 1 h 1131"/>
                <a:gd name="T46" fmla="*/ 1 w 1343"/>
                <a:gd name="T47" fmla="*/ 1 h 1131"/>
                <a:gd name="T48" fmla="*/ 1 w 1343"/>
                <a:gd name="T49" fmla="*/ 1 h 1131"/>
                <a:gd name="T50" fmla="*/ 1 w 1343"/>
                <a:gd name="T51" fmla="*/ 1 h 1131"/>
                <a:gd name="T52" fmla="*/ 1 w 1343"/>
                <a:gd name="T53" fmla="*/ 1 h 1131"/>
                <a:gd name="T54" fmla="*/ 1 w 1343"/>
                <a:gd name="T55" fmla="*/ 1 h 1131"/>
                <a:gd name="T56" fmla="*/ 1 w 1343"/>
                <a:gd name="T57" fmla="*/ 1 h 1131"/>
                <a:gd name="T58" fmla="*/ 1 w 1343"/>
                <a:gd name="T59" fmla="*/ 1 h 1131"/>
                <a:gd name="T60" fmla="*/ 1 w 1343"/>
                <a:gd name="T61" fmla="*/ 1 h 1131"/>
                <a:gd name="T62" fmla="*/ 1 w 1343"/>
                <a:gd name="T63" fmla="*/ 1 h 1131"/>
                <a:gd name="T64" fmla="*/ 1 w 1343"/>
                <a:gd name="T65" fmla="*/ 1 h 1131"/>
                <a:gd name="T66" fmla="*/ 1 w 1343"/>
                <a:gd name="T67" fmla="*/ 1 h 1131"/>
                <a:gd name="T68" fmla="*/ 1 w 1343"/>
                <a:gd name="T69" fmla="*/ 1 h 1131"/>
                <a:gd name="T70" fmla="*/ 1 w 1343"/>
                <a:gd name="T71" fmla="*/ 1 h 1131"/>
                <a:gd name="T72" fmla="*/ 1 w 1343"/>
                <a:gd name="T73" fmla="*/ 1 h 1131"/>
                <a:gd name="T74" fmla="*/ 1 w 1343"/>
                <a:gd name="T75" fmla="*/ 1 h 1131"/>
                <a:gd name="T76" fmla="*/ 1 w 1343"/>
                <a:gd name="T77" fmla="*/ 1 h 1131"/>
                <a:gd name="T78" fmla="*/ 1 w 1343"/>
                <a:gd name="T79" fmla="*/ 1 h 1131"/>
                <a:gd name="T80" fmla="*/ 1 w 1343"/>
                <a:gd name="T81" fmla="*/ 1 h 1131"/>
                <a:gd name="T82" fmla="*/ 1 w 1343"/>
                <a:gd name="T83" fmla="*/ 1 h 1131"/>
                <a:gd name="T84" fmla="*/ 1 w 1343"/>
                <a:gd name="T85" fmla="*/ 1 h 1131"/>
                <a:gd name="T86" fmla="*/ 1 w 1343"/>
                <a:gd name="T87" fmla="*/ 1 h 1131"/>
                <a:gd name="T88" fmla="*/ 1 w 1343"/>
                <a:gd name="T89" fmla="*/ 1 h 1131"/>
                <a:gd name="T90" fmla="*/ 1 w 1343"/>
                <a:gd name="T91" fmla="*/ 1 h 1131"/>
                <a:gd name="T92" fmla="*/ 1 w 1343"/>
                <a:gd name="T93" fmla="*/ 1 h 1131"/>
                <a:gd name="T94" fmla="*/ 1 w 1343"/>
                <a:gd name="T95" fmla="*/ 1 h 1131"/>
                <a:gd name="T96" fmla="*/ 1 w 1343"/>
                <a:gd name="T97" fmla="*/ 1 h 1131"/>
                <a:gd name="T98" fmla="*/ 1 w 1343"/>
                <a:gd name="T99" fmla="*/ 1 h 1131"/>
                <a:gd name="T100" fmla="*/ 1 w 1343"/>
                <a:gd name="T101" fmla="*/ 1 h 1131"/>
                <a:gd name="T102" fmla="*/ 1 w 1343"/>
                <a:gd name="T103" fmla="*/ 1 h 1131"/>
                <a:gd name="T104" fmla="*/ 1 w 1343"/>
                <a:gd name="T105" fmla="*/ 1 h 11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43"/>
                <a:gd name="T160" fmla="*/ 0 h 1131"/>
                <a:gd name="T161" fmla="*/ 1343 w 1343"/>
                <a:gd name="T162" fmla="*/ 1131 h 11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43" h="1131">
                  <a:moveTo>
                    <a:pt x="484" y="1131"/>
                  </a:moveTo>
                  <a:lnTo>
                    <a:pt x="475" y="1112"/>
                  </a:lnTo>
                  <a:lnTo>
                    <a:pt x="468" y="1092"/>
                  </a:lnTo>
                  <a:lnTo>
                    <a:pt x="466" y="1082"/>
                  </a:lnTo>
                  <a:lnTo>
                    <a:pt x="461" y="1074"/>
                  </a:lnTo>
                  <a:lnTo>
                    <a:pt x="457" y="1066"/>
                  </a:lnTo>
                  <a:lnTo>
                    <a:pt x="450" y="1060"/>
                  </a:lnTo>
                  <a:lnTo>
                    <a:pt x="419" y="1048"/>
                  </a:lnTo>
                  <a:lnTo>
                    <a:pt x="391" y="1038"/>
                  </a:lnTo>
                  <a:lnTo>
                    <a:pt x="387" y="1032"/>
                  </a:lnTo>
                  <a:lnTo>
                    <a:pt x="382" y="1018"/>
                  </a:lnTo>
                  <a:lnTo>
                    <a:pt x="380" y="1003"/>
                  </a:lnTo>
                  <a:lnTo>
                    <a:pt x="377" y="993"/>
                  </a:lnTo>
                  <a:lnTo>
                    <a:pt x="384" y="969"/>
                  </a:lnTo>
                  <a:lnTo>
                    <a:pt x="389" y="959"/>
                  </a:lnTo>
                  <a:lnTo>
                    <a:pt x="391" y="941"/>
                  </a:lnTo>
                  <a:lnTo>
                    <a:pt x="389" y="941"/>
                  </a:lnTo>
                  <a:lnTo>
                    <a:pt x="356" y="941"/>
                  </a:lnTo>
                  <a:lnTo>
                    <a:pt x="284" y="943"/>
                  </a:lnTo>
                  <a:lnTo>
                    <a:pt x="212" y="943"/>
                  </a:lnTo>
                  <a:lnTo>
                    <a:pt x="180" y="939"/>
                  </a:lnTo>
                  <a:lnTo>
                    <a:pt x="180" y="927"/>
                  </a:lnTo>
                  <a:lnTo>
                    <a:pt x="177" y="903"/>
                  </a:lnTo>
                  <a:lnTo>
                    <a:pt x="175" y="878"/>
                  </a:lnTo>
                  <a:lnTo>
                    <a:pt x="173" y="860"/>
                  </a:lnTo>
                  <a:lnTo>
                    <a:pt x="170" y="854"/>
                  </a:lnTo>
                  <a:lnTo>
                    <a:pt x="166" y="850"/>
                  </a:lnTo>
                  <a:lnTo>
                    <a:pt x="159" y="846"/>
                  </a:lnTo>
                  <a:lnTo>
                    <a:pt x="149" y="840"/>
                  </a:lnTo>
                  <a:lnTo>
                    <a:pt x="142" y="836"/>
                  </a:lnTo>
                  <a:lnTo>
                    <a:pt x="138" y="832"/>
                  </a:lnTo>
                  <a:lnTo>
                    <a:pt x="135" y="826"/>
                  </a:lnTo>
                  <a:lnTo>
                    <a:pt x="138" y="820"/>
                  </a:lnTo>
                  <a:lnTo>
                    <a:pt x="140" y="820"/>
                  </a:lnTo>
                  <a:lnTo>
                    <a:pt x="147" y="818"/>
                  </a:lnTo>
                  <a:lnTo>
                    <a:pt x="152" y="816"/>
                  </a:lnTo>
                  <a:lnTo>
                    <a:pt x="154" y="812"/>
                  </a:lnTo>
                  <a:lnTo>
                    <a:pt x="149" y="798"/>
                  </a:lnTo>
                  <a:lnTo>
                    <a:pt x="145" y="783"/>
                  </a:lnTo>
                  <a:lnTo>
                    <a:pt x="149" y="773"/>
                  </a:lnTo>
                  <a:lnTo>
                    <a:pt x="154" y="761"/>
                  </a:lnTo>
                  <a:lnTo>
                    <a:pt x="147" y="743"/>
                  </a:lnTo>
                  <a:lnTo>
                    <a:pt x="138" y="727"/>
                  </a:lnTo>
                  <a:lnTo>
                    <a:pt x="135" y="719"/>
                  </a:lnTo>
                  <a:lnTo>
                    <a:pt x="138" y="715"/>
                  </a:lnTo>
                  <a:lnTo>
                    <a:pt x="142" y="713"/>
                  </a:lnTo>
                  <a:lnTo>
                    <a:pt x="145" y="711"/>
                  </a:lnTo>
                  <a:lnTo>
                    <a:pt x="145" y="707"/>
                  </a:lnTo>
                  <a:lnTo>
                    <a:pt x="142" y="701"/>
                  </a:lnTo>
                  <a:lnTo>
                    <a:pt x="138" y="695"/>
                  </a:lnTo>
                  <a:lnTo>
                    <a:pt x="133" y="689"/>
                  </a:lnTo>
                  <a:lnTo>
                    <a:pt x="117" y="678"/>
                  </a:lnTo>
                  <a:lnTo>
                    <a:pt x="98" y="668"/>
                  </a:lnTo>
                  <a:lnTo>
                    <a:pt x="119" y="654"/>
                  </a:lnTo>
                  <a:lnTo>
                    <a:pt x="138" y="642"/>
                  </a:lnTo>
                  <a:lnTo>
                    <a:pt x="149" y="624"/>
                  </a:lnTo>
                  <a:lnTo>
                    <a:pt x="156" y="600"/>
                  </a:lnTo>
                  <a:lnTo>
                    <a:pt x="170" y="586"/>
                  </a:lnTo>
                  <a:lnTo>
                    <a:pt x="184" y="571"/>
                  </a:lnTo>
                  <a:lnTo>
                    <a:pt x="191" y="563"/>
                  </a:lnTo>
                  <a:lnTo>
                    <a:pt x="196" y="553"/>
                  </a:lnTo>
                  <a:lnTo>
                    <a:pt x="201" y="541"/>
                  </a:lnTo>
                  <a:lnTo>
                    <a:pt x="205" y="523"/>
                  </a:lnTo>
                  <a:lnTo>
                    <a:pt x="205" y="509"/>
                  </a:lnTo>
                  <a:lnTo>
                    <a:pt x="203" y="499"/>
                  </a:lnTo>
                  <a:lnTo>
                    <a:pt x="198" y="491"/>
                  </a:lnTo>
                  <a:lnTo>
                    <a:pt x="191" y="483"/>
                  </a:lnTo>
                  <a:lnTo>
                    <a:pt x="187" y="477"/>
                  </a:lnTo>
                  <a:lnTo>
                    <a:pt x="180" y="471"/>
                  </a:lnTo>
                  <a:lnTo>
                    <a:pt x="177" y="462"/>
                  </a:lnTo>
                  <a:lnTo>
                    <a:pt x="175" y="454"/>
                  </a:lnTo>
                  <a:lnTo>
                    <a:pt x="175" y="448"/>
                  </a:lnTo>
                  <a:lnTo>
                    <a:pt x="180" y="444"/>
                  </a:lnTo>
                  <a:lnTo>
                    <a:pt x="182" y="440"/>
                  </a:lnTo>
                  <a:lnTo>
                    <a:pt x="187" y="436"/>
                  </a:lnTo>
                  <a:lnTo>
                    <a:pt x="191" y="432"/>
                  </a:lnTo>
                  <a:lnTo>
                    <a:pt x="194" y="428"/>
                  </a:lnTo>
                  <a:lnTo>
                    <a:pt x="196" y="420"/>
                  </a:lnTo>
                  <a:lnTo>
                    <a:pt x="194" y="412"/>
                  </a:lnTo>
                  <a:lnTo>
                    <a:pt x="191" y="404"/>
                  </a:lnTo>
                  <a:lnTo>
                    <a:pt x="184" y="400"/>
                  </a:lnTo>
                  <a:lnTo>
                    <a:pt x="175" y="396"/>
                  </a:lnTo>
                  <a:lnTo>
                    <a:pt x="163" y="394"/>
                  </a:lnTo>
                  <a:lnTo>
                    <a:pt x="140" y="392"/>
                  </a:lnTo>
                  <a:lnTo>
                    <a:pt x="114" y="386"/>
                  </a:lnTo>
                  <a:lnTo>
                    <a:pt x="80" y="386"/>
                  </a:lnTo>
                  <a:lnTo>
                    <a:pt x="52" y="384"/>
                  </a:lnTo>
                  <a:lnTo>
                    <a:pt x="49" y="378"/>
                  </a:lnTo>
                  <a:lnTo>
                    <a:pt x="42" y="370"/>
                  </a:lnTo>
                  <a:lnTo>
                    <a:pt x="33" y="364"/>
                  </a:lnTo>
                  <a:lnTo>
                    <a:pt x="24" y="356"/>
                  </a:lnTo>
                  <a:lnTo>
                    <a:pt x="17" y="349"/>
                  </a:lnTo>
                  <a:lnTo>
                    <a:pt x="7" y="339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3" y="299"/>
                  </a:lnTo>
                  <a:lnTo>
                    <a:pt x="10" y="283"/>
                  </a:lnTo>
                  <a:lnTo>
                    <a:pt x="19" y="265"/>
                  </a:lnTo>
                  <a:lnTo>
                    <a:pt x="21" y="244"/>
                  </a:lnTo>
                  <a:lnTo>
                    <a:pt x="19" y="224"/>
                  </a:lnTo>
                  <a:lnTo>
                    <a:pt x="14" y="204"/>
                  </a:lnTo>
                  <a:lnTo>
                    <a:pt x="10" y="182"/>
                  </a:lnTo>
                  <a:lnTo>
                    <a:pt x="10" y="160"/>
                  </a:lnTo>
                  <a:lnTo>
                    <a:pt x="359" y="160"/>
                  </a:lnTo>
                  <a:lnTo>
                    <a:pt x="366" y="154"/>
                  </a:lnTo>
                  <a:lnTo>
                    <a:pt x="373" y="150"/>
                  </a:lnTo>
                  <a:lnTo>
                    <a:pt x="373" y="107"/>
                  </a:lnTo>
                  <a:lnTo>
                    <a:pt x="382" y="93"/>
                  </a:lnTo>
                  <a:lnTo>
                    <a:pt x="387" y="79"/>
                  </a:lnTo>
                  <a:lnTo>
                    <a:pt x="380" y="67"/>
                  </a:lnTo>
                  <a:lnTo>
                    <a:pt x="373" y="55"/>
                  </a:lnTo>
                  <a:lnTo>
                    <a:pt x="375" y="49"/>
                  </a:lnTo>
                  <a:lnTo>
                    <a:pt x="382" y="45"/>
                  </a:lnTo>
                  <a:lnTo>
                    <a:pt x="389" y="43"/>
                  </a:lnTo>
                  <a:lnTo>
                    <a:pt x="394" y="39"/>
                  </a:lnTo>
                  <a:lnTo>
                    <a:pt x="398" y="18"/>
                  </a:lnTo>
                  <a:lnTo>
                    <a:pt x="401" y="0"/>
                  </a:lnTo>
                  <a:lnTo>
                    <a:pt x="415" y="12"/>
                  </a:lnTo>
                  <a:lnTo>
                    <a:pt x="426" y="26"/>
                  </a:lnTo>
                  <a:lnTo>
                    <a:pt x="436" y="41"/>
                  </a:lnTo>
                  <a:lnTo>
                    <a:pt x="443" y="57"/>
                  </a:lnTo>
                  <a:lnTo>
                    <a:pt x="452" y="91"/>
                  </a:lnTo>
                  <a:lnTo>
                    <a:pt x="459" y="131"/>
                  </a:lnTo>
                  <a:lnTo>
                    <a:pt x="461" y="138"/>
                  </a:lnTo>
                  <a:lnTo>
                    <a:pt x="466" y="144"/>
                  </a:lnTo>
                  <a:lnTo>
                    <a:pt x="473" y="150"/>
                  </a:lnTo>
                  <a:lnTo>
                    <a:pt x="480" y="154"/>
                  </a:lnTo>
                  <a:lnTo>
                    <a:pt x="496" y="160"/>
                  </a:lnTo>
                  <a:lnTo>
                    <a:pt x="515" y="166"/>
                  </a:lnTo>
                  <a:lnTo>
                    <a:pt x="522" y="170"/>
                  </a:lnTo>
                  <a:lnTo>
                    <a:pt x="526" y="176"/>
                  </a:lnTo>
                  <a:lnTo>
                    <a:pt x="529" y="184"/>
                  </a:lnTo>
                  <a:lnTo>
                    <a:pt x="529" y="190"/>
                  </a:lnTo>
                  <a:lnTo>
                    <a:pt x="550" y="206"/>
                  </a:lnTo>
                  <a:lnTo>
                    <a:pt x="568" y="220"/>
                  </a:lnTo>
                  <a:lnTo>
                    <a:pt x="1343" y="257"/>
                  </a:lnTo>
                  <a:lnTo>
                    <a:pt x="1332" y="275"/>
                  </a:lnTo>
                  <a:lnTo>
                    <a:pt x="1322" y="291"/>
                  </a:lnTo>
                  <a:lnTo>
                    <a:pt x="1315" y="305"/>
                  </a:lnTo>
                  <a:lnTo>
                    <a:pt x="1311" y="315"/>
                  </a:lnTo>
                  <a:lnTo>
                    <a:pt x="1308" y="325"/>
                  </a:lnTo>
                  <a:lnTo>
                    <a:pt x="1304" y="335"/>
                  </a:lnTo>
                  <a:lnTo>
                    <a:pt x="1301" y="341"/>
                  </a:lnTo>
                  <a:lnTo>
                    <a:pt x="1299" y="351"/>
                  </a:lnTo>
                  <a:lnTo>
                    <a:pt x="1297" y="366"/>
                  </a:lnTo>
                  <a:lnTo>
                    <a:pt x="1294" y="384"/>
                  </a:lnTo>
                  <a:lnTo>
                    <a:pt x="1290" y="400"/>
                  </a:lnTo>
                  <a:lnTo>
                    <a:pt x="1283" y="414"/>
                  </a:lnTo>
                  <a:lnTo>
                    <a:pt x="1283" y="422"/>
                  </a:lnTo>
                  <a:lnTo>
                    <a:pt x="1280" y="430"/>
                  </a:lnTo>
                  <a:lnTo>
                    <a:pt x="1280" y="440"/>
                  </a:lnTo>
                  <a:lnTo>
                    <a:pt x="1285" y="452"/>
                  </a:lnTo>
                  <a:lnTo>
                    <a:pt x="1285" y="479"/>
                  </a:lnTo>
                  <a:lnTo>
                    <a:pt x="1287" y="503"/>
                  </a:lnTo>
                  <a:lnTo>
                    <a:pt x="1292" y="517"/>
                  </a:lnTo>
                  <a:lnTo>
                    <a:pt x="1294" y="527"/>
                  </a:lnTo>
                  <a:lnTo>
                    <a:pt x="1292" y="537"/>
                  </a:lnTo>
                  <a:lnTo>
                    <a:pt x="1290" y="547"/>
                  </a:lnTo>
                  <a:lnTo>
                    <a:pt x="1297" y="569"/>
                  </a:lnTo>
                  <a:lnTo>
                    <a:pt x="1304" y="586"/>
                  </a:lnTo>
                  <a:lnTo>
                    <a:pt x="1299" y="598"/>
                  </a:lnTo>
                  <a:lnTo>
                    <a:pt x="1294" y="612"/>
                  </a:lnTo>
                  <a:lnTo>
                    <a:pt x="1292" y="620"/>
                  </a:lnTo>
                  <a:lnTo>
                    <a:pt x="1290" y="626"/>
                  </a:lnTo>
                  <a:lnTo>
                    <a:pt x="1285" y="632"/>
                  </a:lnTo>
                  <a:lnTo>
                    <a:pt x="1280" y="638"/>
                  </a:lnTo>
                  <a:lnTo>
                    <a:pt x="1271" y="642"/>
                  </a:lnTo>
                  <a:lnTo>
                    <a:pt x="1267" y="648"/>
                  </a:lnTo>
                  <a:lnTo>
                    <a:pt x="1262" y="652"/>
                  </a:lnTo>
                  <a:lnTo>
                    <a:pt x="1260" y="658"/>
                  </a:lnTo>
                  <a:lnTo>
                    <a:pt x="1257" y="668"/>
                  </a:lnTo>
                  <a:lnTo>
                    <a:pt x="1257" y="678"/>
                  </a:lnTo>
                  <a:lnTo>
                    <a:pt x="1257" y="689"/>
                  </a:lnTo>
                  <a:lnTo>
                    <a:pt x="1260" y="697"/>
                  </a:lnTo>
                  <a:lnTo>
                    <a:pt x="1257" y="703"/>
                  </a:lnTo>
                  <a:lnTo>
                    <a:pt x="1253" y="709"/>
                  </a:lnTo>
                  <a:lnTo>
                    <a:pt x="1248" y="713"/>
                  </a:lnTo>
                  <a:lnTo>
                    <a:pt x="1248" y="719"/>
                  </a:lnTo>
                  <a:lnTo>
                    <a:pt x="1246" y="729"/>
                  </a:lnTo>
                  <a:lnTo>
                    <a:pt x="1246" y="741"/>
                  </a:lnTo>
                  <a:lnTo>
                    <a:pt x="1243" y="753"/>
                  </a:lnTo>
                  <a:lnTo>
                    <a:pt x="1241" y="765"/>
                  </a:lnTo>
                  <a:lnTo>
                    <a:pt x="1234" y="777"/>
                  </a:lnTo>
                  <a:lnTo>
                    <a:pt x="1225" y="787"/>
                  </a:lnTo>
                  <a:lnTo>
                    <a:pt x="1208" y="794"/>
                  </a:lnTo>
                  <a:lnTo>
                    <a:pt x="1190" y="800"/>
                  </a:lnTo>
                  <a:lnTo>
                    <a:pt x="1171" y="814"/>
                  </a:lnTo>
                  <a:lnTo>
                    <a:pt x="1159" y="828"/>
                  </a:lnTo>
                  <a:lnTo>
                    <a:pt x="1155" y="838"/>
                  </a:lnTo>
                  <a:lnTo>
                    <a:pt x="1152" y="846"/>
                  </a:lnTo>
                  <a:lnTo>
                    <a:pt x="1150" y="858"/>
                  </a:lnTo>
                  <a:lnTo>
                    <a:pt x="1145" y="868"/>
                  </a:lnTo>
                  <a:lnTo>
                    <a:pt x="1141" y="876"/>
                  </a:lnTo>
                  <a:lnTo>
                    <a:pt x="1134" y="880"/>
                  </a:lnTo>
                  <a:lnTo>
                    <a:pt x="1127" y="882"/>
                  </a:lnTo>
                  <a:lnTo>
                    <a:pt x="1122" y="884"/>
                  </a:lnTo>
                  <a:lnTo>
                    <a:pt x="1111" y="884"/>
                  </a:lnTo>
                  <a:lnTo>
                    <a:pt x="1099" y="886"/>
                  </a:lnTo>
                  <a:lnTo>
                    <a:pt x="1083" y="898"/>
                  </a:lnTo>
                  <a:lnTo>
                    <a:pt x="1073" y="913"/>
                  </a:lnTo>
                  <a:lnTo>
                    <a:pt x="1059" y="931"/>
                  </a:lnTo>
                  <a:lnTo>
                    <a:pt x="1041" y="961"/>
                  </a:lnTo>
                  <a:lnTo>
                    <a:pt x="1038" y="969"/>
                  </a:lnTo>
                  <a:lnTo>
                    <a:pt x="1034" y="973"/>
                  </a:lnTo>
                  <a:lnTo>
                    <a:pt x="1029" y="975"/>
                  </a:lnTo>
                  <a:lnTo>
                    <a:pt x="1022" y="977"/>
                  </a:lnTo>
                  <a:lnTo>
                    <a:pt x="1015" y="981"/>
                  </a:lnTo>
                  <a:lnTo>
                    <a:pt x="1008" y="987"/>
                  </a:lnTo>
                  <a:lnTo>
                    <a:pt x="1004" y="995"/>
                  </a:lnTo>
                  <a:lnTo>
                    <a:pt x="999" y="1010"/>
                  </a:lnTo>
                  <a:lnTo>
                    <a:pt x="990" y="1024"/>
                  </a:lnTo>
                  <a:lnTo>
                    <a:pt x="980" y="1046"/>
                  </a:lnTo>
                  <a:lnTo>
                    <a:pt x="987" y="1064"/>
                  </a:lnTo>
                  <a:lnTo>
                    <a:pt x="994" y="1084"/>
                  </a:lnTo>
                  <a:lnTo>
                    <a:pt x="994" y="1102"/>
                  </a:lnTo>
                  <a:lnTo>
                    <a:pt x="987" y="1102"/>
                  </a:lnTo>
                  <a:lnTo>
                    <a:pt x="978" y="1100"/>
                  </a:lnTo>
                  <a:lnTo>
                    <a:pt x="969" y="1096"/>
                  </a:lnTo>
                  <a:lnTo>
                    <a:pt x="962" y="1090"/>
                  </a:lnTo>
                  <a:lnTo>
                    <a:pt x="945" y="1078"/>
                  </a:lnTo>
                  <a:lnTo>
                    <a:pt x="938" y="1070"/>
                  </a:lnTo>
                  <a:lnTo>
                    <a:pt x="936" y="1058"/>
                  </a:lnTo>
                  <a:lnTo>
                    <a:pt x="934" y="1044"/>
                  </a:lnTo>
                  <a:lnTo>
                    <a:pt x="934" y="1040"/>
                  </a:lnTo>
                  <a:lnTo>
                    <a:pt x="931" y="1034"/>
                  </a:lnTo>
                  <a:lnTo>
                    <a:pt x="924" y="1032"/>
                  </a:lnTo>
                  <a:lnTo>
                    <a:pt x="917" y="1030"/>
                  </a:lnTo>
                  <a:lnTo>
                    <a:pt x="908" y="1034"/>
                  </a:lnTo>
                  <a:lnTo>
                    <a:pt x="892" y="1046"/>
                  </a:lnTo>
                  <a:lnTo>
                    <a:pt x="885" y="1050"/>
                  </a:lnTo>
                  <a:lnTo>
                    <a:pt x="873" y="1050"/>
                  </a:lnTo>
                  <a:lnTo>
                    <a:pt x="864" y="1050"/>
                  </a:lnTo>
                  <a:lnTo>
                    <a:pt x="852" y="1048"/>
                  </a:lnTo>
                  <a:lnTo>
                    <a:pt x="831" y="1044"/>
                  </a:lnTo>
                  <a:lnTo>
                    <a:pt x="820" y="1044"/>
                  </a:lnTo>
                  <a:lnTo>
                    <a:pt x="801" y="1052"/>
                  </a:lnTo>
                  <a:lnTo>
                    <a:pt x="785" y="1060"/>
                  </a:lnTo>
                  <a:lnTo>
                    <a:pt x="761" y="1056"/>
                  </a:lnTo>
                  <a:lnTo>
                    <a:pt x="741" y="1050"/>
                  </a:lnTo>
                  <a:lnTo>
                    <a:pt x="729" y="1050"/>
                  </a:lnTo>
                  <a:lnTo>
                    <a:pt x="717" y="1044"/>
                  </a:lnTo>
                  <a:lnTo>
                    <a:pt x="706" y="1038"/>
                  </a:lnTo>
                  <a:lnTo>
                    <a:pt x="692" y="1030"/>
                  </a:lnTo>
                  <a:lnTo>
                    <a:pt x="678" y="1024"/>
                  </a:lnTo>
                  <a:lnTo>
                    <a:pt x="664" y="1020"/>
                  </a:lnTo>
                  <a:lnTo>
                    <a:pt x="654" y="1018"/>
                  </a:lnTo>
                  <a:lnTo>
                    <a:pt x="647" y="1018"/>
                  </a:lnTo>
                  <a:lnTo>
                    <a:pt x="638" y="1020"/>
                  </a:lnTo>
                  <a:lnTo>
                    <a:pt x="629" y="1022"/>
                  </a:lnTo>
                  <a:lnTo>
                    <a:pt x="608" y="1030"/>
                  </a:lnTo>
                  <a:lnTo>
                    <a:pt x="592" y="1032"/>
                  </a:lnTo>
                  <a:lnTo>
                    <a:pt x="585" y="1032"/>
                  </a:lnTo>
                  <a:lnTo>
                    <a:pt x="578" y="1036"/>
                  </a:lnTo>
                  <a:lnTo>
                    <a:pt x="571" y="1042"/>
                  </a:lnTo>
                  <a:lnTo>
                    <a:pt x="564" y="1050"/>
                  </a:lnTo>
                  <a:lnTo>
                    <a:pt x="557" y="1060"/>
                  </a:lnTo>
                  <a:lnTo>
                    <a:pt x="550" y="1068"/>
                  </a:lnTo>
                  <a:lnTo>
                    <a:pt x="543" y="1074"/>
                  </a:lnTo>
                  <a:lnTo>
                    <a:pt x="533" y="1080"/>
                  </a:lnTo>
                  <a:lnTo>
                    <a:pt x="524" y="1082"/>
                  </a:lnTo>
                  <a:lnTo>
                    <a:pt x="517" y="1082"/>
                  </a:lnTo>
                  <a:lnTo>
                    <a:pt x="510" y="1084"/>
                  </a:lnTo>
                  <a:lnTo>
                    <a:pt x="505" y="1090"/>
                  </a:lnTo>
                  <a:lnTo>
                    <a:pt x="498" y="1100"/>
                  </a:lnTo>
                  <a:lnTo>
                    <a:pt x="496" y="1112"/>
                  </a:lnTo>
                  <a:lnTo>
                    <a:pt x="496" y="1116"/>
                  </a:lnTo>
                  <a:lnTo>
                    <a:pt x="494" y="1123"/>
                  </a:lnTo>
                  <a:lnTo>
                    <a:pt x="489" y="1127"/>
                  </a:lnTo>
                  <a:lnTo>
                    <a:pt x="484" y="113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Freeform 105"/>
            <p:cNvSpPr>
              <a:spLocks/>
            </p:cNvSpPr>
            <p:nvPr/>
          </p:nvSpPr>
          <p:spPr bwMode="auto">
            <a:xfrm>
              <a:off x="3535609" y="2910594"/>
              <a:ext cx="1228337" cy="1137456"/>
            </a:xfrm>
            <a:custGeom>
              <a:avLst/>
              <a:gdLst>
                <a:gd name="T0" fmla="*/ 1 w 1343"/>
                <a:gd name="T1" fmla="*/ 1 h 1131"/>
                <a:gd name="T2" fmla="*/ 1 w 1343"/>
                <a:gd name="T3" fmla="*/ 1 h 1131"/>
                <a:gd name="T4" fmla="*/ 1 w 1343"/>
                <a:gd name="T5" fmla="*/ 1 h 1131"/>
                <a:gd name="T6" fmla="*/ 1 w 1343"/>
                <a:gd name="T7" fmla="*/ 1 h 1131"/>
                <a:gd name="T8" fmla="*/ 1 w 1343"/>
                <a:gd name="T9" fmla="*/ 1 h 1131"/>
                <a:gd name="T10" fmla="*/ 1 w 1343"/>
                <a:gd name="T11" fmla="*/ 1 h 1131"/>
                <a:gd name="T12" fmla="*/ 1 w 1343"/>
                <a:gd name="T13" fmla="*/ 1 h 1131"/>
                <a:gd name="T14" fmla="*/ 1 w 1343"/>
                <a:gd name="T15" fmla="*/ 1 h 1131"/>
                <a:gd name="T16" fmla="*/ 1 w 1343"/>
                <a:gd name="T17" fmla="*/ 1 h 1131"/>
                <a:gd name="T18" fmla="*/ 1 w 1343"/>
                <a:gd name="T19" fmla="*/ 1 h 1131"/>
                <a:gd name="T20" fmla="*/ 1 w 1343"/>
                <a:gd name="T21" fmla="*/ 1 h 1131"/>
                <a:gd name="T22" fmla="*/ 1 w 1343"/>
                <a:gd name="T23" fmla="*/ 1 h 1131"/>
                <a:gd name="T24" fmla="*/ 1 w 1343"/>
                <a:gd name="T25" fmla="*/ 1 h 1131"/>
                <a:gd name="T26" fmla="*/ 1 w 1343"/>
                <a:gd name="T27" fmla="*/ 1 h 1131"/>
                <a:gd name="T28" fmla="*/ 1 w 1343"/>
                <a:gd name="T29" fmla="*/ 1 h 1131"/>
                <a:gd name="T30" fmla="*/ 1 w 1343"/>
                <a:gd name="T31" fmla="*/ 1 h 1131"/>
                <a:gd name="T32" fmla="*/ 1 w 1343"/>
                <a:gd name="T33" fmla="*/ 1 h 1131"/>
                <a:gd name="T34" fmla="*/ 1 w 1343"/>
                <a:gd name="T35" fmla="*/ 1 h 1131"/>
                <a:gd name="T36" fmla="*/ 0 w 1343"/>
                <a:gd name="T37" fmla="*/ 1 h 1131"/>
                <a:gd name="T38" fmla="*/ 1 w 1343"/>
                <a:gd name="T39" fmla="*/ 1 h 1131"/>
                <a:gd name="T40" fmla="*/ 1 w 1343"/>
                <a:gd name="T41" fmla="*/ 1 h 1131"/>
                <a:gd name="T42" fmla="*/ 1 w 1343"/>
                <a:gd name="T43" fmla="*/ 1 h 1131"/>
                <a:gd name="T44" fmla="*/ 1 w 1343"/>
                <a:gd name="T45" fmla="*/ 1 h 1131"/>
                <a:gd name="T46" fmla="*/ 1 w 1343"/>
                <a:gd name="T47" fmla="*/ 1 h 1131"/>
                <a:gd name="T48" fmla="*/ 1 w 1343"/>
                <a:gd name="T49" fmla="*/ 1 h 1131"/>
                <a:gd name="T50" fmla="*/ 1 w 1343"/>
                <a:gd name="T51" fmla="*/ 1 h 1131"/>
                <a:gd name="T52" fmla="*/ 1 w 1343"/>
                <a:gd name="T53" fmla="*/ 1 h 1131"/>
                <a:gd name="T54" fmla="*/ 1 w 1343"/>
                <a:gd name="T55" fmla="*/ 1 h 1131"/>
                <a:gd name="T56" fmla="*/ 1 w 1343"/>
                <a:gd name="T57" fmla="*/ 1 h 1131"/>
                <a:gd name="T58" fmla="*/ 1 w 1343"/>
                <a:gd name="T59" fmla="*/ 1 h 1131"/>
                <a:gd name="T60" fmla="*/ 1 w 1343"/>
                <a:gd name="T61" fmla="*/ 1 h 1131"/>
                <a:gd name="T62" fmla="*/ 1 w 1343"/>
                <a:gd name="T63" fmla="*/ 1 h 1131"/>
                <a:gd name="T64" fmla="*/ 1 w 1343"/>
                <a:gd name="T65" fmla="*/ 1 h 1131"/>
                <a:gd name="T66" fmla="*/ 1 w 1343"/>
                <a:gd name="T67" fmla="*/ 1 h 1131"/>
                <a:gd name="T68" fmla="*/ 1 w 1343"/>
                <a:gd name="T69" fmla="*/ 1 h 1131"/>
                <a:gd name="T70" fmla="*/ 1 w 1343"/>
                <a:gd name="T71" fmla="*/ 1 h 1131"/>
                <a:gd name="T72" fmla="*/ 1 w 1343"/>
                <a:gd name="T73" fmla="*/ 1 h 1131"/>
                <a:gd name="T74" fmla="*/ 1 w 1343"/>
                <a:gd name="T75" fmla="*/ 1 h 1131"/>
                <a:gd name="T76" fmla="*/ 1 w 1343"/>
                <a:gd name="T77" fmla="*/ 1 h 1131"/>
                <a:gd name="T78" fmla="*/ 1 w 1343"/>
                <a:gd name="T79" fmla="*/ 1 h 1131"/>
                <a:gd name="T80" fmla="*/ 1 w 1343"/>
                <a:gd name="T81" fmla="*/ 1 h 1131"/>
                <a:gd name="T82" fmla="*/ 1 w 1343"/>
                <a:gd name="T83" fmla="*/ 1 h 1131"/>
                <a:gd name="T84" fmla="*/ 1 w 1343"/>
                <a:gd name="T85" fmla="*/ 1 h 1131"/>
                <a:gd name="T86" fmla="*/ 1 w 1343"/>
                <a:gd name="T87" fmla="*/ 1 h 1131"/>
                <a:gd name="T88" fmla="*/ 1 w 1343"/>
                <a:gd name="T89" fmla="*/ 1 h 1131"/>
                <a:gd name="T90" fmla="*/ 1 w 1343"/>
                <a:gd name="T91" fmla="*/ 1 h 1131"/>
                <a:gd name="T92" fmla="*/ 1 w 1343"/>
                <a:gd name="T93" fmla="*/ 1 h 1131"/>
                <a:gd name="T94" fmla="*/ 1 w 1343"/>
                <a:gd name="T95" fmla="*/ 1 h 1131"/>
                <a:gd name="T96" fmla="*/ 1 w 1343"/>
                <a:gd name="T97" fmla="*/ 1 h 1131"/>
                <a:gd name="T98" fmla="*/ 1 w 1343"/>
                <a:gd name="T99" fmla="*/ 1 h 1131"/>
                <a:gd name="T100" fmla="*/ 1 w 1343"/>
                <a:gd name="T101" fmla="*/ 1 h 1131"/>
                <a:gd name="T102" fmla="*/ 1 w 1343"/>
                <a:gd name="T103" fmla="*/ 1 h 1131"/>
                <a:gd name="T104" fmla="*/ 1 w 1343"/>
                <a:gd name="T105" fmla="*/ 1 h 1131"/>
                <a:gd name="T106" fmla="*/ 1 w 1343"/>
                <a:gd name="T107" fmla="*/ 1 h 1131"/>
                <a:gd name="T108" fmla="*/ 1 w 1343"/>
                <a:gd name="T109" fmla="*/ 1 h 1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3"/>
                <a:gd name="T166" fmla="*/ 0 h 1131"/>
                <a:gd name="T167" fmla="*/ 1343 w 1343"/>
                <a:gd name="T168" fmla="*/ 1131 h 113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3" h="1131">
                  <a:moveTo>
                    <a:pt x="484" y="1131"/>
                  </a:moveTo>
                  <a:lnTo>
                    <a:pt x="475" y="1112"/>
                  </a:lnTo>
                  <a:lnTo>
                    <a:pt x="468" y="1092"/>
                  </a:lnTo>
                  <a:lnTo>
                    <a:pt x="466" y="1082"/>
                  </a:lnTo>
                  <a:lnTo>
                    <a:pt x="461" y="1074"/>
                  </a:lnTo>
                  <a:lnTo>
                    <a:pt x="457" y="1066"/>
                  </a:lnTo>
                  <a:lnTo>
                    <a:pt x="450" y="1060"/>
                  </a:lnTo>
                  <a:lnTo>
                    <a:pt x="419" y="1048"/>
                  </a:lnTo>
                  <a:lnTo>
                    <a:pt x="391" y="1038"/>
                  </a:lnTo>
                  <a:lnTo>
                    <a:pt x="387" y="1032"/>
                  </a:lnTo>
                  <a:lnTo>
                    <a:pt x="382" y="1018"/>
                  </a:lnTo>
                  <a:lnTo>
                    <a:pt x="380" y="1003"/>
                  </a:lnTo>
                  <a:lnTo>
                    <a:pt x="377" y="993"/>
                  </a:lnTo>
                  <a:lnTo>
                    <a:pt x="384" y="969"/>
                  </a:lnTo>
                  <a:lnTo>
                    <a:pt x="389" y="959"/>
                  </a:lnTo>
                  <a:lnTo>
                    <a:pt x="391" y="941"/>
                  </a:lnTo>
                  <a:lnTo>
                    <a:pt x="389" y="941"/>
                  </a:lnTo>
                  <a:lnTo>
                    <a:pt x="356" y="941"/>
                  </a:lnTo>
                  <a:lnTo>
                    <a:pt x="284" y="943"/>
                  </a:lnTo>
                  <a:lnTo>
                    <a:pt x="212" y="943"/>
                  </a:lnTo>
                  <a:lnTo>
                    <a:pt x="180" y="939"/>
                  </a:lnTo>
                  <a:lnTo>
                    <a:pt x="180" y="927"/>
                  </a:lnTo>
                  <a:lnTo>
                    <a:pt x="177" y="903"/>
                  </a:lnTo>
                  <a:lnTo>
                    <a:pt x="175" y="878"/>
                  </a:lnTo>
                  <a:lnTo>
                    <a:pt x="173" y="860"/>
                  </a:lnTo>
                  <a:lnTo>
                    <a:pt x="170" y="854"/>
                  </a:lnTo>
                  <a:lnTo>
                    <a:pt x="166" y="850"/>
                  </a:lnTo>
                  <a:lnTo>
                    <a:pt x="159" y="846"/>
                  </a:lnTo>
                  <a:lnTo>
                    <a:pt x="149" y="840"/>
                  </a:lnTo>
                  <a:lnTo>
                    <a:pt x="142" y="836"/>
                  </a:lnTo>
                  <a:lnTo>
                    <a:pt x="138" y="832"/>
                  </a:lnTo>
                  <a:lnTo>
                    <a:pt x="135" y="826"/>
                  </a:lnTo>
                  <a:lnTo>
                    <a:pt x="138" y="820"/>
                  </a:lnTo>
                  <a:lnTo>
                    <a:pt x="140" y="820"/>
                  </a:lnTo>
                  <a:lnTo>
                    <a:pt x="147" y="818"/>
                  </a:lnTo>
                  <a:lnTo>
                    <a:pt x="152" y="816"/>
                  </a:lnTo>
                  <a:lnTo>
                    <a:pt x="154" y="812"/>
                  </a:lnTo>
                  <a:lnTo>
                    <a:pt x="149" y="798"/>
                  </a:lnTo>
                  <a:lnTo>
                    <a:pt x="145" y="783"/>
                  </a:lnTo>
                  <a:lnTo>
                    <a:pt x="149" y="773"/>
                  </a:lnTo>
                  <a:lnTo>
                    <a:pt x="154" y="761"/>
                  </a:lnTo>
                  <a:lnTo>
                    <a:pt x="147" y="743"/>
                  </a:lnTo>
                  <a:lnTo>
                    <a:pt x="138" y="727"/>
                  </a:lnTo>
                  <a:lnTo>
                    <a:pt x="135" y="719"/>
                  </a:lnTo>
                  <a:lnTo>
                    <a:pt x="138" y="715"/>
                  </a:lnTo>
                  <a:lnTo>
                    <a:pt x="142" y="713"/>
                  </a:lnTo>
                  <a:lnTo>
                    <a:pt x="145" y="711"/>
                  </a:lnTo>
                  <a:lnTo>
                    <a:pt x="145" y="707"/>
                  </a:lnTo>
                  <a:lnTo>
                    <a:pt x="142" y="701"/>
                  </a:lnTo>
                  <a:lnTo>
                    <a:pt x="138" y="695"/>
                  </a:lnTo>
                  <a:lnTo>
                    <a:pt x="133" y="689"/>
                  </a:lnTo>
                  <a:lnTo>
                    <a:pt x="117" y="678"/>
                  </a:lnTo>
                  <a:lnTo>
                    <a:pt x="98" y="668"/>
                  </a:lnTo>
                  <a:lnTo>
                    <a:pt x="119" y="654"/>
                  </a:lnTo>
                  <a:lnTo>
                    <a:pt x="138" y="642"/>
                  </a:lnTo>
                  <a:lnTo>
                    <a:pt x="149" y="624"/>
                  </a:lnTo>
                  <a:lnTo>
                    <a:pt x="156" y="600"/>
                  </a:lnTo>
                  <a:lnTo>
                    <a:pt x="170" y="586"/>
                  </a:lnTo>
                  <a:lnTo>
                    <a:pt x="184" y="571"/>
                  </a:lnTo>
                  <a:lnTo>
                    <a:pt x="191" y="563"/>
                  </a:lnTo>
                  <a:lnTo>
                    <a:pt x="196" y="553"/>
                  </a:lnTo>
                  <a:lnTo>
                    <a:pt x="201" y="541"/>
                  </a:lnTo>
                  <a:lnTo>
                    <a:pt x="205" y="523"/>
                  </a:lnTo>
                  <a:lnTo>
                    <a:pt x="205" y="509"/>
                  </a:lnTo>
                  <a:lnTo>
                    <a:pt x="203" y="499"/>
                  </a:lnTo>
                  <a:lnTo>
                    <a:pt x="198" y="491"/>
                  </a:lnTo>
                  <a:lnTo>
                    <a:pt x="191" y="483"/>
                  </a:lnTo>
                  <a:lnTo>
                    <a:pt x="187" y="477"/>
                  </a:lnTo>
                  <a:lnTo>
                    <a:pt x="180" y="471"/>
                  </a:lnTo>
                  <a:lnTo>
                    <a:pt x="177" y="462"/>
                  </a:lnTo>
                  <a:lnTo>
                    <a:pt x="175" y="454"/>
                  </a:lnTo>
                  <a:lnTo>
                    <a:pt x="175" y="448"/>
                  </a:lnTo>
                  <a:lnTo>
                    <a:pt x="180" y="444"/>
                  </a:lnTo>
                  <a:lnTo>
                    <a:pt x="182" y="440"/>
                  </a:lnTo>
                  <a:lnTo>
                    <a:pt x="187" y="436"/>
                  </a:lnTo>
                  <a:lnTo>
                    <a:pt x="191" y="432"/>
                  </a:lnTo>
                  <a:lnTo>
                    <a:pt x="194" y="428"/>
                  </a:lnTo>
                  <a:lnTo>
                    <a:pt x="196" y="420"/>
                  </a:lnTo>
                  <a:lnTo>
                    <a:pt x="194" y="412"/>
                  </a:lnTo>
                  <a:lnTo>
                    <a:pt x="191" y="404"/>
                  </a:lnTo>
                  <a:lnTo>
                    <a:pt x="184" y="400"/>
                  </a:lnTo>
                  <a:lnTo>
                    <a:pt x="175" y="396"/>
                  </a:lnTo>
                  <a:lnTo>
                    <a:pt x="163" y="394"/>
                  </a:lnTo>
                  <a:lnTo>
                    <a:pt x="140" y="392"/>
                  </a:lnTo>
                  <a:lnTo>
                    <a:pt x="114" y="386"/>
                  </a:lnTo>
                  <a:lnTo>
                    <a:pt x="80" y="386"/>
                  </a:lnTo>
                  <a:lnTo>
                    <a:pt x="52" y="384"/>
                  </a:lnTo>
                  <a:lnTo>
                    <a:pt x="49" y="378"/>
                  </a:lnTo>
                  <a:lnTo>
                    <a:pt x="42" y="370"/>
                  </a:lnTo>
                  <a:lnTo>
                    <a:pt x="33" y="364"/>
                  </a:lnTo>
                  <a:lnTo>
                    <a:pt x="24" y="356"/>
                  </a:lnTo>
                  <a:lnTo>
                    <a:pt x="17" y="349"/>
                  </a:lnTo>
                  <a:lnTo>
                    <a:pt x="7" y="339"/>
                  </a:lnTo>
                  <a:lnTo>
                    <a:pt x="3" y="331"/>
                  </a:lnTo>
                  <a:lnTo>
                    <a:pt x="0" y="319"/>
                  </a:lnTo>
                  <a:lnTo>
                    <a:pt x="3" y="299"/>
                  </a:lnTo>
                  <a:lnTo>
                    <a:pt x="10" y="283"/>
                  </a:lnTo>
                  <a:lnTo>
                    <a:pt x="19" y="265"/>
                  </a:lnTo>
                  <a:lnTo>
                    <a:pt x="21" y="244"/>
                  </a:lnTo>
                  <a:lnTo>
                    <a:pt x="19" y="224"/>
                  </a:lnTo>
                  <a:lnTo>
                    <a:pt x="14" y="204"/>
                  </a:lnTo>
                  <a:lnTo>
                    <a:pt x="10" y="182"/>
                  </a:lnTo>
                  <a:lnTo>
                    <a:pt x="10" y="160"/>
                  </a:lnTo>
                  <a:lnTo>
                    <a:pt x="359" y="160"/>
                  </a:lnTo>
                  <a:lnTo>
                    <a:pt x="366" y="154"/>
                  </a:lnTo>
                  <a:lnTo>
                    <a:pt x="373" y="150"/>
                  </a:lnTo>
                  <a:lnTo>
                    <a:pt x="373" y="107"/>
                  </a:lnTo>
                  <a:lnTo>
                    <a:pt x="382" y="93"/>
                  </a:lnTo>
                  <a:lnTo>
                    <a:pt x="387" y="79"/>
                  </a:lnTo>
                  <a:lnTo>
                    <a:pt x="380" y="67"/>
                  </a:lnTo>
                  <a:lnTo>
                    <a:pt x="373" y="55"/>
                  </a:lnTo>
                  <a:lnTo>
                    <a:pt x="375" y="49"/>
                  </a:lnTo>
                  <a:lnTo>
                    <a:pt x="382" y="45"/>
                  </a:lnTo>
                  <a:lnTo>
                    <a:pt x="389" y="43"/>
                  </a:lnTo>
                  <a:lnTo>
                    <a:pt x="394" y="39"/>
                  </a:lnTo>
                  <a:lnTo>
                    <a:pt x="398" y="18"/>
                  </a:lnTo>
                  <a:lnTo>
                    <a:pt x="401" y="0"/>
                  </a:lnTo>
                  <a:lnTo>
                    <a:pt x="415" y="12"/>
                  </a:lnTo>
                  <a:lnTo>
                    <a:pt x="426" y="26"/>
                  </a:lnTo>
                  <a:lnTo>
                    <a:pt x="436" y="41"/>
                  </a:lnTo>
                  <a:lnTo>
                    <a:pt x="443" y="57"/>
                  </a:lnTo>
                  <a:lnTo>
                    <a:pt x="452" y="91"/>
                  </a:lnTo>
                  <a:lnTo>
                    <a:pt x="459" y="131"/>
                  </a:lnTo>
                  <a:lnTo>
                    <a:pt x="461" y="138"/>
                  </a:lnTo>
                  <a:lnTo>
                    <a:pt x="466" y="144"/>
                  </a:lnTo>
                  <a:lnTo>
                    <a:pt x="473" y="150"/>
                  </a:lnTo>
                  <a:lnTo>
                    <a:pt x="480" y="154"/>
                  </a:lnTo>
                  <a:lnTo>
                    <a:pt x="496" y="160"/>
                  </a:lnTo>
                  <a:lnTo>
                    <a:pt x="515" y="166"/>
                  </a:lnTo>
                  <a:lnTo>
                    <a:pt x="522" y="170"/>
                  </a:lnTo>
                  <a:lnTo>
                    <a:pt x="526" y="176"/>
                  </a:lnTo>
                  <a:lnTo>
                    <a:pt x="529" y="184"/>
                  </a:lnTo>
                  <a:lnTo>
                    <a:pt x="529" y="190"/>
                  </a:lnTo>
                  <a:lnTo>
                    <a:pt x="550" y="206"/>
                  </a:lnTo>
                  <a:lnTo>
                    <a:pt x="568" y="220"/>
                  </a:lnTo>
                  <a:lnTo>
                    <a:pt x="1343" y="257"/>
                  </a:lnTo>
                  <a:lnTo>
                    <a:pt x="1332" y="275"/>
                  </a:lnTo>
                  <a:lnTo>
                    <a:pt x="1322" y="291"/>
                  </a:lnTo>
                  <a:lnTo>
                    <a:pt x="1315" y="305"/>
                  </a:lnTo>
                  <a:lnTo>
                    <a:pt x="1311" y="315"/>
                  </a:lnTo>
                  <a:lnTo>
                    <a:pt x="1308" y="325"/>
                  </a:lnTo>
                  <a:lnTo>
                    <a:pt x="1304" y="335"/>
                  </a:lnTo>
                  <a:lnTo>
                    <a:pt x="1301" y="341"/>
                  </a:lnTo>
                  <a:lnTo>
                    <a:pt x="1299" y="351"/>
                  </a:lnTo>
                  <a:lnTo>
                    <a:pt x="1297" y="366"/>
                  </a:lnTo>
                  <a:lnTo>
                    <a:pt x="1294" y="384"/>
                  </a:lnTo>
                  <a:lnTo>
                    <a:pt x="1290" y="400"/>
                  </a:lnTo>
                  <a:lnTo>
                    <a:pt x="1283" y="414"/>
                  </a:lnTo>
                  <a:lnTo>
                    <a:pt x="1283" y="422"/>
                  </a:lnTo>
                  <a:lnTo>
                    <a:pt x="1280" y="430"/>
                  </a:lnTo>
                  <a:lnTo>
                    <a:pt x="1280" y="440"/>
                  </a:lnTo>
                  <a:lnTo>
                    <a:pt x="1285" y="452"/>
                  </a:lnTo>
                  <a:lnTo>
                    <a:pt x="1285" y="479"/>
                  </a:lnTo>
                  <a:lnTo>
                    <a:pt x="1287" y="503"/>
                  </a:lnTo>
                  <a:lnTo>
                    <a:pt x="1292" y="517"/>
                  </a:lnTo>
                  <a:lnTo>
                    <a:pt x="1294" y="527"/>
                  </a:lnTo>
                  <a:lnTo>
                    <a:pt x="1292" y="537"/>
                  </a:lnTo>
                  <a:lnTo>
                    <a:pt x="1290" y="547"/>
                  </a:lnTo>
                  <a:lnTo>
                    <a:pt x="1297" y="569"/>
                  </a:lnTo>
                  <a:lnTo>
                    <a:pt x="1304" y="586"/>
                  </a:lnTo>
                  <a:lnTo>
                    <a:pt x="1299" y="598"/>
                  </a:lnTo>
                  <a:lnTo>
                    <a:pt x="1294" y="612"/>
                  </a:lnTo>
                  <a:lnTo>
                    <a:pt x="1292" y="620"/>
                  </a:lnTo>
                  <a:lnTo>
                    <a:pt x="1290" y="626"/>
                  </a:lnTo>
                  <a:lnTo>
                    <a:pt x="1285" y="632"/>
                  </a:lnTo>
                  <a:lnTo>
                    <a:pt x="1280" y="638"/>
                  </a:lnTo>
                  <a:lnTo>
                    <a:pt x="1271" y="642"/>
                  </a:lnTo>
                  <a:lnTo>
                    <a:pt x="1267" y="648"/>
                  </a:lnTo>
                  <a:lnTo>
                    <a:pt x="1262" y="652"/>
                  </a:lnTo>
                  <a:lnTo>
                    <a:pt x="1260" y="658"/>
                  </a:lnTo>
                  <a:lnTo>
                    <a:pt x="1257" y="668"/>
                  </a:lnTo>
                  <a:lnTo>
                    <a:pt x="1257" y="678"/>
                  </a:lnTo>
                  <a:lnTo>
                    <a:pt x="1257" y="689"/>
                  </a:lnTo>
                  <a:lnTo>
                    <a:pt x="1260" y="697"/>
                  </a:lnTo>
                  <a:lnTo>
                    <a:pt x="1257" y="703"/>
                  </a:lnTo>
                  <a:lnTo>
                    <a:pt x="1253" y="709"/>
                  </a:lnTo>
                  <a:lnTo>
                    <a:pt x="1248" y="713"/>
                  </a:lnTo>
                  <a:lnTo>
                    <a:pt x="1248" y="719"/>
                  </a:lnTo>
                  <a:lnTo>
                    <a:pt x="1246" y="729"/>
                  </a:lnTo>
                  <a:lnTo>
                    <a:pt x="1246" y="741"/>
                  </a:lnTo>
                  <a:lnTo>
                    <a:pt x="1243" y="753"/>
                  </a:lnTo>
                  <a:lnTo>
                    <a:pt x="1241" y="765"/>
                  </a:lnTo>
                  <a:lnTo>
                    <a:pt x="1234" y="777"/>
                  </a:lnTo>
                  <a:lnTo>
                    <a:pt x="1225" y="787"/>
                  </a:lnTo>
                  <a:lnTo>
                    <a:pt x="1208" y="794"/>
                  </a:lnTo>
                  <a:lnTo>
                    <a:pt x="1190" y="800"/>
                  </a:lnTo>
                  <a:lnTo>
                    <a:pt x="1171" y="814"/>
                  </a:lnTo>
                  <a:lnTo>
                    <a:pt x="1159" y="828"/>
                  </a:lnTo>
                  <a:lnTo>
                    <a:pt x="1155" y="838"/>
                  </a:lnTo>
                  <a:lnTo>
                    <a:pt x="1152" y="846"/>
                  </a:lnTo>
                  <a:lnTo>
                    <a:pt x="1150" y="858"/>
                  </a:lnTo>
                  <a:lnTo>
                    <a:pt x="1145" y="868"/>
                  </a:lnTo>
                  <a:lnTo>
                    <a:pt x="1141" y="876"/>
                  </a:lnTo>
                  <a:lnTo>
                    <a:pt x="1134" y="880"/>
                  </a:lnTo>
                  <a:lnTo>
                    <a:pt x="1127" y="882"/>
                  </a:lnTo>
                  <a:lnTo>
                    <a:pt x="1122" y="884"/>
                  </a:lnTo>
                  <a:lnTo>
                    <a:pt x="1111" y="884"/>
                  </a:lnTo>
                  <a:lnTo>
                    <a:pt x="1099" y="886"/>
                  </a:lnTo>
                  <a:lnTo>
                    <a:pt x="1083" y="898"/>
                  </a:lnTo>
                  <a:lnTo>
                    <a:pt x="1073" y="913"/>
                  </a:lnTo>
                  <a:lnTo>
                    <a:pt x="1059" y="931"/>
                  </a:lnTo>
                  <a:lnTo>
                    <a:pt x="1041" y="961"/>
                  </a:lnTo>
                  <a:lnTo>
                    <a:pt x="1038" y="969"/>
                  </a:lnTo>
                  <a:lnTo>
                    <a:pt x="1034" y="973"/>
                  </a:lnTo>
                  <a:lnTo>
                    <a:pt x="1029" y="975"/>
                  </a:lnTo>
                  <a:lnTo>
                    <a:pt x="1022" y="977"/>
                  </a:lnTo>
                  <a:lnTo>
                    <a:pt x="1015" y="981"/>
                  </a:lnTo>
                  <a:lnTo>
                    <a:pt x="1008" y="987"/>
                  </a:lnTo>
                  <a:lnTo>
                    <a:pt x="1004" y="995"/>
                  </a:lnTo>
                  <a:lnTo>
                    <a:pt x="999" y="1010"/>
                  </a:lnTo>
                  <a:lnTo>
                    <a:pt x="990" y="1024"/>
                  </a:lnTo>
                  <a:lnTo>
                    <a:pt x="980" y="1046"/>
                  </a:lnTo>
                  <a:lnTo>
                    <a:pt x="987" y="1064"/>
                  </a:lnTo>
                  <a:lnTo>
                    <a:pt x="994" y="1084"/>
                  </a:lnTo>
                  <a:lnTo>
                    <a:pt x="994" y="1102"/>
                  </a:lnTo>
                  <a:lnTo>
                    <a:pt x="987" y="1102"/>
                  </a:lnTo>
                  <a:lnTo>
                    <a:pt x="978" y="1100"/>
                  </a:lnTo>
                  <a:lnTo>
                    <a:pt x="969" y="1096"/>
                  </a:lnTo>
                  <a:lnTo>
                    <a:pt x="962" y="1090"/>
                  </a:lnTo>
                  <a:lnTo>
                    <a:pt x="945" y="1078"/>
                  </a:lnTo>
                  <a:lnTo>
                    <a:pt x="938" y="1070"/>
                  </a:lnTo>
                  <a:lnTo>
                    <a:pt x="936" y="1058"/>
                  </a:lnTo>
                  <a:lnTo>
                    <a:pt x="934" y="1044"/>
                  </a:lnTo>
                  <a:lnTo>
                    <a:pt x="934" y="1040"/>
                  </a:lnTo>
                  <a:lnTo>
                    <a:pt x="931" y="1034"/>
                  </a:lnTo>
                  <a:lnTo>
                    <a:pt x="924" y="1032"/>
                  </a:lnTo>
                  <a:lnTo>
                    <a:pt x="917" y="1030"/>
                  </a:lnTo>
                  <a:lnTo>
                    <a:pt x="908" y="1034"/>
                  </a:lnTo>
                  <a:lnTo>
                    <a:pt x="892" y="1046"/>
                  </a:lnTo>
                  <a:lnTo>
                    <a:pt x="885" y="1050"/>
                  </a:lnTo>
                  <a:lnTo>
                    <a:pt x="873" y="1050"/>
                  </a:lnTo>
                  <a:lnTo>
                    <a:pt x="864" y="1050"/>
                  </a:lnTo>
                  <a:lnTo>
                    <a:pt x="852" y="1048"/>
                  </a:lnTo>
                  <a:lnTo>
                    <a:pt x="831" y="1044"/>
                  </a:lnTo>
                  <a:lnTo>
                    <a:pt x="820" y="1044"/>
                  </a:lnTo>
                  <a:lnTo>
                    <a:pt x="801" y="1052"/>
                  </a:lnTo>
                  <a:lnTo>
                    <a:pt x="785" y="1060"/>
                  </a:lnTo>
                  <a:lnTo>
                    <a:pt x="761" y="1056"/>
                  </a:lnTo>
                  <a:lnTo>
                    <a:pt x="741" y="1050"/>
                  </a:lnTo>
                  <a:lnTo>
                    <a:pt x="729" y="1050"/>
                  </a:lnTo>
                  <a:lnTo>
                    <a:pt x="717" y="1044"/>
                  </a:lnTo>
                  <a:lnTo>
                    <a:pt x="706" y="1038"/>
                  </a:lnTo>
                  <a:lnTo>
                    <a:pt x="692" y="1030"/>
                  </a:lnTo>
                  <a:lnTo>
                    <a:pt x="678" y="1024"/>
                  </a:lnTo>
                  <a:lnTo>
                    <a:pt x="664" y="1020"/>
                  </a:lnTo>
                  <a:lnTo>
                    <a:pt x="654" y="1018"/>
                  </a:lnTo>
                  <a:lnTo>
                    <a:pt x="647" y="1018"/>
                  </a:lnTo>
                  <a:lnTo>
                    <a:pt x="638" y="1020"/>
                  </a:lnTo>
                  <a:lnTo>
                    <a:pt x="629" y="1022"/>
                  </a:lnTo>
                  <a:lnTo>
                    <a:pt x="608" y="1030"/>
                  </a:lnTo>
                  <a:lnTo>
                    <a:pt x="592" y="1032"/>
                  </a:lnTo>
                  <a:lnTo>
                    <a:pt x="585" y="1032"/>
                  </a:lnTo>
                  <a:lnTo>
                    <a:pt x="578" y="1036"/>
                  </a:lnTo>
                  <a:lnTo>
                    <a:pt x="571" y="1042"/>
                  </a:lnTo>
                  <a:lnTo>
                    <a:pt x="564" y="1050"/>
                  </a:lnTo>
                  <a:lnTo>
                    <a:pt x="557" y="1060"/>
                  </a:lnTo>
                  <a:lnTo>
                    <a:pt x="550" y="1068"/>
                  </a:lnTo>
                  <a:lnTo>
                    <a:pt x="543" y="1074"/>
                  </a:lnTo>
                  <a:lnTo>
                    <a:pt x="533" y="1080"/>
                  </a:lnTo>
                  <a:lnTo>
                    <a:pt x="524" y="1082"/>
                  </a:lnTo>
                  <a:lnTo>
                    <a:pt x="517" y="1082"/>
                  </a:lnTo>
                  <a:lnTo>
                    <a:pt x="510" y="1084"/>
                  </a:lnTo>
                  <a:lnTo>
                    <a:pt x="505" y="1090"/>
                  </a:lnTo>
                  <a:lnTo>
                    <a:pt x="498" y="1100"/>
                  </a:lnTo>
                  <a:lnTo>
                    <a:pt x="496" y="1112"/>
                  </a:lnTo>
                  <a:lnTo>
                    <a:pt x="496" y="1116"/>
                  </a:lnTo>
                  <a:lnTo>
                    <a:pt x="494" y="1123"/>
                  </a:lnTo>
                  <a:lnTo>
                    <a:pt x="489" y="1127"/>
                  </a:lnTo>
                  <a:lnTo>
                    <a:pt x="484" y="1131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106"/>
            <p:cNvSpPr>
              <a:spLocks/>
            </p:cNvSpPr>
            <p:nvPr/>
          </p:nvSpPr>
          <p:spPr bwMode="auto">
            <a:xfrm>
              <a:off x="3156638" y="1616505"/>
              <a:ext cx="657669" cy="678744"/>
            </a:xfrm>
            <a:custGeom>
              <a:avLst/>
              <a:gdLst>
                <a:gd name="T0" fmla="*/ 1 w 719"/>
                <a:gd name="T1" fmla="*/ 1 h 675"/>
                <a:gd name="T2" fmla="*/ 1 w 719"/>
                <a:gd name="T3" fmla="*/ 1 h 675"/>
                <a:gd name="T4" fmla="*/ 1 w 719"/>
                <a:gd name="T5" fmla="*/ 1 h 675"/>
                <a:gd name="T6" fmla="*/ 1 w 719"/>
                <a:gd name="T7" fmla="*/ 1 h 675"/>
                <a:gd name="T8" fmla="*/ 1 w 719"/>
                <a:gd name="T9" fmla="*/ 1 h 675"/>
                <a:gd name="T10" fmla="*/ 1 w 719"/>
                <a:gd name="T11" fmla="*/ 1 h 675"/>
                <a:gd name="T12" fmla="*/ 1 w 719"/>
                <a:gd name="T13" fmla="*/ 1 h 675"/>
                <a:gd name="T14" fmla="*/ 1 w 719"/>
                <a:gd name="T15" fmla="*/ 1 h 675"/>
                <a:gd name="T16" fmla="*/ 1 w 719"/>
                <a:gd name="T17" fmla="*/ 1 h 675"/>
                <a:gd name="T18" fmla="*/ 1 w 719"/>
                <a:gd name="T19" fmla="*/ 1 h 675"/>
                <a:gd name="T20" fmla="*/ 1 w 719"/>
                <a:gd name="T21" fmla="*/ 1 h 675"/>
                <a:gd name="T22" fmla="*/ 1 w 719"/>
                <a:gd name="T23" fmla="*/ 1 h 675"/>
                <a:gd name="T24" fmla="*/ 1 w 719"/>
                <a:gd name="T25" fmla="*/ 1 h 675"/>
                <a:gd name="T26" fmla="*/ 1 w 719"/>
                <a:gd name="T27" fmla="*/ 1 h 675"/>
                <a:gd name="T28" fmla="*/ 1 w 719"/>
                <a:gd name="T29" fmla="*/ 1 h 675"/>
                <a:gd name="T30" fmla="*/ 1 w 719"/>
                <a:gd name="T31" fmla="*/ 1 h 675"/>
                <a:gd name="T32" fmla="*/ 1 w 719"/>
                <a:gd name="T33" fmla="*/ 1 h 675"/>
                <a:gd name="T34" fmla="*/ 1 w 719"/>
                <a:gd name="T35" fmla="*/ 1 h 675"/>
                <a:gd name="T36" fmla="*/ 1 w 719"/>
                <a:gd name="T37" fmla="*/ 1 h 675"/>
                <a:gd name="T38" fmla="*/ 1 w 719"/>
                <a:gd name="T39" fmla="*/ 1 h 675"/>
                <a:gd name="T40" fmla="*/ 1 w 719"/>
                <a:gd name="T41" fmla="*/ 1 h 675"/>
                <a:gd name="T42" fmla="*/ 1 w 719"/>
                <a:gd name="T43" fmla="*/ 1 h 675"/>
                <a:gd name="T44" fmla="*/ 1 w 719"/>
                <a:gd name="T45" fmla="*/ 1 h 675"/>
                <a:gd name="T46" fmla="*/ 1 w 719"/>
                <a:gd name="T47" fmla="*/ 1 h 675"/>
                <a:gd name="T48" fmla="*/ 1 w 719"/>
                <a:gd name="T49" fmla="*/ 1 h 675"/>
                <a:gd name="T50" fmla="*/ 1 w 719"/>
                <a:gd name="T51" fmla="*/ 1 h 675"/>
                <a:gd name="T52" fmla="*/ 1 w 719"/>
                <a:gd name="T53" fmla="*/ 1 h 675"/>
                <a:gd name="T54" fmla="*/ 1 w 719"/>
                <a:gd name="T55" fmla="*/ 1 h 675"/>
                <a:gd name="T56" fmla="*/ 1 w 719"/>
                <a:gd name="T57" fmla="*/ 1 h 675"/>
                <a:gd name="T58" fmla="*/ 1 w 719"/>
                <a:gd name="T59" fmla="*/ 1 h 675"/>
                <a:gd name="T60" fmla="*/ 1 w 719"/>
                <a:gd name="T61" fmla="*/ 1 h 675"/>
                <a:gd name="T62" fmla="*/ 1 w 719"/>
                <a:gd name="T63" fmla="*/ 1 h 675"/>
                <a:gd name="T64" fmla="*/ 1 w 719"/>
                <a:gd name="T65" fmla="*/ 1 h 675"/>
                <a:gd name="T66" fmla="*/ 1 w 719"/>
                <a:gd name="T67" fmla="*/ 1 h 675"/>
                <a:gd name="T68" fmla="*/ 1 w 719"/>
                <a:gd name="T69" fmla="*/ 1 h 675"/>
                <a:gd name="T70" fmla="*/ 1 w 719"/>
                <a:gd name="T71" fmla="*/ 1 h 675"/>
                <a:gd name="T72" fmla="*/ 1 w 719"/>
                <a:gd name="T73" fmla="*/ 1 h 675"/>
                <a:gd name="T74" fmla="*/ 1 w 719"/>
                <a:gd name="T75" fmla="*/ 1 h 675"/>
                <a:gd name="T76" fmla="*/ 1 w 719"/>
                <a:gd name="T77" fmla="*/ 1 h 675"/>
                <a:gd name="T78" fmla="*/ 1 w 719"/>
                <a:gd name="T79" fmla="*/ 1 h 675"/>
                <a:gd name="T80" fmla="*/ 1 w 719"/>
                <a:gd name="T81" fmla="*/ 1 h 675"/>
                <a:gd name="T82" fmla="*/ 1 w 719"/>
                <a:gd name="T83" fmla="*/ 1 h 675"/>
                <a:gd name="T84" fmla="*/ 1 w 719"/>
                <a:gd name="T85" fmla="*/ 1 h 675"/>
                <a:gd name="T86" fmla="*/ 1 w 719"/>
                <a:gd name="T87" fmla="*/ 1 h 675"/>
                <a:gd name="T88" fmla="*/ 1 w 719"/>
                <a:gd name="T89" fmla="*/ 1 h 675"/>
                <a:gd name="T90" fmla="*/ 1 w 719"/>
                <a:gd name="T91" fmla="*/ 1 h 675"/>
                <a:gd name="T92" fmla="*/ 1 w 719"/>
                <a:gd name="T93" fmla="*/ 1 h 675"/>
                <a:gd name="T94" fmla="*/ 1 w 719"/>
                <a:gd name="T95" fmla="*/ 1 h 675"/>
                <a:gd name="T96" fmla="*/ 1 w 719"/>
                <a:gd name="T97" fmla="*/ 1 h 675"/>
                <a:gd name="T98" fmla="*/ 1 w 719"/>
                <a:gd name="T99" fmla="*/ 1 h 675"/>
                <a:gd name="T100" fmla="*/ 1 w 719"/>
                <a:gd name="T101" fmla="*/ 1 h 675"/>
                <a:gd name="T102" fmla="*/ 1 w 719"/>
                <a:gd name="T103" fmla="*/ 1 h 675"/>
                <a:gd name="T104" fmla="*/ 1 w 719"/>
                <a:gd name="T105" fmla="*/ 1 h 675"/>
                <a:gd name="T106" fmla="*/ 1 w 719"/>
                <a:gd name="T107" fmla="*/ 1 h 675"/>
                <a:gd name="T108" fmla="*/ 1 w 719"/>
                <a:gd name="T109" fmla="*/ 1 h 675"/>
                <a:gd name="T110" fmla="*/ 1 w 719"/>
                <a:gd name="T111" fmla="*/ 1 h 675"/>
                <a:gd name="T112" fmla="*/ 1 w 719"/>
                <a:gd name="T113" fmla="*/ 1 h 675"/>
                <a:gd name="T114" fmla="*/ 1 w 719"/>
                <a:gd name="T115" fmla="*/ 1 h 675"/>
                <a:gd name="T116" fmla="*/ 1 w 719"/>
                <a:gd name="T117" fmla="*/ 1 h 675"/>
                <a:gd name="T118" fmla="*/ 1 w 719"/>
                <a:gd name="T119" fmla="*/ 1 h 6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19"/>
                <a:gd name="T181" fmla="*/ 0 h 675"/>
                <a:gd name="T182" fmla="*/ 719 w 719"/>
                <a:gd name="T183" fmla="*/ 675 h 6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19" h="675">
                  <a:moveTo>
                    <a:pt x="717" y="501"/>
                  </a:moveTo>
                  <a:lnTo>
                    <a:pt x="719" y="513"/>
                  </a:lnTo>
                  <a:lnTo>
                    <a:pt x="719" y="511"/>
                  </a:lnTo>
                  <a:lnTo>
                    <a:pt x="719" y="507"/>
                  </a:lnTo>
                  <a:lnTo>
                    <a:pt x="719" y="503"/>
                  </a:lnTo>
                  <a:lnTo>
                    <a:pt x="708" y="503"/>
                  </a:lnTo>
                  <a:lnTo>
                    <a:pt x="682" y="501"/>
                  </a:lnTo>
                  <a:lnTo>
                    <a:pt x="649" y="503"/>
                  </a:lnTo>
                  <a:lnTo>
                    <a:pt x="624" y="505"/>
                  </a:lnTo>
                  <a:lnTo>
                    <a:pt x="615" y="505"/>
                  </a:lnTo>
                  <a:lnTo>
                    <a:pt x="605" y="505"/>
                  </a:lnTo>
                  <a:lnTo>
                    <a:pt x="598" y="507"/>
                  </a:lnTo>
                  <a:lnTo>
                    <a:pt x="591" y="511"/>
                  </a:lnTo>
                  <a:lnTo>
                    <a:pt x="584" y="515"/>
                  </a:lnTo>
                  <a:lnTo>
                    <a:pt x="580" y="519"/>
                  </a:lnTo>
                  <a:lnTo>
                    <a:pt x="577" y="525"/>
                  </a:lnTo>
                  <a:lnTo>
                    <a:pt x="575" y="529"/>
                  </a:lnTo>
                  <a:lnTo>
                    <a:pt x="570" y="543"/>
                  </a:lnTo>
                  <a:lnTo>
                    <a:pt x="568" y="552"/>
                  </a:lnTo>
                  <a:lnTo>
                    <a:pt x="561" y="560"/>
                  </a:lnTo>
                  <a:lnTo>
                    <a:pt x="552" y="564"/>
                  </a:lnTo>
                  <a:lnTo>
                    <a:pt x="545" y="570"/>
                  </a:lnTo>
                  <a:lnTo>
                    <a:pt x="540" y="576"/>
                  </a:lnTo>
                  <a:lnTo>
                    <a:pt x="535" y="584"/>
                  </a:lnTo>
                  <a:lnTo>
                    <a:pt x="533" y="592"/>
                  </a:lnTo>
                  <a:lnTo>
                    <a:pt x="533" y="602"/>
                  </a:lnTo>
                  <a:lnTo>
                    <a:pt x="533" y="600"/>
                  </a:lnTo>
                  <a:lnTo>
                    <a:pt x="531" y="604"/>
                  </a:lnTo>
                  <a:lnTo>
                    <a:pt x="521" y="610"/>
                  </a:lnTo>
                  <a:lnTo>
                    <a:pt x="517" y="614"/>
                  </a:lnTo>
                  <a:lnTo>
                    <a:pt x="512" y="618"/>
                  </a:lnTo>
                  <a:lnTo>
                    <a:pt x="505" y="620"/>
                  </a:lnTo>
                  <a:lnTo>
                    <a:pt x="498" y="620"/>
                  </a:lnTo>
                  <a:lnTo>
                    <a:pt x="473" y="600"/>
                  </a:lnTo>
                  <a:lnTo>
                    <a:pt x="449" y="584"/>
                  </a:lnTo>
                  <a:lnTo>
                    <a:pt x="438" y="586"/>
                  </a:lnTo>
                  <a:lnTo>
                    <a:pt x="426" y="588"/>
                  </a:lnTo>
                  <a:lnTo>
                    <a:pt x="414" y="590"/>
                  </a:lnTo>
                  <a:lnTo>
                    <a:pt x="405" y="596"/>
                  </a:lnTo>
                  <a:lnTo>
                    <a:pt x="396" y="604"/>
                  </a:lnTo>
                  <a:lnTo>
                    <a:pt x="389" y="616"/>
                  </a:lnTo>
                  <a:lnTo>
                    <a:pt x="386" y="630"/>
                  </a:lnTo>
                  <a:lnTo>
                    <a:pt x="389" y="646"/>
                  </a:lnTo>
                  <a:lnTo>
                    <a:pt x="389" y="656"/>
                  </a:lnTo>
                  <a:lnTo>
                    <a:pt x="386" y="663"/>
                  </a:lnTo>
                  <a:lnTo>
                    <a:pt x="382" y="669"/>
                  </a:lnTo>
                  <a:lnTo>
                    <a:pt x="377" y="673"/>
                  </a:lnTo>
                  <a:lnTo>
                    <a:pt x="370" y="675"/>
                  </a:lnTo>
                  <a:lnTo>
                    <a:pt x="363" y="673"/>
                  </a:lnTo>
                  <a:lnTo>
                    <a:pt x="354" y="671"/>
                  </a:lnTo>
                  <a:lnTo>
                    <a:pt x="345" y="665"/>
                  </a:lnTo>
                  <a:lnTo>
                    <a:pt x="340" y="659"/>
                  </a:lnTo>
                  <a:lnTo>
                    <a:pt x="328" y="648"/>
                  </a:lnTo>
                  <a:lnTo>
                    <a:pt x="310" y="634"/>
                  </a:lnTo>
                  <a:lnTo>
                    <a:pt x="289" y="624"/>
                  </a:lnTo>
                  <a:lnTo>
                    <a:pt x="277" y="618"/>
                  </a:lnTo>
                  <a:lnTo>
                    <a:pt x="272" y="612"/>
                  </a:lnTo>
                  <a:lnTo>
                    <a:pt x="275" y="610"/>
                  </a:lnTo>
                  <a:lnTo>
                    <a:pt x="275" y="608"/>
                  </a:lnTo>
                  <a:lnTo>
                    <a:pt x="279" y="606"/>
                  </a:lnTo>
                  <a:lnTo>
                    <a:pt x="286" y="606"/>
                  </a:lnTo>
                  <a:lnTo>
                    <a:pt x="293" y="604"/>
                  </a:lnTo>
                  <a:lnTo>
                    <a:pt x="296" y="600"/>
                  </a:lnTo>
                  <a:lnTo>
                    <a:pt x="296" y="594"/>
                  </a:lnTo>
                  <a:lnTo>
                    <a:pt x="293" y="586"/>
                  </a:lnTo>
                  <a:lnTo>
                    <a:pt x="289" y="572"/>
                  </a:lnTo>
                  <a:lnTo>
                    <a:pt x="286" y="560"/>
                  </a:lnTo>
                  <a:lnTo>
                    <a:pt x="284" y="543"/>
                  </a:lnTo>
                  <a:lnTo>
                    <a:pt x="282" y="527"/>
                  </a:lnTo>
                  <a:lnTo>
                    <a:pt x="277" y="513"/>
                  </a:lnTo>
                  <a:lnTo>
                    <a:pt x="275" y="499"/>
                  </a:lnTo>
                  <a:lnTo>
                    <a:pt x="277" y="475"/>
                  </a:lnTo>
                  <a:lnTo>
                    <a:pt x="277" y="459"/>
                  </a:lnTo>
                  <a:lnTo>
                    <a:pt x="277" y="447"/>
                  </a:lnTo>
                  <a:lnTo>
                    <a:pt x="272" y="438"/>
                  </a:lnTo>
                  <a:lnTo>
                    <a:pt x="265" y="424"/>
                  </a:lnTo>
                  <a:lnTo>
                    <a:pt x="258" y="406"/>
                  </a:lnTo>
                  <a:lnTo>
                    <a:pt x="247" y="392"/>
                  </a:lnTo>
                  <a:lnTo>
                    <a:pt x="233" y="372"/>
                  </a:lnTo>
                  <a:lnTo>
                    <a:pt x="219" y="354"/>
                  </a:lnTo>
                  <a:lnTo>
                    <a:pt x="196" y="327"/>
                  </a:lnTo>
                  <a:lnTo>
                    <a:pt x="186" y="317"/>
                  </a:lnTo>
                  <a:lnTo>
                    <a:pt x="177" y="307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0" y="303"/>
                  </a:lnTo>
                  <a:lnTo>
                    <a:pt x="168" y="301"/>
                  </a:lnTo>
                  <a:lnTo>
                    <a:pt x="165" y="301"/>
                  </a:lnTo>
                  <a:lnTo>
                    <a:pt x="161" y="301"/>
                  </a:lnTo>
                  <a:lnTo>
                    <a:pt x="154" y="301"/>
                  </a:lnTo>
                  <a:lnTo>
                    <a:pt x="149" y="301"/>
                  </a:lnTo>
                  <a:lnTo>
                    <a:pt x="135" y="301"/>
                  </a:lnTo>
                  <a:lnTo>
                    <a:pt x="110" y="301"/>
                  </a:lnTo>
                  <a:lnTo>
                    <a:pt x="100" y="299"/>
                  </a:lnTo>
                  <a:lnTo>
                    <a:pt x="96" y="297"/>
                  </a:lnTo>
                  <a:lnTo>
                    <a:pt x="91" y="289"/>
                  </a:lnTo>
                  <a:lnTo>
                    <a:pt x="89" y="281"/>
                  </a:lnTo>
                  <a:lnTo>
                    <a:pt x="89" y="269"/>
                  </a:lnTo>
                  <a:lnTo>
                    <a:pt x="86" y="261"/>
                  </a:lnTo>
                  <a:lnTo>
                    <a:pt x="84" y="255"/>
                  </a:lnTo>
                  <a:lnTo>
                    <a:pt x="79" y="249"/>
                  </a:lnTo>
                  <a:lnTo>
                    <a:pt x="72" y="245"/>
                  </a:lnTo>
                  <a:lnTo>
                    <a:pt x="70" y="241"/>
                  </a:lnTo>
                  <a:lnTo>
                    <a:pt x="65" y="235"/>
                  </a:lnTo>
                  <a:lnTo>
                    <a:pt x="65" y="229"/>
                  </a:lnTo>
                  <a:lnTo>
                    <a:pt x="65" y="214"/>
                  </a:lnTo>
                  <a:lnTo>
                    <a:pt x="65" y="194"/>
                  </a:lnTo>
                  <a:lnTo>
                    <a:pt x="65" y="186"/>
                  </a:lnTo>
                  <a:lnTo>
                    <a:pt x="63" y="180"/>
                  </a:lnTo>
                  <a:lnTo>
                    <a:pt x="63" y="174"/>
                  </a:lnTo>
                  <a:lnTo>
                    <a:pt x="58" y="170"/>
                  </a:lnTo>
                  <a:lnTo>
                    <a:pt x="44" y="160"/>
                  </a:lnTo>
                  <a:lnTo>
                    <a:pt x="16" y="146"/>
                  </a:lnTo>
                  <a:lnTo>
                    <a:pt x="7" y="140"/>
                  </a:lnTo>
                  <a:lnTo>
                    <a:pt x="2" y="12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14" y="120"/>
                  </a:lnTo>
                  <a:lnTo>
                    <a:pt x="26" y="126"/>
                  </a:lnTo>
                  <a:lnTo>
                    <a:pt x="44" y="126"/>
                  </a:lnTo>
                  <a:lnTo>
                    <a:pt x="63" y="126"/>
                  </a:lnTo>
                  <a:lnTo>
                    <a:pt x="77" y="138"/>
                  </a:lnTo>
                  <a:lnTo>
                    <a:pt x="89" y="152"/>
                  </a:lnTo>
                  <a:lnTo>
                    <a:pt x="100" y="148"/>
                  </a:lnTo>
                  <a:lnTo>
                    <a:pt x="119" y="144"/>
                  </a:lnTo>
                  <a:lnTo>
                    <a:pt x="133" y="146"/>
                  </a:lnTo>
                  <a:lnTo>
                    <a:pt x="149" y="148"/>
                  </a:lnTo>
                  <a:lnTo>
                    <a:pt x="158" y="146"/>
                  </a:lnTo>
                  <a:lnTo>
                    <a:pt x="170" y="142"/>
                  </a:lnTo>
                  <a:lnTo>
                    <a:pt x="196" y="160"/>
                  </a:lnTo>
                  <a:lnTo>
                    <a:pt x="226" y="180"/>
                  </a:lnTo>
                  <a:lnTo>
                    <a:pt x="233" y="178"/>
                  </a:lnTo>
                  <a:lnTo>
                    <a:pt x="238" y="174"/>
                  </a:lnTo>
                  <a:lnTo>
                    <a:pt x="242" y="168"/>
                  </a:lnTo>
                  <a:lnTo>
                    <a:pt x="242" y="166"/>
                  </a:lnTo>
                  <a:lnTo>
                    <a:pt x="242" y="162"/>
                  </a:lnTo>
                  <a:lnTo>
                    <a:pt x="238" y="156"/>
                  </a:lnTo>
                  <a:lnTo>
                    <a:pt x="238" y="148"/>
                  </a:lnTo>
                  <a:lnTo>
                    <a:pt x="240" y="140"/>
                  </a:lnTo>
                  <a:lnTo>
                    <a:pt x="242" y="134"/>
                  </a:lnTo>
                  <a:lnTo>
                    <a:pt x="247" y="132"/>
                  </a:lnTo>
                  <a:lnTo>
                    <a:pt x="249" y="130"/>
                  </a:lnTo>
                  <a:lnTo>
                    <a:pt x="254" y="130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5" y="130"/>
                  </a:lnTo>
                  <a:lnTo>
                    <a:pt x="268" y="126"/>
                  </a:lnTo>
                  <a:lnTo>
                    <a:pt x="272" y="120"/>
                  </a:lnTo>
                  <a:lnTo>
                    <a:pt x="282" y="116"/>
                  </a:lnTo>
                  <a:lnTo>
                    <a:pt x="296" y="120"/>
                  </a:lnTo>
                  <a:lnTo>
                    <a:pt x="310" y="126"/>
                  </a:lnTo>
                  <a:lnTo>
                    <a:pt x="321" y="122"/>
                  </a:lnTo>
                  <a:lnTo>
                    <a:pt x="333" y="118"/>
                  </a:lnTo>
                  <a:lnTo>
                    <a:pt x="340" y="118"/>
                  </a:lnTo>
                  <a:lnTo>
                    <a:pt x="347" y="116"/>
                  </a:lnTo>
                  <a:lnTo>
                    <a:pt x="361" y="111"/>
                  </a:lnTo>
                  <a:lnTo>
                    <a:pt x="382" y="107"/>
                  </a:lnTo>
                  <a:lnTo>
                    <a:pt x="386" y="103"/>
                  </a:lnTo>
                  <a:lnTo>
                    <a:pt x="389" y="97"/>
                  </a:lnTo>
                  <a:lnTo>
                    <a:pt x="391" y="93"/>
                  </a:lnTo>
                  <a:lnTo>
                    <a:pt x="396" y="91"/>
                  </a:lnTo>
                  <a:lnTo>
                    <a:pt x="400" y="89"/>
                  </a:lnTo>
                  <a:lnTo>
                    <a:pt x="410" y="89"/>
                  </a:lnTo>
                  <a:lnTo>
                    <a:pt x="417" y="83"/>
                  </a:lnTo>
                  <a:lnTo>
                    <a:pt x="424" y="81"/>
                  </a:lnTo>
                  <a:lnTo>
                    <a:pt x="433" y="79"/>
                  </a:lnTo>
                  <a:lnTo>
                    <a:pt x="440" y="79"/>
                  </a:lnTo>
                  <a:lnTo>
                    <a:pt x="452" y="81"/>
                  </a:lnTo>
                  <a:lnTo>
                    <a:pt x="456" y="79"/>
                  </a:lnTo>
                  <a:lnTo>
                    <a:pt x="466" y="67"/>
                  </a:lnTo>
                  <a:lnTo>
                    <a:pt x="473" y="61"/>
                  </a:lnTo>
                  <a:lnTo>
                    <a:pt x="482" y="57"/>
                  </a:lnTo>
                  <a:lnTo>
                    <a:pt x="487" y="55"/>
                  </a:lnTo>
                  <a:lnTo>
                    <a:pt x="494" y="53"/>
                  </a:lnTo>
                  <a:lnTo>
                    <a:pt x="498" y="49"/>
                  </a:lnTo>
                  <a:lnTo>
                    <a:pt x="503" y="43"/>
                  </a:lnTo>
                  <a:lnTo>
                    <a:pt x="505" y="33"/>
                  </a:lnTo>
                  <a:lnTo>
                    <a:pt x="498" y="21"/>
                  </a:lnTo>
                  <a:lnTo>
                    <a:pt x="496" y="11"/>
                  </a:lnTo>
                  <a:lnTo>
                    <a:pt x="510" y="9"/>
                  </a:lnTo>
                  <a:lnTo>
                    <a:pt x="531" y="9"/>
                  </a:lnTo>
                  <a:lnTo>
                    <a:pt x="545" y="5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8" y="5"/>
                  </a:lnTo>
                  <a:lnTo>
                    <a:pt x="570" y="9"/>
                  </a:lnTo>
                  <a:lnTo>
                    <a:pt x="575" y="15"/>
                  </a:lnTo>
                  <a:lnTo>
                    <a:pt x="577" y="21"/>
                  </a:lnTo>
                  <a:lnTo>
                    <a:pt x="577" y="27"/>
                  </a:lnTo>
                  <a:lnTo>
                    <a:pt x="577" y="33"/>
                  </a:lnTo>
                  <a:lnTo>
                    <a:pt x="575" y="41"/>
                  </a:lnTo>
                  <a:lnTo>
                    <a:pt x="568" y="57"/>
                  </a:lnTo>
                  <a:lnTo>
                    <a:pt x="561" y="73"/>
                  </a:lnTo>
                  <a:lnTo>
                    <a:pt x="563" y="77"/>
                  </a:lnTo>
                  <a:lnTo>
                    <a:pt x="568" y="79"/>
                  </a:lnTo>
                  <a:lnTo>
                    <a:pt x="575" y="79"/>
                  </a:lnTo>
                  <a:lnTo>
                    <a:pt x="582" y="81"/>
                  </a:lnTo>
                  <a:lnTo>
                    <a:pt x="598" y="81"/>
                  </a:lnTo>
                  <a:lnTo>
                    <a:pt x="608" y="83"/>
                  </a:lnTo>
                  <a:lnTo>
                    <a:pt x="612" y="95"/>
                  </a:lnTo>
                  <a:lnTo>
                    <a:pt x="615" y="105"/>
                  </a:lnTo>
                  <a:lnTo>
                    <a:pt x="622" y="126"/>
                  </a:lnTo>
                  <a:lnTo>
                    <a:pt x="629" y="144"/>
                  </a:lnTo>
                  <a:lnTo>
                    <a:pt x="624" y="152"/>
                  </a:lnTo>
                  <a:lnTo>
                    <a:pt x="619" y="158"/>
                  </a:lnTo>
                  <a:lnTo>
                    <a:pt x="615" y="162"/>
                  </a:lnTo>
                  <a:lnTo>
                    <a:pt x="610" y="164"/>
                  </a:lnTo>
                  <a:lnTo>
                    <a:pt x="605" y="166"/>
                  </a:lnTo>
                  <a:lnTo>
                    <a:pt x="603" y="168"/>
                  </a:lnTo>
                  <a:lnTo>
                    <a:pt x="598" y="170"/>
                  </a:lnTo>
                  <a:lnTo>
                    <a:pt x="596" y="174"/>
                  </a:lnTo>
                  <a:lnTo>
                    <a:pt x="596" y="188"/>
                  </a:lnTo>
                  <a:lnTo>
                    <a:pt x="598" y="200"/>
                  </a:lnTo>
                  <a:lnTo>
                    <a:pt x="596" y="212"/>
                  </a:lnTo>
                  <a:lnTo>
                    <a:pt x="589" y="223"/>
                  </a:lnTo>
                  <a:lnTo>
                    <a:pt x="584" y="227"/>
                  </a:lnTo>
                  <a:lnTo>
                    <a:pt x="582" y="235"/>
                  </a:lnTo>
                  <a:lnTo>
                    <a:pt x="580" y="245"/>
                  </a:lnTo>
                  <a:lnTo>
                    <a:pt x="580" y="257"/>
                  </a:lnTo>
                  <a:lnTo>
                    <a:pt x="582" y="275"/>
                  </a:lnTo>
                  <a:lnTo>
                    <a:pt x="584" y="287"/>
                  </a:lnTo>
                  <a:lnTo>
                    <a:pt x="589" y="293"/>
                  </a:lnTo>
                  <a:lnTo>
                    <a:pt x="594" y="299"/>
                  </a:lnTo>
                  <a:lnTo>
                    <a:pt x="605" y="303"/>
                  </a:lnTo>
                  <a:lnTo>
                    <a:pt x="612" y="311"/>
                  </a:lnTo>
                  <a:lnTo>
                    <a:pt x="610" y="329"/>
                  </a:lnTo>
                  <a:lnTo>
                    <a:pt x="615" y="346"/>
                  </a:lnTo>
                  <a:lnTo>
                    <a:pt x="626" y="358"/>
                  </a:lnTo>
                  <a:lnTo>
                    <a:pt x="645" y="376"/>
                  </a:lnTo>
                  <a:lnTo>
                    <a:pt x="663" y="390"/>
                  </a:lnTo>
                  <a:lnTo>
                    <a:pt x="680" y="400"/>
                  </a:lnTo>
                  <a:lnTo>
                    <a:pt x="689" y="400"/>
                  </a:lnTo>
                  <a:lnTo>
                    <a:pt x="696" y="400"/>
                  </a:lnTo>
                  <a:lnTo>
                    <a:pt x="698" y="400"/>
                  </a:lnTo>
                  <a:lnTo>
                    <a:pt x="703" y="402"/>
                  </a:lnTo>
                  <a:lnTo>
                    <a:pt x="705" y="406"/>
                  </a:lnTo>
                  <a:lnTo>
                    <a:pt x="710" y="410"/>
                  </a:lnTo>
                  <a:lnTo>
                    <a:pt x="710" y="420"/>
                  </a:lnTo>
                  <a:lnTo>
                    <a:pt x="710" y="447"/>
                  </a:lnTo>
                  <a:lnTo>
                    <a:pt x="712" y="477"/>
                  </a:lnTo>
                  <a:lnTo>
                    <a:pt x="717" y="501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Freeform 107"/>
            <p:cNvSpPr>
              <a:spLocks/>
            </p:cNvSpPr>
            <p:nvPr/>
          </p:nvSpPr>
          <p:spPr bwMode="auto">
            <a:xfrm>
              <a:off x="3156638" y="1616505"/>
              <a:ext cx="657669" cy="678744"/>
            </a:xfrm>
            <a:custGeom>
              <a:avLst/>
              <a:gdLst>
                <a:gd name="T0" fmla="*/ 1 w 719"/>
                <a:gd name="T1" fmla="*/ 1 h 675"/>
                <a:gd name="T2" fmla="*/ 1 w 719"/>
                <a:gd name="T3" fmla="*/ 1 h 675"/>
                <a:gd name="T4" fmla="*/ 1 w 719"/>
                <a:gd name="T5" fmla="*/ 1 h 675"/>
                <a:gd name="T6" fmla="*/ 1 w 719"/>
                <a:gd name="T7" fmla="*/ 1 h 675"/>
                <a:gd name="T8" fmla="*/ 1 w 719"/>
                <a:gd name="T9" fmla="*/ 1 h 675"/>
                <a:gd name="T10" fmla="*/ 1 w 719"/>
                <a:gd name="T11" fmla="*/ 1 h 675"/>
                <a:gd name="T12" fmla="*/ 1 w 719"/>
                <a:gd name="T13" fmla="*/ 1 h 675"/>
                <a:gd name="T14" fmla="*/ 1 w 719"/>
                <a:gd name="T15" fmla="*/ 1 h 675"/>
                <a:gd name="T16" fmla="*/ 1 w 719"/>
                <a:gd name="T17" fmla="*/ 1 h 675"/>
                <a:gd name="T18" fmla="*/ 1 w 719"/>
                <a:gd name="T19" fmla="*/ 1 h 675"/>
                <a:gd name="T20" fmla="*/ 1 w 719"/>
                <a:gd name="T21" fmla="*/ 1 h 675"/>
                <a:gd name="T22" fmla="*/ 1 w 719"/>
                <a:gd name="T23" fmla="*/ 1 h 675"/>
                <a:gd name="T24" fmla="*/ 1 w 719"/>
                <a:gd name="T25" fmla="*/ 1 h 675"/>
                <a:gd name="T26" fmla="*/ 1 w 719"/>
                <a:gd name="T27" fmla="*/ 1 h 675"/>
                <a:gd name="T28" fmla="*/ 1 w 719"/>
                <a:gd name="T29" fmla="*/ 1 h 675"/>
                <a:gd name="T30" fmla="*/ 1 w 719"/>
                <a:gd name="T31" fmla="*/ 1 h 675"/>
                <a:gd name="T32" fmla="*/ 1 w 719"/>
                <a:gd name="T33" fmla="*/ 1 h 675"/>
                <a:gd name="T34" fmla="*/ 1 w 719"/>
                <a:gd name="T35" fmla="*/ 1 h 675"/>
                <a:gd name="T36" fmla="*/ 1 w 719"/>
                <a:gd name="T37" fmla="*/ 1 h 675"/>
                <a:gd name="T38" fmla="*/ 1 w 719"/>
                <a:gd name="T39" fmla="*/ 1 h 675"/>
                <a:gd name="T40" fmla="*/ 1 w 719"/>
                <a:gd name="T41" fmla="*/ 1 h 675"/>
                <a:gd name="T42" fmla="*/ 1 w 719"/>
                <a:gd name="T43" fmla="*/ 1 h 675"/>
                <a:gd name="T44" fmla="*/ 1 w 719"/>
                <a:gd name="T45" fmla="*/ 1 h 675"/>
                <a:gd name="T46" fmla="*/ 1 w 719"/>
                <a:gd name="T47" fmla="*/ 1 h 675"/>
                <a:gd name="T48" fmla="*/ 1 w 719"/>
                <a:gd name="T49" fmla="*/ 1 h 675"/>
                <a:gd name="T50" fmla="*/ 1 w 719"/>
                <a:gd name="T51" fmla="*/ 1 h 675"/>
                <a:gd name="T52" fmla="*/ 1 w 719"/>
                <a:gd name="T53" fmla="*/ 1 h 675"/>
                <a:gd name="T54" fmla="*/ 1 w 719"/>
                <a:gd name="T55" fmla="*/ 1 h 675"/>
                <a:gd name="T56" fmla="*/ 1 w 719"/>
                <a:gd name="T57" fmla="*/ 1 h 675"/>
                <a:gd name="T58" fmla="*/ 1 w 719"/>
                <a:gd name="T59" fmla="*/ 1 h 675"/>
                <a:gd name="T60" fmla="*/ 1 w 719"/>
                <a:gd name="T61" fmla="*/ 1 h 675"/>
                <a:gd name="T62" fmla="*/ 1 w 719"/>
                <a:gd name="T63" fmla="*/ 1 h 675"/>
                <a:gd name="T64" fmla="*/ 1 w 719"/>
                <a:gd name="T65" fmla="*/ 1 h 675"/>
                <a:gd name="T66" fmla="*/ 1 w 719"/>
                <a:gd name="T67" fmla="*/ 1 h 675"/>
                <a:gd name="T68" fmla="*/ 1 w 719"/>
                <a:gd name="T69" fmla="*/ 1 h 675"/>
                <a:gd name="T70" fmla="*/ 1 w 719"/>
                <a:gd name="T71" fmla="*/ 1 h 675"/>
                <a:gd name="T72" fmla="*/ 1 w 719"/>
                <a:gd name="T73" fmla="*/ 1 h 675"/>
                <a:gd name="T74" fmla="*/ 1 w 719"/>
                <a:gd name="T75" fmla="*/ 1 h 675"/>
                <a:gd name="T76" fmla="*/ 1 w 719"/>
                <a:gd name="T77" fmla="*/ 1 h 675"/>
                <a:gd name="T78" fmla="*/ 1 w 719"/>
                <a:gd name="T79" fmla="*/ 1 h 675"/>
                <a:gd name="T80" fmla="*/ 1 w 719"/>
                <a:gd name="T81" fmla="*/ 1 h 675"/>
                <a:gd name="T82" fmla="*/ 1 w 719"/>
                <a:gd name="T83" fmla="*/ 1 h 675"/>
                <a:gd name="T84" fmla="*/ 1 w 719"/>
                <a:gd name="T85" fmla="*/ 1 h 675"/>
                <a:gd name="T86" fmla="*/ 1 w 719"/>
                <a:gd name="T87" fmla="*/ 1 h 675"/>
                <a:gd name="T88" fmla="*/ 1 w 719"/>
                <a:gd name="T89" fmla="*/ 1 h 675"/>
                <a:gd name="T90" fmla="*/ 1 w 719"/>
                <a:gd name="T91" fmla="*/ 1 h 675"/>
                <a:gd name="T92" fmla="*/ 1 w 719"/>
                <a:gd name="T93" fmla="*/ 1 h 675"/>
                <a:gd name="T94" fmla="*/ 1 w 719"/>
                <a:gd name="T95" fmla="*/ 1 h 675"/>
                <a:gd name="T96" fmla="*/ 1 w 719"/>
                <a:gd name="T97" fmla="*/ 1 h 675"/>
                <a:gd name="T98" fmla="*/ 1 w 719"/>
                <a:gd name="T99" fmla="*/ 1 h 675"/>
                <a:gd name="T100" fmla="*/ 1 w 719"/>
                <a:gd name="T101" fmla="*/ 1 h 675"/>
                <a:gd name="T102" fmla="*/ 1 w 719"/>
                <a:gd name="T103" fmla="*/ 1 h 675"/>
                <a:gd name="T104" fmla="*/ 1 w 719"/>
                <a:gd name="T105" fmla="*/ 1 h 675"/>
                <a:gd name="T106" fmla="*/ 1 w 719"/>
                <a:gd name="T107" fmla="*/ 1 h 675"/>
                <a:gd name="T108" fmla="*/ 1 w 719"/>
                <a:gd name="T109" fmla="*/ 1 h 675"/>
                <a:gd name="T110" fmla="*/ 1 w 719"/>
                <a:gd name="T111" fmla="*/ 1 h 675"/>
                <a:gd name="T112" fmla="*/ 1 w 719"/>
                <a:gd name="T113" fmla="*/ 1 h 675"/>
                <a:gd name="T114" fmla="*/ 1 w 719"/>
                <a:gd name="T115" fmla="*/ 1 h 675"/>
                <a:gd name="T116" fmla="*/ 1 w 719"/>
                <a:gd name="T117" fmla="*/ 1 h 675"/>
                <a:gd name="T118" fmla="*/ 1 w 719"/>
                <a:gd name="T119" fmla="*/ 1 h 675"/>
                <a:gd name="T120" fmla="*/ 1 w 719"/>
                <a:gd name="T121" fmla="*/ 1 h 6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9"/>
                <a:gd name="T184" fmla="*/ 0 h 675"/>
                <a:gd name="T185" fmla="*/ 719 w 719"/>
                <a:gd name="T186" fmla="*/ 675 h 6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9" h="675">
                  <a:moveTo>
                    <a:pt x="717" y="501"/>
                  </a:moveTo>
                  <a:lnTo>
                    <a:pt x="719" y="513"/>
                  </a:lnTo>
                  <a:lnTo>
                    <a:pt x="719" y="511"/>
                  </a:lnTo>
                  <a:lnTo>
                    <a:pt x="719" y="507"/>
                  </a:lnTo>
                  <a:lnTo>
                    <a:pt x="719" y="503"/>
                  </a:lnTo>
                  <a:lnTo>
                    <a:pt x="708" y="503"/>
                  </a:lnTo>
                  <a:lnTo>
                    <a:pt x="682" y="501"/>
                  </a:lnTo>
                  <a:lnTo>
                    <a:pt x="649" y="503"/>
                  </a:lnTo>
                  <a:lnTo>
                    <a:pt x="624" y="505"/>
                  </a:lnTo>
                  <a:lnTo>
                    <a:pt x="615" y="505"/>
                  </a:lnTo>
                  <a:lnTo>
                    <a:pt x="605" y="505"/>
                  </a:lnTo>
                  <a:lnTo>
                    <a:pt x="598" y="507"/>
                  </a:lnTo>
                  <a:lnTo>
                    <a:pt x="591" y="511"/>
                  </a:lnTo>
                  <a:lnTo>
                    <a:pt x="584" y="515"/>
                  </a:lnTo>
                  <a:lnTo>
                    <a:pt x="580" y="519"/>
                  </a:lnTo>
                  <a:lnTo>
                    <a:pt x="577" y="525"/>
                  </a:lnTo>
                  <a:lnTo>
                    <a:pt x="575" y="529"/>
                  </a:lnTo>
                  <a:lnTo>
                    <a:pt x="570" y="543"/>
                  </a:lnTo>
                  <a:lnTo>
                    <a:pt x="568" y="552"/>
                  </a:lnTo>
                  <a:lnTo>
                    <a:pt x="561" y="560"/>
                  </a:lnTo>
                  <a:lnTo>
                    <a:pt x="552" y="564"/>
                  </a:lnTo>
                  <a:lnTo>
                    <a:pt x="545" y="570"/>
                  </a:lnTo>
                  <a:lnTo>
                    <a:pt x="540" y="576"/>
                  </a:lnTo>
                  <a:lnTo>
                    <a:pt x="535" y="584"/>
                  </a:lnTo>
                  <a:lnTo>
                    <a:pt x="533" y="592"/>
                  </a:lnTo>
                  <a:lnTo>
                    <a:pt x="533" y="602"/>
                  </a:lnTo>
                  <a:lnTo>
                    <a:pt x="533" y="600"/>
                  </a:lnTo>
                  <a:lnTo>
                    <a:pt x="531" y="604"/>
                  </a:lnTo>
                  <a:lnTo>
                    <a:pt x="521" y="610"/>
                  </a:lnTo>
                  <a:lnTo>
                    <a:pt x="517" y="614"/>
                  </a:lnTo>
                  <a:lnTo>
                    <a:pt x="512" y="618"/>
                  </a:lnTo>
                  <a:lnTo>
                    <a:pt x="505" y="620"/>
                  </a:lnTo>
                  <a:lnTo>
                    <a:pt x="498" y="620"/>
                  </a:lnTo>
                  <a:lnTo>
                    <a:pt x="473" y="600"/>
                  </a:lnTo>
                  <a:lnTo>
                    <a:pt x="449" y="584"/>
                  </a:lnTo>
                  <a:lnTo>
                    <a:pt x="438" y="586"/>
                  </a:lnTo>
                  <a:lnTo>
                    <a:pt x="426" y="588"/>
                  </a:lnTo>
                  <a:lnTo>
                    <a:pt x="414" y="590"/>
                  </a:lnTo>
                  <a:lnTo>
                    <a:pt x="405" y="596"/>
                  </a:lnTo>
                  <a:lnTo>
                    <a:pt x="396" y="604"/>
                  </a:lnTo>
                  <a:lnTo>
                    <a:pt x="389" y="616"/>
                  </a:lnTo>
                  <a:lnTo>
                    <a:pt x="386" y="630"/>
                  </a:lnTo>
                  <a:lnTo>
                    <a:pt x="389" y="646"/>
                  </a:lnTo>
                  <a:lnTo>
                    <a:pt x="389" y="656"/>
                  </a:lnTo>
                  <a:lnTo>
                    <a:pt x="386" y="663"/>
                  </a:lnTo>
                  <a:lnTo>
                    <a:pt x="382" y="669"/>
                  </a:lnTo>
                  <a:lnTo>
                    <a:pt x="377" y="673"/>
                  </a:lnTo>
                  <a:lnTo>
                    <a:pt x="370" y="675"/>
                  </a:lnTo>
                  <a:lnTo>
                    <a:pt x="363" y="673"/>
                  </a:lnTo>
                  <a:lnTo>
                    <a:pt x="354" y="671"/>
                  </a:lnTo>
                  <a:lnTo>
                    <a:pt x="345" y="665"/>
                  </a:lnTo>
                  <a:lnTo>
                    <a:pt x="340" y="659"/>
                  </a:lnTo>
                  <a:lnTo>
                    <a:pt x="328" y="648"/>
                  </a:lnTo>
                  <a:lnTo>
                    <a:pt x="310" y="634"/>
                  </a:lnTo>
                  <a:lnTo>
                    <a:pt x="289" y="624"/>
                  </a:lnTo>
                  <a:lnTo>
                    <a:pt x="277" y="618"/>
                  </a:lnTo>
                  <a:lnTo>
                    <a:pt x="272" y="612"/>
                  </a:lnTo>
                  <a:lnTo>
                    <a:pt x="275" y="610"/>
                  </a:lnTo>
                  <a:lnTo>
                    <a:pt x="275" y="608"/>
                  </a:lnTo>
                  <a:lnTo>
                    <a:pt x="279" y="606"/>
                  </a:lnTo>
                  <a:lnTo>
                    <a:pt x="286" y="606"/>
                  </a:lnTo>
                  <a:lnTo>
                    <a:pt x="293" y="604"/>
                  </a:lnTo>
                  <a:lnTo>
                    <a:pt x="296" y="600"/>
                  </a:lnTo>
                  <a:lnTo>
                    <a:pt x="296" y="594"/>
                  </a:lnTo>
                  <a:lnTo>
                    <a:pt x="293" y="586"/>
                  </a:lnTo>
                  <a:lnTo>
                    <a:pt x="289" y="572"/>
                  </a:lnTo>
                  <a:lnTo>
                    <a:pt x="286" y="560"/>
                  </a:lnTo>
                  <a:lnTo>
                    <a:pt x="284" y="543"/>
                  </a:lnTo>
                  <a:lnTo>
                    <a:pt x="282" y="527"/>
                  </a:lnTo>
                  <a:lnTo>
                    <a:pt x="277" y="513"/>
                  </a:lnTo>
                  <a:lnTo>
                    <a:pt x="275" y="499"/>
                  </a:lnTo>
                  <a:lnTo>
                    <a:pt x="277" y="475"/>
                  </a:lnTo>
                  <a:lnTo>
                    <a:pt x="277" y="459"/>
                  </a:lnTo>
                  <a:lnTo>
                    <a:pt x="277" y="447"/>
                  </a:lnTo>
                  <a:lnTo>
                    <a:pt x="272" y="438"/>
                  </a:lnTo>
                  <a:lnTo>
                    <a:pt x="265" y="424"/>
                  </a:lnTo>
                  <a:lnTo>
                    <a:pt x="258" y="406"/>
                  </a:lnTo>
                  <a:lnTo>
                    <a:pt x="247" y="392"/>
                  </a:lnTo>
                  <a:lnTo>
                    <a:pt x="233" y="372"/>
                  </a:lnTo>
                  <a:lnTo>
                    <a:pt x="219" y="354"/>
                  </a:lnTo>
                  <a:lnTo>
                    <a:pt x="196" y="327"/>
                  </a:lnTo>
                  <a:lnTo>
                    <a:pt x="186" y="317"/>
                  </a:lnTo>
                  <a:lnTo>
                    <a:pt x="177" y="307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0" y="303"/>
                  </a:lnTo>
                  <a:lnTo>
                    <a:pt x="168" y="301"/>
                  </a:lnTo>
                  <a:lnTo>
                    <a:pt x="165" y="301"/>
                  </a:lnTo>
                  <a:lnTo>
                    <a:pt x="161" y="301"/>
                  </a:lnTo>
                  <a:lnTo>
                    <a:pt x="154" y="301"/>
                  </a:lnTo>
                  <a:lnTo>
                    <a:pt x="149" y="301"/>
                  </a:lnTo>
                  <a:lnTo>
                    <a:pt x="135" y="301"/>
                  </a:lnTo>
                  <a:lnTo>
                    <a:pt x="110" y="301"/>
                  </a:lnTo>
                  <a:lnTo>
                    <a:pt x="100" y="299"/>
                  </a:lnTo>
                  <a:lnTo>
                    <a:pt x="96" y="297"/>
                  </a:lnTo>
                  <a:lnTo>
                    <a:pt x="91" y="289"/>
                  </a:lnTo>
                  <a:lnTo>
                    <a:pt x="89" y="281"/>
                  </a:lnTo>
                  <a:lnTo>
                    <a:pt x="89" y="269"/>
                  </a:lnTo>
                  <a:lnTo>
                    <a:pt x="86" y="261"/>
                  </a:lnTo>
                  <a:lnTo>
                    <a:pt x="84" y="255"/>
                  </a:lnTo>
                  <a:lnTo>
                    <a:pt x="79" y="249"/>
                  </a:lnTo>
                  <a:lnTo>
                    <a:pt x="72" y="245"/>
                  </a:lnTo>
                  <a:lnTo>
                    <a:pt x="70" y="241"/>
                  </a:lnTo>
                  <a:lnTo>
                    <a:pt x="65" y="235"/>
                  </a:lnTo>
                  <a:lnTo>
                    <a:pt x="65" y="229"/>
                  </a:lnTo>
                  <a:lnTo>
                    <a:pt x="65" y="214"/>
                  </a:lnTo>
                  <a:lnTo>
                    <a:pt x="65" y="194"/>
                  </a:lnTo>
                  <a:lnTo>
                    <a:pt x="65" y="186"/>
                  </a:lnTo>
                  <a:lnTo>
                    <a:pt x="63" y="180"/>
                  </a:lnTo>
                  <a:lnTo>
                    <a:pt x="63" y="174"/>
                  </a:lnTo>
                  <a:lnTo>
                    <a:pt x="58" y="170"/>
                  </a:lnTo>
                  <a:lnTo>
                    <a:pt x="44" y="160"/>
                  </a:lnTo>
                  <a:lnTo>
                    <a:pt x="16" y="146"/>
                  </a:lnTo>
                  <a:lnTo>
                    <a:pt x="7" y="140"/>
                  </a:lnTo>
                  <a:lnTo>
                    <a:pt x="2" y="12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14" y="120"/>
                  </a:lnTo>
                  <a:lnTo>
                    <a:pt x="26" y="126"/>
                  </a:lnTo>
                  <a:lnTo>
                    <a:pt x="44" y="126"/>
                  </a:lnTo>
                  <a:lnTo>
                    <a:pt x="63" y="126"/>
                  </a:lnTo>
                  <a:lnTo>
                    <a:pt x="77" y="138"/>
                  </a:lnTo>
                  <a:lnTo>
                    <a:pt x="89" y="152"/>
                  </a:lnTo>
                  <a:lnTo>
                    <a:pt x="100" y="148"/>
                  </a:lnTo>
                  <a:lnTo>
                    <a:pt x="119" y="144"/>
                  </a:lnTo>
                  <a:lnTo>
                    <a:pt x="133" y="146"/>
                  </a:lnTo>
                  <a:lnTo>
                    <a:pt x="149" y="148"/>
                  </a:lnTo>
                  <a:lnTo>
                    <a:pt x="158" y="146"/>
                  </a:lnTo>
                  <a:lnTo>
                    <a:pt x="170" y="142"/>
                  </a:lnTo>
                  <a:lnTo>
                    <a:pt x="196" y="160"/>
                  </a:lnTo>
                  <a:lnTo>
                    <a:pt x="226" y="180"/>
                  </a:lnTo>
                  <a:lnTo>
                    <a:pt x="233" y="178"/>
                  </a:lnTo>
                  <a:lnTo>
                    <a:pt x="238" y="174"/>
                  </a:lnTo>
                  <a:lnTo>
                    <a:pt x="242" y="168"/>
                  </a:lnTo>
                  <a:lnTo>
                    <a:pt x="242" y="166"/>
                  </a:lnTo>
                  <a:lnTo>
                    <a:pt x="242" y="162"/>
                  </a:lnTo>
                  <a:lnTo>
                    <a:pt x="238" y="156"/>
                  </a:lnTo>
                  <a:lnTo>
                    <a:pt x="238" y="148"/>
                  </a:lnTo>
                  <a:lnTo>
                    <a:pt x="240" y="140"/>
                  </a:lnTo>
                  <a:lnTo>
                    <a:pt x="242" y="134"/>
                  </a:lnTo>
                  <a:lnTo>
                    <a:pt x="247" y="132"/>
                  </a:lnTo>
                  <a:lnTo>
                    <a:pt x="249" y="130"/>
                  </a:lnTo>
                  <a:lnTo>
                    <a:pt x="254" y="130"/>
                  </a:lnTo>
                  <a:lnTo>
                    <a:pt x="263" y="132"/>
                  </a:lnTo>
                  <a:lnTo>
                    <a:pt x="265" y="132"/>
                  </a:lnTo>
                  <a:lnTo>
                    <a:pt x="265" y="130"/>
                  </a:lnTo>
                  <a:lnTo>
                    <a:pt x="268" y="126"/>
                  </a:lnTo>
                  <a:lnTo>
                    <a:pt x="272" y="120"/>
                  </a:lnTo>
                  <a:lnTo>
                    <a:pt x="282" y="116"/>
                  </a:lnTo>
                  <a:lnTo>
                    <a:pt x="296" y="120"/>
                  </a:lnTo>
                  <a:lnTo>
                    <a:pt x="310" y="126"/>
                  </a:lnTo>
                  <a:lnTo>
                    <a:pt x="321" y="122"/>
                  </a:lnTo>
                  <a:lnTo>
                    <a:pt x="333" y="118"/>
                  </a:lnTo>
                  <a:lnTo>
                    <a:pt x="340" y="118"/>
                  </a:lnTo>
                  <a:lnTo>
                    <a:pt x="347" y="116"/>
                  </a:lnTo>
                  <a:lnTo>
                    <a:pt x="361" y="111"/>
                  </a:lnTo>
                  <a:lnTo>
                    <a:pt x="382" y="107"/>
                  </a:lnTo>
                  <a:lnTo>
                    <a:pt x="386" y="103"/>
                  </a:lnTo>
                  <a:lnTo>
                    <a:pt x="389" y="97"/>
                  </a:lnTo>
                  <a:lnTo>
                    <a:pt x="391" y="93"/>
                  </a:lnTo>
                  <a:lnTo>
                    <a:pt x="396" y="91"/>
                  </a:lnTo>
                  <a:lnTo>
                    <a:pt x="400" y="89"/>
                  </a:lnTo>
                  <a:lnTo>
                    <a:pt x="410" y="89"/>
                  </a:lnTo>
                  <a:lnTo>
                    <a:pt x="417" y="83"/>
                  </a:lnTo>
                  <a:lnTo>
                    <a:pt x="424" y="81"/>
                  </a:lnTo>
                  <a:lnTo>
                    <a:pt x="433" y="79"/>
                  </a:lnTo>
                  <a:lnTo>
                    <a:pt x="440" y="79"/>
                  </a:lnTo>
                  <a:lnTo>
                    <a:pt x="452" y="81"/>
                  </a:lnTo>
                  <a:lnTo>
                    <a:pt x="456" y="79"/>
                  </a:lnTo>
                  <a:lnTo>
                    <a:pt x="466" y="67"/>
                  </a:lnTo>
                  <a:lnTo>
                    <a:pt x="473" y="61"/>
                  </a:lnTo>
                  <a:lnTo>
                    <a:pt x="482" y="57"/>
                  </a:lnTo>
                  <a:lnTo>
                    <a:pt x="487" y="55"/>
                  </a:lnTo>
                  <a:lnTo>
                    <a:pt x="494" y="53"/>
                  </a:lnTo>
                  <a:lnTo>
                    <a:pt x="498" y="49"/>
                  </a:lnTo>
                  <a:lnTo>
                    <a:pt x="503" y="43"/>
                  </a:lnTo>
                  <a:lnTo>
                    <a:pt x="505" y="33"/>
                  </a:lnTo>
                  <a:lnTo>
                    <a:pt x="498" y="21"/>
                  </a:lnTo>
                  <a:lnTo>
                    <a:pt x="496" y="11"/>
                  </a:lnTo>
                  <a:lnTo>
                    <a:pt x="510" y="9"/>
                  </a:lnTo>
                  <a:lnTo>
                    <a:pt x="531" y="9"/>
                  </a:lnTo>
                  <a:lnTo>
                    <a:pt x="545" y="5"/>
                  </a:lnTo>
                  <a:lnTo>
                    <a:pt x="556" y="0"/>
                  </a:lnTo>
                  <a:lnTo>
                    <a:pt x="561" y="2"/>
                  </a:lnTo>
                  <a:lnTo>
                    <a:pt x="568" y="5"/>
                  </a:lnTo>
                  <a:lnTo>
                    <a:pt x="570" y="9"/>
                  </a:lnTo>
                  <a:lnTo>
                    <a:pt x="575" y="15"/>
                  </a:lnTo>
                  <a:lnTo>
                    <a:pt x="577" y="21"/>
                  </a:lnTo>
                  <a:lnTo>
                    <a:pt x="577" y="27"/>
                  </a:lnTo>
                  <a:lnTo>
                    <a:pt x="577" y="33"/>
                  </a:lnTo>
                  <a:lnTo>
                    <a:pt x="575" y="41"/>
                  </a:lnTo>
                  <a:lnTo>
                    <a:pt x="568" y="57"/>
                  </a:lnTo>
                  <a:lnTo>
                    <a:pt x="561" y="73"/>
                  </a:lnTo>
                  <a:lnTo>
                    <a:pt x="563" y="77"/>
                  </a:lnTo>
                  <a:lnTo>
                    <a:pt x="568" y="79"/>
                  </a:lnTo>
                  <a:lnTo>
                    <a:pt x="575" y="79"/>
                  </a:lnTo>
                  <a:lnTo>
                    <a:pt x="582" y="81"/>
                  </a:lnTo>
                  <a:lnTo>
                    <a:pt x="598" y="81"/>
                  </a:lnTo>
                  <a:lnTo>
                    <a:pt x="608" y="83"/>
                  </a:lnTo>
                  <a:lnTo>
                    <a:pt x="612" y="95"/>
                  </a:lnTo>
                  <a:lnTo>
                    <a:pt x="615" y="105"/>
                  </a:lnTo>
                  <a:lnTo>
                    <a:pt x="622" y="126"/>
                  </a:lnTo>
                  <a:lnTo>
                    <a:pt x="629" y="144"/>
                  </a:lnTo>
                  <a:lnTo>
                    <a:pt x="624" y="152"/>
                  </a:lnTo>
                  <a:lnTo>
                    <a:pt x="619" y="158"/>
                  </a:lnTo>
                  <a:lnTo>
                    <a:pt x="615" y="162"/>
                  </a:lnTo>
                  <a:lnTo>
                    <a:pt x="610" y="164"/>
                  </a:lnTo>
                  <a:lnTo>
                    <a:pt x="605" y="166"/>
                  </a:lnTo>
                  <a:lnTo>
                    <a:pt x="603" y="168"/>
                  </a:lnTo>
                  <a:lnTo>
                    <a:pt x="598" y="170"/>
                  </a:lnTo>
                  <a:lnTo>
                    <a:pt x="596" y="174"/>
                  </a:lnTo>
                  <a:lnTo>
                    <a:pt x="596" y="188"/>
                  </a:lnTo>
                  <a:lnTo>
                    <a:pt x="598" y="200"/>
                  </a:lnTo>
                  <a:lnTo>
                    <a:pt x="596" y="212"/>
                  </a:lnTo>
                  <a:lnTo>
                    <a:pt x="589" y="223"/>
                  </a:lnTo>
                  <a:lnTo>
                    <a:pt x="584" y="227"/>
                  </a:lnTo>
                  <a:lnTo>
                    <a:pt x="582" y="235"/>
                  </a:lnTo>
                  <a:lnTo>
                    <a:pt x="580" y="245"/>
                  </a:lnTo>
                  <a:lnTo>
                    <a:pt x="580" y="257"/>
                  </a:lnTo>
                  <a:lnTo>
                    <a:pt x="582" y="275"/>
                  </a:lnTo>
                  <a:lnTo>
                    <a:pt x="584" y="287"/>
                  </a:lnTo>
                  <a:lnTo>
                    <a:pt x="589" y="293"/>
                  </a:lnTo>
                  <a:lnTo>
                    <a:pt x="594" y="299"/>
                  </a:lnTo>
                  <a:lnTo>
                    <a:pt x="605" y="303"/>
                  </a:lnTo>
                  <a:lnTo>
                    <a:pt x="612" y="311"/>
                  </a:lnTo>
                  <a:lnTo>
                    <a:pt x="610" y="329"/>
                  </a:lnTo>
                  <a:lnTo>
                    <a:pt x="615" y="346"/>
                  </a:lnTo>
                  <a:lnTo>
                    <a:pt x="626" y="358"/>
                  </a:lnTo>
                  <a:lnTo>
                    <a:pt x="645" y="376"/>
                  </a:lnTo>
                  <a:lnTo>
                    <a:pt x="663" y="390"/>
                  </a:lnTo>
                  <a:lnTo>
                    <a:pt x="680" y="400"/>
                  </a:lnTo>
                  <a:lnTo>
                    <a:pt x="689" y="400"/>
                  </a:lnTo>
                  <a:lnTo>
                    <a:pt x="696" y="400"/>
                  </a:lnTo>
                  <a:lnTo>
                    <a:pt x="698" y="400"/>
                  </a:lnTo>
                  <a:lnTo>
                    <a:pt x="703" y="402"/>
                  </a:lnTo>
                  <a:lnTo>
                    <a:pt x="705" y="406"/>
                  </a:lnTo>
                  <a:lnTo>
                    <a:pt x="710" y="410"/>
                  </a:lnTo>
                  <a:lnTo>
                    <a:pt x="710" y="420"/>
                  </a:lnTo>
                  <a:lnTo>
                    <a:pt x="710" y="447"/>
                  </a:lnTo>
                  <a:lnTo>
                    <a:pt x="712" y="477"/>
                  </a:lnTo>
                  <a:lnTo>
                    <a:pt x="717" y="501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Freeform 108"/>
            <p:cNvSpPr>
              <a:spLocks/>
            </p:cNvSpPr>
            <p:nvPr/>
          </p:nvSpPr>
          <p:spPr bwMode="auto">
            <a:xfrm>
              <a:off x="4269957" y="1704145"/>
              <a:ext cx="538227" cy="561269"/>
            </a:xfrm>
            <a:custGeom>
              <a:avLst/>
              <a:gdLst>
                <a:gd name="T0" fmla="*/ 1 w 587"/>
                <a:gd name="T1" fmla="*/ 1 h 559"/>
                <a:gd name="T2" fmla="*/ 1 w 587"/>
                <a:gd name="T3" fmla="*/ 1 h 559"/>
                <a:gd name="T4" fmla="*/ 1 w 587"/>
                <a:gd name="T5" fmla="*/ 1 h 559"/>
                <a:gd name="T6" fmla="*/ 1 w 587"/>
                <a:gd name="T7" fmla="*/ 1 h 559"/>
                <a:gd name="T8" fmla="*/ 1 w 587"/>
                <a:gd name="T9" fmla="*/ 1 h 559"/>
                <a:gd name="T10" fmla="*/ 1 w 587"/>
                <a:gd name="T11" fmla="*/ 1 h 559"/>
                <a:gd name="T12" fmla="*/ 1 w 587"/>
                <a:gd name="T13" fmla="*/ 1 h 559"/>
                <a:gd name="T14" fmla="*/ 1 w 587"/>
                <a:gd name="T15" fmla="*/ 1 h 559"/>
                <a:gd name="T16" fmla="*/ 1 w 587"/>
                <a:gd name="T17" fmla="*/ 1 h 559"/>
                <a:gd name="T18" fmla="*/ 1 w 587"/>
                <a:gd name="T19" fmla="*/ 1 h 559"/>
                <a:gd name="T20" fmla="*/ 1 w 587"/>
                <a:gd name="T21" fmla="*/ 1 h 559"/>
                <a:gd name="T22" fmla="*/ 1 w 587"/>
                <a:gd name="T23" fmla="*/ 1 h 559"/>
                <a:gd name="T24" fmla="*/ 1 w 587"/>
                <a:gd name="T25" fmla="*/ 1 h 559"/>
                <a:gd name="T26" fmla="*/ 1 w 587"/>
                <a:gd name="T27" fmla="*/ 1 h 559"/>
                <a:gd name="T28" fmla="*/ 1 w 587"/>
                <a:gd name="T29" fmla="*/ 1 h 559"/>
                <a:gd name="T30" fmla="*/ 1 w 587"/>
                <a:gd name="T31" fmla="*/ 1 h 559"/>
                <a:gd name="T32" fmla="*/ 1 w 587"/>
                <a:gd name="T33" fmla="*/ 1 h 559"/>
                <a:gd name="T34" fmla="*/ 1 w 587"/>
                <a:gd name="T35" fmla="*/ 1 h 559"/>
                <a:gd name="T36" fmla="*/ 1 w 587"/>
                <a:gd name="T37" fmla="*/ 1 h 559"/>
                <a:gd name="T38" fmla="*/ 1 w 587"/>
                <a:gd name="T39" fmla="*/ 0 h 559"/>
                <a:gd name="T40" fmla="*/ 1 w 587"/>
                <a:gd name="T41" fmla="*/ 1 h 559"/>
                <a:gd name="T42" fmla="*/ 1 w 587"/>
                <a:gd name="T43" fmla="*/ 1 h 559"/>
                <a:gd name="T44" fmla="*/ 1 w 587"/>
                <a:gd name="T45" fmla="*/ 1 h 559"/>
                <a:gd name="T46" fmla="*/ 1 w 587"/>
                <a:gd name="T47" fmla="*/ 1 h 559"/>
                <a:gd name="T48" fmla="*/ 1 w 587"/>
                <a:gd name="T49" fmla="*/ 1 h 559"/>
                <a:gd name="T50" fmla="*/ 1 w 587"/>
                <a:gd name="T51" fmla="*/ 1 h 559"/>
                <a:gd name="T52" fmla="*/ 1 w 587"/>
                <a:gd name="T53" fmla="*/ 1 h 559"/>
                <a:gd name="T54" fmla="*/ 1 w 587"/>
                <a:gd name="T55" fmla="*/ 1 h 559"/>
                <a:gd name="T56" fmla="*/ 1 w 587"/>
                <a:gd name="T57" fmla="*/ 1 h 559"/>
                <a:gd name="T58" fmla="*/ 1 w 587"/>
                <a:gd name="T59" fmla="*/ 1 h 559"/>
                <a:gd name="T60" fmla="*/ 1 w 587"/>
                <a:gd name="T61" fmla="*/ 1 h 559"/>
                <a:gd name="T62" fmla="*/ 1 w 587"/>
                <a:gd name="T63" fmla="*/ 1 h 559"/>
                <a:gd name="T64" fmla="*/ 1 w 587"/>
                <a:gd name="T65" fmla="*/ 1 h 559"/>
                <a:gd name="T66" fmla="*/ 1 w 587"/>
                <a:gd name="T67" fmla="*/ 1 h 559"/>
                <a:gd name="T68" fmla="*/ 1 w 587"/>
                <a:gd name="T69" fmla="*/ 1 h 559"/>
                <a:gd name="T70" fmla="*/ 1 w 587"/>
                <a:gd name="T71" fmla="*/ 1 h 559"/>
                <a:gd name="T72" fmla="*/ 0 w 587"/>
                <a:gd name="T73" fmla="*/ 1 h 559"/>
                <a:gd name="T74" fmla="*/ 1 w 587"/>
                <a:gd name="T75" fmla="*/ 1 h 559"/>
                <a:gd name="T76" fmla="*/ 1 w 587"/>
                <a:gd name="T77" fmla="*/ 1 h 559"/>
                <a:gd name="T78" fmla="*/ 1 w 587"/>
                <a:gd name="T79" fmla="*/ 1 h 559"/>
                <a:gd name="T80" fmla="*/ 1 w 587"/>
                <a:gd name="T81" fmla="*/ 1 h 559"/>
                <a:gd name="T82" fmla="*/ 1 w 587"/>
                <a:gd name="T83" fmla="*/ 1 h 559"/>
                <a:gd name="T84" fmla="*/ 1 w 587"/>
                <a:gd name="T85" fmla="*/ 1 h 559"/>
                <a:gd name="T86" fmla="*/ 1 w 587"/>
                <a:gd name="T87" fmla="*/ 1 h 559"/>
                <a:gd name="T88" fmla="*/ 1 w 587"/>
                <a:gd name="T89" fmla="*/ 1 h 559"/>
                <a:gd name="T90" fmla="*/ 1 w 587"/>
                <a:gd name="T91" fmla="*/ 1 h 559"/>
                <a:gd name="T92" fmla="*/ 1 w 587"/>
                <a:gd name="T93" fmla="*/ 1 h 559"/>
                <a:gd name="T94" fmla="*/ 1 w 587"/>
                <a:gd name="T95" fmla="*/ 1 h 559"/>
                <a:gd name="T96" fmla="*/ 1 w 587"/>
                <a:gd name="T97" fmla="*/ 1 h 559"/>
                <a:gd name="T98" fmla="*/ 1 w 587"/>
                <a:gd name="T99" fmla="*/ 1 h 5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7"/>
                <a:gd name="T151" fmla="*/ 0 h 559"/>
                <a:gd name="T152" fmla="*/ 587 w 587"/>
                <a:gd name="T153" fmla="*/ 559 h 5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7" h="559">
                  <a:moveTo>
                    <a:pt x="373" y="559"/>
                  </a:moveTo>
                  <a:lnTo>
                    <a:pt x="373" y="535"/>
                  </a:lnTo>
                  <a:lnTo>
                    <a:pt x="375" y="519"/>
                  </a:lnTo>
                  <a:lnTo>
                    <a:pt x="382" y="507"/>
                  </a:lnTo>
                  <a:lnTo>
                    <a:pt x="389" y="499"/>
                  </a:lnTo>
                  <a:lnTo>
                    <a:pt x="398" y="491"/>
                  </a:lnTo>
                  <a:lnTo>
                    <a:pt x="408" y="485"/>
                  </a:lnTo>
                  <a:lnTo>
                    <a:pt x="417" y="475"/>
                  </a:lnTo>
                  <a:lnTo>
                    <a:pt x="426" y="462"/>
                  </a:lnTo>
                  <a:lnTo>
                    <a:pt x="433" y="450"/>
                  </a:lnTo>
                  <a:lnTo>
                    <a:pt x="443" y="442"/>
                  </a:lnTo>
                  <a:lnTo>
                    <a:pt x="452" y="436"/>
                  </a:lnTo>
                  <a:lnTo>
                    <a:pt x="464" y="432"/>
                  </a:lnTo>
                  <a:lnTo>
                    <a:pt x="473" y="428"/>
                  </a:lnTo>
                  <a:lnTo>
                    <a:pt x="482" y="426"/>
                  </a:lnTo>
                  <a:lnTo>
                    <a:pt x="491" y="420"/>
                  </a:lnTo>
                  <a:lnTo>
                    <a:pt x="498" y="414"/>
                  </a:lnTo>
                  <a:lnTo>
                    <a:pt x="515" y="394"/>
                  </a:lnTo>
                  <a:lnTo>
                    <a:pt x="529" y="374"/>
                  </a:lnTo>
                  <a:lnTo>
                    <a:pt x="536" y="366"/>
                  </a:lnTo>
                  <a:lnTo>
                    <a:pt x="540" y="360"/>
                  </a:lnTo>
                  <a:lnTo>
                    <a:pt x="547" y="356"/>
                  </a:lnTo>
                  <a:lnTo>
                    <a:pt x="554" y="353"/>
                  </a:lnTo>
                  <a:lnTo>
                    <a:pt x="561" y="353"/>
                  </a:lnTo>
                  <a:lnTo>
                    <a:pt x="568" y="353"/>
                  </a:lnTo>
                  <a:lnTo>
                    <a:pt x="573" y="349"/>
                  </a:lnTo>
                  <a:lnTo>
                    <a:pt x="578" y="345"/>
                  </a:lnTo>
                  <a:lnTo>
                    <a:pt x="582" y="331"/>
                  </a:lnTo>
                  <a:lnTo>
                    <a:pt x="587" y="311"/>
                  </a:lnTo>
                  <a:lnTo>
                    <a:pt x="587" y="293"/>
                  </a:lnTo>
                  <a:lnTo>
                    <a:pt x="582" y="283"/>
                  </a:lnTo>
                  <a:lnTo>
                    <a:pt x="575" y="275"/>
                  </a:lnTo>
                  <a:lnTo>
                    <a:pt x="568" y="269"/>
                  </a:lnTo>
                  <a:lnTo>
                    <a:pt x="547" y="265"/>
                  </a:lnTo>
                  <a:lnTo>
                    <a:pt x="526" y="261"/>
                  </a:lnTo>
                  <a:lnTo>
                    <a:pt x="522" y="261"/>
                  </a:lnTo>
                  <a:lnTo>
                    <a:pt x="517" y="257"/>
                  </a:lnTo>
                  <a:lnTo>
                    <a:pt x="512" y="253"/>
                  </a:lnTo>
                  <a:lnTo>
                    <a:pt x="510" y="249"/>
                  </a:lnTo>
                  <a:lnTo>
                    <a:pt x="508" y="240"/>
                  </a:lnTo>
                  <a:lnTo>
                    <a:pt x="505" y="234"/>
                  </a:lnTo>
                  <a:lnTo>
                    <a:pt x="501" y="234"/>
                  </a:lnTo>
                  <a:lnTo>
                    <a:pt x="494" y="234"/>
                  </a:lnTo>
                  <a:lnTo>
                    <a:pt x="491" y="222"/>
                  </a:lnTo>
                  <a:lnTo>
                    <a:pt x="489" y="210"/>
                  </a:lnTo>
                  <a:lnTo>
                    <a:pt x="475" y="184"/>
                  </a:lnTo>
                  <a:lnTo>
                    <a:pt x="464" y="162"/>
                  </a:lnTo>
                  <a:lnTo>
                    <a:pt x="459" y="152"/>
                  </a:lnTo>
                  <a:lnTo>
                    <a:pt x="454" y="140"/>
                  </a:lnTo>
                  <a:lnTo>
                    <a:pt x="450" y="125"/>
                  </a:lnTo>
                  <a:lnTo>
                    <a:pt x="447" y="109"/>
                  </a:lnTo>
                  <a:lnTo>
                    <a:pt x="443" y="77"/>
                  </a:lnTo>
                  <a:lnTo>
                    <a:pt x="433" y="43"/>
                  </a:lnTo>
                  <a:lnTo>
                    <a:pt x="429" y="29"/>
                  </a:lnTo>
                  <a:lnTo>
                    <a:pt x="419" y="16"/>
                  </a:lnTo>
                  <a:lnTo>
                    <a:pt x="415" y="10"/>
                  </a:lnTo>
                  <a:lnTo>
                    <a:pt x="410" y="6"/>
                  </a:lnTo>
                  <a:lnTo>
                    <a:pt x="403" y="4"/>
                  </a:lnTo>
                  <a:lnTo>
                    <a:pt x="396" y="4"/>
                  </a:lnTo>
                  <a:lnTo>
                    <a:pt x="391" y="0"/>
                  </a:lnTo>
                  <a:lnTo>
                    <a:pt x="389" y="0"/>
                  </a:lnTo>
                  <a:lnTo>
                    <a:pt x="387" y="0"/>
                  </a:lnTo>
                  <a:lnTo>
                    <a:pt x="387" y="2"/>
                  </a:lnTo>
                  <a:lnTo>
                    <a:pt x="387" y="8"/>
                  </a:lnTo>
                  <a:lnTo>
                    <a:pt x="389" y="12"/>
                  </a:lnTo>
                  <a:lnTo>
                    <a:pt x="387" y="18"/>
                  </a:lnTo>
                  <a:lnTo>
                    <a:pt x="389" y="31"/>
                  </a:lnTo>
                  <a:lnTo>
                    <a:pt x="384" y="31"/>
                  </a:lnTo>
                  <a:lnTo>
                    <a:pt x="380" y="29"/>
                  </a:lnTo>
                  <a:lnTo>
                    <a:pt x="375" y="24"/>
                  </a:lnTo>
                  <a:lnTo>
                    <a:pt x="373" y="33"/>
                  </a:lnTo>
                  <a:lnTo>
                    <a:pt x="370" y="39"/>
                  </a:lnTo>
                  <a:lnTo>
                    <a:pt x="370" y="47"/>
                  </a:lnTo>
                  <a:lnTo>
                    <a:pt x="366" y="49"/>
                  </a:lnTo>
                  <a:lnTo>
                    <a:pt x="354" y="53"/>
                  </a:lnTo>
                  <a:lnTo>
                    <a:pt x="345" y="61"/>
                  </a:lnTo>
                  <a:lnTo>
                    <a:pt x="335" y="71"/>
                  </a:lnTo>
                  <a:lnTo>
                    <a:pt x="329" y="83"/>
                  </a:lnTo>
                  <a:lnTo>
                    <a:pt x="317" y="105"/>
                  </a:lnTo>
                  <a:lnTo>
                    <a:pt x="308" y="115"/>
                  </a:lnTo>
                  <a:lnTo>
                    <a:pt x="301" y="121"/>
                  </a:lnTo>
                  <a:lnTo>
                    <a:pt x="296" y="125"/>
                  </a:lnTo>
                  <a:lnTo>
                    <a:pt x="291" y="131"/>
                  </a:lnTo>
                  <a:lnTo>
                    <a:pt x="291" y="138"/>
                  </a:lnTo>
                  <a:lnTo>
                    <a:pt x="287" y="148"/>
                  </a:lnTo>
                  <a:lnTo>
                    <a:pt x="282" y="156"/>
                  </a:lnTo>
                  <a:lnTo>
                    <a:pt x="268" y="174"/>
                  </a:lnTo>
                  <a:lnTo>
                    <a:pt x="259" y="196"/>
                  </a:lnTo>
                  <a:lnTo>
                    <a:pt x="247" y="208"/>
                  </a:lnTo>
                  <a:lnTo>
                    <a:pt x="235" y="218"/>
                  </a:lnTo>
                  <a:lnTo>
                    <a:pt x="221" y="224"/>
                  </a:lnTo>
                  <a:lnTo>
                    <a:pt x="210" y="226"/>
                  </a:lnTo>
                  <a:lnTo>
                    <a:pt x="194" y="226"/>
                  </a:lnTo>
                  <a:lnTo>
                    <a:pt x="184" y="224"/>
                  </a:lnTo>
                  <a:lnTo>
                    <a:pt x="177" y="212"/>
                  </a:lnTo>
                  <a:lnTo>
                    <a:pt x="159" y="216"/>
                  </a:lnTo>
                  <a:lnTo>
                    <a:pt x="145" y="220"/>
                  </a:lnTo>
                  <a:lnTo>
                    <a:pt x="131" y="216"/>
                  </a:lnTo>
                  <a:lnTo>
                    <a:pt x="117" y="212"/>
                  </a:lnTo>
                  <a:lnTo>
                    <a:pt x="112" y="212"/>
                  </a:lnTo>
                  <a:lnTo>
                    <a:pt x="105" y="214"/>
                  </a:lnTo>
                  <a:lnTo>
                    <a:pt x="103" y="218"/>
                  </a:lnTo>
                  <a:lnTo>
                    <a:pt x="98" y="222"/>
                  </a:lnTo>
                  <a:lnTo>
                    <a:pt x="93" y="226"/>
                  </a:lnTo>
                  <a:lnTo>
                    <a:pt x="86" y="228"/>
                  </a:lnTo>
                  <a:lnTo>
                    <a:pt x="77" y="230"/>
                  </a:lnTo>
                  <a:lnTo>
                    <a:pt x="66" y="228"/>
                  </a:lnTo>
                  <a:lnTo>
                    <a:pt x="35" y="216"/>
                  </a:lnTo>
                  <a:lnTo>
                    <a:pt x="3" y="208"/>
                  </a:lnTo>
                  <a:lnTo>
                    <a:pt x="0" y="253"/>
                  </a:lnTo>
                  <a:lnTo>
                    <a:pt x="24" y="255"/>
                  </a:lnTo>
                  <a:lnTo>
                    <a:pt x="49" y="255"/>
                  </a:lnTo>
                  <a:lnTo>
                    <a:pt x="70" y="269"/>
                  </a:lnTo>
                  <a:lnTo>
                    <a:pt x="86" y="279"/>
                  </a:lnTo>
                  <a:lnTo>
                    <a:pt x="100" y="287"/>
                  </a:lnTo>
                  <a:lnTo>
                    <a:pt x="110" y="295"/>
                  </a:lnTo>
                  <a:lnTo>
                    <a:pt x="119" y="295"/>
                  </a:lnTo>
                  <a:lnTo>
                    <a:pt x="126" y="295"/>
                  </a:lnTo>
                  <a:lnTo>
                    <a:pt x="138" y="295"/>
                  </a:lnTo>
                  <a:lnTo>
                    <a:pt x="145" y="299"/>
                  </a:lnTo>
                  <a:lnTo>
                    <a:pt x="149" y="303"/>
                  </a:lnTo>
                  <a:lnTo>
                    <a:pt x="152" y="309"/>
                  </a:lnTo>
                  <a:lnTo>
                    <a:pt x="156" y="323"/>
                  </a:lnTo>
                  <a:lnTo>
                    <a:pt x="161" y="343"/>
                  </a:lnTo>
                  <a:lnTo>
                    <a:pt x="180" y="353"/>
                  </a:lnTo>
                  <a:lnTo>
                    <a:pt x="198" y="360"/>
                  </a:lnTo>
                  <a:lnTo>
                    <a:pt x="203" y="376"/>
                  </a:lnTo>
                  <a:lnTo>
                    <a:pt x="205" y="396"/>
                  </a:lnTo>
                  <a:lnTo>
                    <a:pt x="205" y="414"/>
                  </a:lnTo>
                  <a:lnTo>
                    <a:pt x="205" y="428"/>
                  </a:lnTo>
                  <a:lnTo>
                    <a:pt x="210" y="442"/>
                  </a:lnTo>
                  <a:lnTo>
                    <a:pt x="214" y="454"/>
                  </a:lnTo>
                  <a:lnTo>
                    <a:pt x="224" y="454"/>
                  </a:lnTo>
                  <a:lnTo>
                    <a:pt x="231" y="456"/>
                  </a:lnTo>
                  <a:lnTo>
                    <a:pt x="238" y="460"/>
                  </a:lnTo>
                  <a:lnTo>
                    <a:pt x="245" y="465"/>
                  </a:lnTo>
                  <a:lnTo>
                    <a:pt x="252" y="469"/>
                  </a:lnTo>
                  <a:lnTo>
                    <a:pt x="256" y="475"/>
                  </a:lnTo>
                  <a:lnTo>
                    <a:pt x="259" y="481"/>
                  </a:lnTo>
                  <a:lnTo>
                    <a:pt x="261" y="487"/>
                  </a:lnTo>
                  <a:lnTo>
                    <a:pt x="261" y="491"/>
                  </a:lnTo>
                  <a:lnTo>
                    <a:pt x="261" y="495"/>
                  </a:lnTo>
                  <a:lnTo>
                    <a:pt x="261" y="503"/>
                  </a:lnTo>
                  <a:lnTo>
                    <a:pt x="266" y="511"/>
                  </a:lnTo>
                  <a:lnTo>
                    <a:pt x="270" y="521"/>
                  </a:lnTo>
                  <a:lnTo>
                    <a:pt x="280" y="529"/>
                  </a:lnTo>
                  <a:lnTo>
                    <a:pt x="287" y="539"/>
                  </a:lnTo>
                  <a:lnTo>
                    <a:pt x="298" y="547"/>
                  </a:lnTo>
                  <a:lnTo>
                    <a:pt x="308" y="553"/>
                  </a:lnTo>
                  <a:lnTo>
                    <a:pt x="317" y="559"/>
                  </a:lnTo>
                  <a:lnTo>
                    <a:pt x="373" y="559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Freeform 109"/>
            <p:cNvSpPr>
              <a:spLocks/>
            </p:cNvSpPr>
            <p:nvPr/>
          </p:nvSpPr>
          <p:spPr bwMode="auto">
            <a:xfrm>
              <a:off x="4269957" y="1704145"/>
              <a:ext cx="538227" cy="561269"/>
            </a:xfrm>
            <a:custGeom>
              <a:avLst/>
              <a:gdLst>
                <a:gd name="T0" fmla="*/ 1 w 587"/>
                <a:gd name="T1" fmla="*/ 1 h 559"/>
                <a:gd name="T2" fmla="*/ 1 w 587"/>
                <a:gd name="T3" fmla="*/ 1 h 559"/>
                <a:gd name="T4" fmla="*/ 1 w 587"/>
                <a:gd name="T5" fmla="*/ 1 h 559"/>
                <a:gd name="T6" fmla="*/ 1 w 587"/>
                <a:gd name="T7" fmla="*/ 1 h 559"/>
                <a:gd name="T8" fmla="*/ 1 w 587"/>
                <a:gd name="T9" fmla="*/ 1 h 559"/>
                <a:gd name="T10" fmla="*/ 1 w 587"/>
                <a:gd name="T11" fmla="*/ 1 h 559"/>
                <a:gd name="T12" fmla="*/ 1 w 587"/>
                <a:gd name="T13" fmla="*/ 1 h 559"/>
                <a:gd name="T14" fmla="*/ 1 w 587"/>
                <a:gd name="T15" fmla="*/ 1 h 559"/>
                <a:gd name="T16" fmla="*/ 1 w 587"/>
                <a:gd name="T17" fmla="*/ 1 h 559"/>
                <a:gd name="T18" fmla="*/ 1 w 587"/>
                <a:gd name="T19" fmla="*/ 1 h 559"/>
                <a:gd name="T20" fmla="*/ 1 w 587"/>
                <a:gd name="T21" fmla="*/ 1 h 559"/>
                <a:gd name="T22" fmla="*/ 1 w 587"/>
                <a:gd name="T23" fmla="*/ 1 h 559"/>
                <a:gd name="T24" fmla="*/ 1 w 587"/>
                <a:gd name="T25" fmla="*/ 1 h 559"/>
                <a:gd name="T26" fmla="*/ 1 w 587"/>
                <a:gd name="T27" fmla="*/ 1 h 559"/>
                <a:gd name="T28" fmla="*/ 1 w 587"/>
                <a:gd name="T29" fmla="*/ 1 h 559"/>
                <a:gd name="T30" fmla="*/ 1 w 587"/>
                <a:gd name="T31" fmla="*/ 1 h 559"/>
                <a:gd name="T32" fmla="*/ 1 w 587"/>
                <a:gd name="T33" fmla="*/ 1 h 559"/>
                <a:gd name="T34" fmla="*/ 1 w 587"/>
                <a:gd name="T35" fmla="*/ 1 h 559"/>
                <a:gd name="T36" fmla="*/ 1 w 587"/>
                <a:gd name="T37" fmla="*/ 1 h 559"/>
                <a:gd name="T38" fmla="*/ 1 w 587"/>
                <a:gd name="T39" fmla="*/ 0 h 559"/>
                <a:gd name="T40" fmla="*/ 1 w 587"/>
                <a:gd name="T41" fmla="*/ 1 h 559"/>
                <a:gd name="T42" fmla="*/ 1 w 587"/>
                <a:gd name="T43" fmla="*/ 1 h 559"/>
                <a:gd name="T44" fmla="*/ 1 w 587"/>
                <a:gd name="T45" fmla="*/ 1 h 559"/>
                <a:gd name="T46" fmla="*/ 1 w 587"/>
                <a:gd name="T47" fmla="*/ 1 h 559"/>
                <a:gd name="T48" fmla="*/ 1 w 587"/>
                <a:gd name="T49" fmla="*/ 1 h 559"/>
                <a:gd name="T50" fmla="*/ 1 w 587"/>
                <a:gd name="T51" fmla="*/ 1 h 559"/>
                <a:gd name="T52" fmla="*/ 1 w 587"/>
                <a:gd name="T53" fmla="*/ 1 h 559"/>
                <a:gd name="T54" fmla="*/ 1 w 587"/>
                <a:gd name="T55" fmla="*/ 1 h 559"/>
                <a:gd name="T56" fmla="*/ 1 w 587"/>
                <a:gd name="T57" fmla="*/ 1 h 559"/>
                <a:gd name="T58" fmla="*/ 1 w 587"/>
                <a:gd name="T59" fmla="*/ 1 h 559"/>
                <a:gd name="T60" fmla="*/ 1 w 587"/>
                <a:gd name="T61" fmla="*/ 1 h 559"/>
                <a:gd name="T62" fmla="*/ 1 w 587"/>
                <a:gd name="T63" fmla="*/ 1 h 559"/>
                <a:gd name="T64" fmla="*/ 1 w 587"/>
                <a:gd name="T65" fmla="*/ 1 h 559"/>
                <a:gd name="T66" fmla="*/ 1 w 587"/>
                <a:gd name="T67" fmla="*/ 1 h 559"/>
                <a:gd name="T68" fmla="*/ 1 w 587"/>
                <a:gd name="T69" fmla="*/ 1 h 559"/>
                <a:gd name="T70" fmla="*/ 1 w 587"/>
                <a:gd name="T71" fmla="*/ 1 h 559"/>
                <a:gd name="T72" fmla="*/ 1 w 587"/>
                <a:gd name="T73" fmla="*/ 1 h 559"/>
                <a:gd name="T74" fmla="*/ 0 w 587"/>
                <a:gd name="T75" fmla="*/ 1 h 559"/>
                <a:gd name="T76" fmla="*/ 1 w 587"/>
                <a:gd name="T77" fmla="*/ 1 h 559"/>
                <a:gd name="T78" fmla="*/ 1 w 587"/>
                <a:gd name="T79" fmla="*/ 1 h 559"/>
                <a:gd name="T80" fmla="*/ 1 w 587"/>
                <a:gd name="T81" fmla="*/ 1 h 559"/>
                <a:gd name="T82" fmla="*/ 1 w 587"/>
                <a:gd name="T83" fmla="*/ 1 h 559"/>
                <a:gd name="T84" fmla="*/ 1 w 587"/>
                <a:gd name="T85" fmla="*/ 1 h 559"/>
                <a:gd name="T86" fmla="*/ 1 w 587"/>
                <a:gd name="T87" fmla="*/ 1 h 559"/>
                <a:gd name="T88" fmla="*/ 1 w 587"/>
                <a:gd name="T89" fmla="*/ 1 h 559"/>
                <a:gd name="T90" fmla="*/ 1 w 587"/>
                <a:gd name="T91" fmla="*/ 1 h 559"/>
                <a:gd name="T92" fmla="*/ 1 w 587"/>
                <a:gd name="T93" fmla="*/ 1 h 559"/>
                <a:gd name="T94" fmla="*/ 1 w 587"/>
                <a:gd name="T95" fmla="*/ 1 h 559"/>
                <a:gd name="T96" fmla="*/ 1 w 587"/>
                <a:gd name="T97" fmla="*/ 1 h 559"/>
                <a:gd name="T98" fmla="*/ 1 w 587"/>
                <a:gd name="T99" fmla="*/ 1 h 559"/>
                <a:gd name="T100" fmla="*/ 1 w 587"/>
                <a:gd name="T101" fmla="*/ 1 h 559"/>
                <a:gd name="T102" fmla="*/ 1 w 587"/>
                <a:gd name="T103" fmla="*/ 1 h 5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7"/>
                <a:gd name="T157" fmla="*/ 0 h 559"/>
                <a:gd name="T158" fmla="*/ 587 w 587"/>
                <a:gd name="T159" fmla="*/ 559 h 5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7" h="559">
                  <a:moveTo>
                    <a:pt x="373" y="559"/>
                  </a:moveTo>
                  <a:lnTo>
                    <a:pt x="373" y="535"/>
                  </a:lnTo>
                  <a:lnTo>
                    <a:pt x="375" y="519"/>
                  </a:lnTo>
                  <a:lnTo>
                    <a:pt x="382" y="507"/>
                  </a:lnTo>
                  <a:lnTo>
                    <a:pt x="389" y="499"/>
                  </a:lnTo>
                  <a:lnTo>
                    <a:pt x="398" y="491"/>
                  </a:lnTo>
                  <a:lnTo>
                    <a:pt x="408" y="485"/>
                  </a:lnTo>
                  <a:lnTo>
                    <a:pt x="417" y="475"/>
                  </a:lnTo>
                  <a:lnTo>
                    <a:pt x="426" y="462"/>
                  </a:lnTo>
                  <a:lnTo>
                    <a:pt x="433" y="450"/>
                  </a:lnTo>
                  <a:lnTo>
                    <a:pt x="443" y="442"/>
                  </a:lnTo>
                  <a:lnTo>
                    <a:pt x="452" y="436"/>
                  </a:lnTo>
                  <a:lnTo>
                    <a:pt x="464" y="432"/>
                  </a:lnTo>
                  <a:lnTo>
                    <a:pt x="473" y="428"/>
                  </a:lnTo>
                  <a:lnTo>
                    <a:pt x="482" y="426"/>
                  </a:lnTo>
                  <a:lnTo>
                    <a:pt x="491" y="420"/>
                  </a:lnTo>
                  <a:lnTo>
                    <a:pt x="498" y="414"/>
                  </a:lnTo>
                  <a:lnTo>
                    <a:pt x="515" y="394"/>
                  </a:lnTo>
                  <a:lnTo>
                    <a:pt x="529" y="374"/>
                  </a:lnTo>
                  <a:lnTo>
                    <a:pt x="536" y="366"/>
                  </a:lnTo>
                  <a:lnTo>
                    <a:pt x="540" y="360"/>
                  </a:lnTo>
                  <a:lnTo>
                    <a:pt x="547" y="356"/>
                  </a:lnTo>
                  <a:lnTo>
                    <a:pt x="554" y="353"/>
                  </a:lnTo>
                  <a:lnTo>
                    <a:pt x="561" y="353"/>
                  </a:lnTo>
                  <a:lnTo>
                    <a:pt x="568" y="353"/>
                  </a:lnTo>
                  <a:lnTo>
                    <a:pt x="573" y="349"/>
                  </a:lnTo>
                  <a:lnTo>
                    <a:pt x="578" y="345"/>
                  </a:lnTo>
                  <a:lnTo>
                    <a:pt x="582" y="331"/>
                  </a:lnTo>
                  <a:lnTo>
                    <a:pt x="587" y="311"/>
                  </a:lnTo>
                  <a:lnTo>
                    <a:pt x="587" y="293"/>
                  </a:lnTo>
                  <a:lnTo>
                    <a:pt x="582" y="283"/>
                  </a:lnTo>
                  <a:lnTo>
                    <a:pt x="575" y="275"/>
                  </a:lnTo>
                  <a:lnTo>
                    <a:pt x="568" y="269"/>
                  </a:lnTo>
                  <a:lnTo>
                    <a:pt x="547" y="265"/>
                  </a:lnTo>
                  <a:lnTo>
                    <a:pt x="526" y="261"/>
                  </a:lnTo>
                  <a:lnTo>
                    <a:pt x="522" y="261"/>
                  </a:lnTo>
                  <a:lnTo>
                    <a:pt x="517" y="257"/>
                  </a:lnTo>
                  <a:lnTo>
                    <a:pt x="512" y="253"/>
                  </a:lnTo>
                  <a:lnTo>
                    <a:pt x="510" y="249"/>
                  </a:lnTo>
                  <a:lnTo>
                    <a:pt x="508" y="240"/>
                  </a:lnTo>
                  <a:lnTo>
                    <a:pt x="505" y="234"/>
                  </a:lnTo>
                  <a:lnTo>
                    <a:pt x="501" y="234"/>
                  </a:lnTo>
                  <a:lnTo>
                    <a:pt x="494" y="234"/>
                  </a:lnTo>
                  <a:lnTo>
                    <a:pt x="491" y="222"/>
                  </a:lnTo>
                  <a:lnTo>
                    <a:pt x="489" y="210"/>
                  </a:lnTo>
                  <a:lnTo>
                    <a:pt x="475" y="184"/>
                  </a:lnTo>
                  <a:lnTo>
                    <a:pt x="464" y="162"/>
                  </a:lnTo>
                  <a:lnTo>
                    <a:pt x="459" y="152"/>
                  </a:lnTo>
                  <a:lnTo>
                    <a:pt x="454" y="140"/>
                  </a:lnTo>
                  <a:lnTo>
                    <a:pt x="450" y="125"/>
                  </a:lnTo>
                  <a:lnTo>
                    <a:pt x="447" y="109"/>
                  </a:lnTo>
                  <a:lnTo>
                    <a:pt x="443" y="77"/>
                  </a:lnTo>
                  <a:lnTo>
                    <a:pt x="433" y="43"/>
                  </a:lnTo>
                  <a:lnTo>
                    <a:pt x="429" y="29"/>
                  </a:lnTo>
                  <a:lnTo>
                    <a:pt x="419" y="16"/>
                  </a:lnTo>
                  <a:lnTo>
                    <a:pt x="415" y="10"/>
                  </a:lnTo>
                  <a:lnTo>
                    <a:pt x="410" y="6"/>
                  </a:lnTo>
                  <a:lnTo>
                    <a:pt x="403" y="4"/>
                  </a:lnTo>
                  <a:lnTo>
                    <a:pt x="396" y="4"/>
                  </a:lnTo>
                  <a:lnTo>
                    <a:pt x="391" y="0"/>
                  </a:lnTo>
                  <a:lnTo>
                    <a:pt x="389" y="0"/>
                  </a:lnTo>
                  <a:lnTo>
                    <a:pt x="387" y="0"/>
                  </a:lnTo>
                  <a:lnTo>
                    <a:pt x="387" y="2"/>
                  </a:lnTo>
                  <a:lnTo>
                    <a:pt x="387" y="8"/>
                  </a:lnTo>
                  <a:lnTo>
                    <a:pt x="389" y="12"/>
                  </a:lnTo>
                  <a:lnTo>
                    <a:pt x="387" y="18"/>
                  </a:lnTo>
                  <a:lnTo>
                    <a:pt x="389" y="31"/>
                  </a:lnTo>
                  <a:lnTo>
                    <a:pt x="384" y="31"/>
                  </a:lnTo>
                  <a:lnTo>
                    <a:pt x="380" y="29"/>
                  </a:lnTo>
                  <a:lnTo>
                    <a:pt x="375" y="24"/>
                  </a:lnTo>
                  <a:lnTo>
                    <a:pt x="373" y="33"/>
                  </a:lnTo>
                  <a:lnTo>
                    <a:pt x="370" y="39"/>
                  </a:lnTo>
                  <a:lnTo>
                    <a:pt x="370" y="47"/>
                  </a:lnTo>
                  <a:lnTo>
                    <a:pt x="366" y="49"/>
                  </a:lnTo>
                  <a:lnTo>
                    <a:pt x="354" y="53"/>
                  </a:lnTo>
                  <a:lnTo>
                    <a:pt x="345" y="61"/>
                  </a:lnTo>
                  <a:lnTo>
                    <a:pt x="335" y="71"/>
                  </a:lnTo>
                  <a:lnTo>
                    <a:pt x="329" y="83"/>
                  </a:lnTo>
                  <a:lnTo>
                    <a:pt x="317" y="105"/>
                  </a:lnTo>
                  <a:lnTo>
                    <a:pt x="308" y="115"/>
                  </a:lnTo>
                  <a:lnTo>
                    <a:pt x="301" y="121"/>
                  </a:lnTo>
                  <a:lnTo>
                    <a:pt x="296" y="125"/>
                  </a:lnTo>
                  <a:lnTo>
                    <a:pt x="291" y="131"/>
                  </a:lnTo>
                  <a:lnTo>
                    <a:pt x="291" y="138"/>
                  </a:lnTo>
                  <a:lnTo>
                    <a:pt x="287" y="148"/>
                  </a:lnTo>
                  <a:lnTo>
                    <a:pt x="282" y="156"/>
                  </a:lnTo>
                  <a:lnTo>
                    <a:pt x="268" y="174"/>
                  </a:lnTo>
                  <a:lnTo>
                    <a:pt x="259" y="196"/>
                  </a:lnTo>
                  <a:lnTo>
                    <a:pt x="247" y="208"/>
                  </a:lnTo>
                  <a:lnTo>
                    <a:pt x="235" y="218"/>
                  </a:lnTo>
                  <a:lnTo>
                    <a:pt x="221" y="224"/>
                  </a:lnTo>
                  <a:lnTo>
                    <a:pt x="210" y="226"/>
                  </a:lnTo>
                  <a:lnTo>
                    <a:pt x="194" y="226"/>
                  </a:lnTo>
                  <a:lnTo>
                    <a:pt x="184" y="224"/>
                  </a:lnTo>
                  <a:lnTo>
                    <a:pt x="177" y="212"/>
                  </a:lnTo>
                  <a:lnTo>
                    <a:pt x="159" y="216"/>
                  </a:lnTo>
                  <a:lnTo>
                    <a:pt x="145" y="220"/>
                  </a:lnTo>
                  <a:lnTo>
                    <a:pt x="131" y="216"/>
                  </a:lnTo>
                  <a:lnTo>
                    <a:pt x="117" y="212"/>
                  </a:lnTo>
                  <a:lnTo>
                    <a:pt x="112" y="212"/>
                  </a:lnTo>
                  <a:lnTo>
                    <a:pt x="105" y="214"/>
                  </a:lnTo>
                  <a:lnTo>
                    <a:pt x="103" y="218"/>
                  </a:lnTo>
                  <a:lnTo>
                    <a:pt x="98" y="222"/>
                  </a:lnTo>
                  <a:lnTo>
                    <a:pt x="93" y="226"/>
                  </a:lnTo>
                  <a:lnTo>
                    <a:pt x="86" y="228"/>
                  </a:lnTo>
                  <a:lnTo>
                    <a:pt x="77" y="230"/>
                  </a:lnTo>
                  <a:lnTo>
                    <a:pt x="66" y="228"/>
                  </a:lnTo>
                  <a:lnTo>
                    <a:pt x="35" y="216"/>
                  </a:lnTo>
                  <a:lnTo>
                    <a:pt x="3" y="208"/>
                  </a:lnTo>
                  <a:lnTo>
                    <a:pt x="0" y="253"/>
                  </a:lnTo>
                  <a:lnTo>
                    <a:pt x="24" y="255"/>
                  </a:lnTo>
                  <a:lnTo>
                    <a:pt x="49" y="255"/>
                  </a:lnTo>
                  <a:lnTo>
                    <a:pt x="70" y="269"/>
                  </a:lnTo>
                  <a:lnTo>
                    <a:pt x="86" y="279"/>
                  </a:lnTo>
                  <a:lnTo>
                    <a:pt x="100" y="287"/>
                  </a:lnTo>
                  <a:lnTo>
                    <a:pt x="110" y="295"/>
                  </a:lnTo>
                  <a:lnTo>
                    <a:pt x="119" y="295"/>
                  </a:lnTo>
                  <a:lnTo>
                    <a:pt x="126" y="295"/>
                  </a:lnTo>
                  <a:lnTo>
                    <a:pt x="138" y="295"/>
                  </a:lnTo>
                  <a:lnTo>
                    <a:pt x="145" y="299"/>
                  </a:lnTo>
                  <a:lnTo>
                    <a:pt x="149" y="303"/>
                  </a:lnTo>
                  <a:lnTo>
                    <a:pt x="152" y="309"/>
                  </a:lnTo>
                  <a:lnTo>
                    <a:pt x="156" y="323"/>
                  </a:lnTo>
                  <a:lnTo>
                    <a:pt x="161" y="343"/>
                  </a:lnTo>
                  <a:lnTo>
                    <a:pt x="180" y="353"/>
                  </a:lnTo>
                  <a:lnTo>
                    <a:pt x="198" y="360"/>
                  </a:lnTo>
                  <a:lnTo>
                    <a:pt x="203" y="376"/>
                  </a:lnTo>
                  <a:lnTo>
                    <a:pt x="205" y="396"/>
                  </a:lnTo>
                  <a:lnTo>
                    <a:pt x="205" y="414"/>
                  </a:lnTo>
                  <a:lnTo>
                    <a:pt x="205" y="428"/>
                  </a:lnTo>
                  <a:lnTo>
                    <a:pt x="210" y="442"/>
                  </a:lnTo>
                  <a:lnTo>
                    <a:pt x="214" y="454"/>
                  </a:lnTo>
                  <a:lnTo>
                    <a:pt x="224" y="454"/>
                  </a:lnTo>
                  <a:lnTo>
                    <a:pt x="231" y="456"/>
                  </a:lnTo>
                  <a:lnTo>
                    <a:pt x="238" y="460"/>
                  </a:lnTo>
                  <a:lnTo>
                    <a:pt x="245" y="465"/>
                  </a:lnTo>
                  <a:lnTo>
                    <a:pt x="252" y="469"/>
                  </a:lnTo>
                  <a:lnTo>
                    <a:pt x="256" y="475"/>
                  </a:lnTo>
                  <a:lnTo>
                    <a:pt x="259" y="481"/>
                  </a:lnTo>
                  <a:lnTo>
                    <a:pt x="261" y="487"/>
                  </a:lnTo>
                  <a:lnTo>
                    <a:pt x="261" y="491"/>
                  </a:lnTo>
                  <a:lnTo>
                    <a:pt x="261" y="495"/>
                  </a:lnTo>
                  <a:lnTo>
                    <a:pt x="261" y="503"/>
                  </a:lnTo>
                  <a:lnTo>
                    <a:pt x="266" y="511"/>
                  </a:lnTo>
                  <a:lnTo>
                    <a:pt x="270" y="521"/>
                  </a:lnTo>
                  <a:lnTo>
                    <a:pt x="280" y="529"/>
                  </a:lnTo>
                  <a:lnTo>
                    <a:pt x="287" y="539"/>
                  </a:lnTo>
                  <a:lnTo>
                    <a:pt x="298" y="547"/>
                  </a:lnTo>
                  <a:lnTo>
                    <a:pt x="308" y="553"/>
                  </a:lnTo>
                  <a:lnTo>
                    <a:pt x="317" y="559"/>
                  </a:lnTo>
                  <a:lnTo>
                    <a:pt x="373" y="559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Freeform 110"/>
            <p:cNvSpPr>
              <a:spLocks/>
            </p:cNvSpPr>
            <p:nvPr/>
          </p:nvSpPr>
          <p:spPr bwMode="auto">
            <a:xfrm>
              <a:off x="3808409" y="1890613"/>
              <a:ext cx="1422983" cy="1277307"/>
            </a:xfrm>
            <a:custGeom>
              <a:avLst/>
              <a:gdLst>
                <a:gd name="T0" fmla="*/ 1 w 1559"/>
                <a:gd name="T1" fmla="*/ 1 h 1272"/>
                <a:gd name="T2" fmla="*/ 1 w 1559"/>
                <a:gd name="T3" fmla="*/ 1 h 1272"/>
                <a:gd name="T4" fmla="*/ 1 w 1559"/>
                <a:gd name="T5" fmla="*/ 1 h 1272"/>
                <a:gd name="T6" fmla="*/ 1 w 1559"/>
                <a:gd name="T7" fmla="*/ 1 h 1272"/>
                <a:gd name="T8" fmla="*/ 1 w 1559"/>
                <a:gd name="T9" fmla="*/ 1 h 1272"/>
                <a:gd name="T10" fmla="*/ 1 w 1559"/>
                <a:gd name="T11" fmla="*/ 1 h 1272"/>
                <a:gd name="T12" fmla="*/ 1 w 1559"/>
                <a:gd name="T13" fmla="*/ 1 h 1272"/>
                <a:gd name="T14" fmla="*/ 1 w 1559"/>
                <a:gd name="T15" fmla="*/ 1 h 1272"/>
                <a:gd name="T16" fmla="*/ 1 w 1559"/>
                <a:gd name="T17" fmla="*/ 1 h 1272"/>
                <a:gd name="T18" fmla="*/ 1 w 1559"/>
                <a:gd name="T19" fmla="*/ 1 h 1272"/>
                <a:gd name="T20" fmla="*/ 1 w 1559"/>
                <a:gd name="T21" fmla="*/ 1 h 1272"/>
                <a:gd name="T22" fmla="*/ 1 w 1559"/>
                <a:gd name="T23" fmla="*/ 1 h 1272"/>
                <a:gd name="T24" fmla="*/ 1 w 1559"/>
                <a:gd name="T25" fmla="*/ 1 h 1272"/>
                <a:gd name="T26" fmla="*/ 1 w 1559"/>
                <a:gd name="T27" fmla="*/ 1 h 1272"/>
                <a:gd name="T28" fmla="*/ 1 w 1559"/>
                <a:gd name="T29" fmla="*/ 1 h 1272"/>
                <a:gd name="T30" fmla="*/ 1 w 1559"/>
                <a:gd name="T31" fmla="*/ 1 h 1272"/>
                <a:gd name="T32" fmla="*/ 1 w 1559"/>
                <a:gd name="T33" fmla="*/ 1 h 1272"/>
                <a:gd name="T34" fmla="*/ 1 w 1559"/>
                <a:gd name="T35" fmla="*/ 1 h 1272"/>
                <a:gd name="T36" fmla="*/ 1 w 1559"/>
                <a:gd name="T37" fmla="*/ 1 h 1272"/>
                <a:gd name="T38" fmla="*/ 1 w 1559"/>
                <a:gd name="T39" fmla="*/ 1 h 1272"/>
                <a:gd name="T40" fmla="*/ 1 w 1559"/>
                <a:gd name="T41" fmla="*/ 1 h 1272"/>
                <a:gd name="T42" fmla="*/ 1 w 1559"/>
                <a:gd name="T43" fmla="*/ 1 h 1272"/>
                <a:gd name="T44" fmla="*/ 1 w 1559"/>
                <a:gd name="T45" fmla="*/ 1 h 1272"/>
                <a:gd name="T46" fmla="*/ 1 w 1559"/>
                <a:gd name="T47" fmla="*/ 1 h 1272"/>
                <a:gd name="T48" fmla="*/ 1 w 1559"/>
                <a:gd name="T49" fmla="*/ 1 h 1272"/>
                <a:gd name="T50" fmla="*/ 1 w 1559"/>
                <a:gd name="T51" fmla="*/ 1 h 1272"/>
                <a:gd name="T52" fmla="*/ 1 w 1559"/>
                <a:gd name="T53" fmla="*/ 0 h 1272"/>
                <a:gd name="T54" fmla="*/ 1 w 1559"/>
                <a:gd name="T55" fmla="*/ 1 h 1272"/>
                <a:gd name="T56" fmla="*/ 1 w 1559"/>
                <a:gd name="T57" fmla="*/ 1 h 1272"/>
                <a:gd name="T58" fmla="*/ 1 w 1559"/>
                <a:gd name="T59" fmla="*/ 1 h 1272"/>
                <a:gd name="T60" fmla="*/ 1 w 1559"/>
                <a:gd name="T61" fmla="*/ 1 h 1272"/>
                <a:gd name="T62" fmla="*/ 1 w 1559"/>
                <a:gd name="T63" fmla="*/ 1 h 1272"/>
                <a:gd name="T64" fmla="*/ 1 w 1559"/>
                <a:gd name="T65" fmla="*/ 1 h 1272"/>
                <a:gd name="T66" fmla="*/ 1 w 1559"/>
                <a:gd name="T67" fmla="*/ 1 h 1272"/>
                <a:gd name="T68" fmla="*/ 1 w 1559"/>
                <a:gd name="T69" fmla="*/ 1 h 1272"/>
                <a:gd name="T70" fmla="*/ 1 w 1559"/>
                <a:gd name="T71" fmla="*/ 1 h 1272"/>
                <a:gd name="T72" fmla="*/ 1 w 1559"/>
                <a:gd name="T73" fmla="*/ 1 h 1272"/>
                <a:gd name="T74" fmla="*/ 1 w 1559"/>
                <a:gd name="T75" fmla="*/ 1 h 1272"/>
                <a:gd name="T76" fmla="*/ 1 w 1559"/>
                <a:gd name="T77" fmla="*/ 1 h 1272"/>
                <a:gd name="T78" fmla="*/ 1 w 1559"/>
                <a:gd name="T79" fmla="*/ 1 h 1272"/>
                <a:gd name="T80" fmla="*/ 1 w 1559"/>
                <a:gd name="T81" fmla="*/ 1 h 1272"/>
                <a:gd name="T82" fmla="*/ 1 w 1559"/>
                <a:gd name="T83" fmla="*/ 1 h 1272"/>
                <a:gd name="T84" fmla="*/ 1 w 1559"/>
                <a:gd name="T85" fmla="*/ 1 h 1272"/>
                <a:gd name="T86" fmla="*/ 1 w 1559"/>
                <a:gd name="T87" fmla="*/ 1 h 1272"/>
                <a:gd name="T88" fmla="*/ 1 w 1559"/>
                <a:gd name="T89" fmla="*/ 1 h 1272"/>
                <a:gd name="T90" fmla="*/ 1 w 1559"/>
                <a:gd name="T91" fmla="*/ 1 h 1272"/>
                <a:gd name="T92" fmla="*/ 1 w 1559"/>
                <a:gd name="T93" fmla="*/ 1 h 1272"/>
                <a:gd name="T94" fmla="*/ 1 w 1559"/>
                <a:gd name="T95" fmla="*/ 1 h 1272"/>
                <a:gd name="T96" fmla="*/ 1 w 1559"/>
                <a:gd name="T97" fmla="*/ 1 h 1272"/>
                <a:gd name="T98" fmla="*/ 1 w 1559"/>
                <a:gd name="T99" fmla="*/ 1 h 1272"/>
                <a:gd name="T100" fmla="*/ 1 w 1559"/>
                <a:gd name="T101" fmla="*/ 1 h 1272"/>
                <a:gd name="T102" fmla="*/ 1 w 1559"/>
                <a:gd name="T103" fmla="*/ 1 h 1272"/>
                <a:gd name="T104" fmla="*/ 1 w 1559"/>
                <a:gd name="T105" fmla="*/ 1 h 1272"/>
                <a:gd name="T106" fmla="*/ 1 w 1559"/>
                <a:gd name="T107" fmla="*/ 1 h 1272"/>
                <a:gd name="T108" fmla="*/ 1 w 1559"/>
                <a:gd name="T109" fmla="*/ 1 h 1272"/>
                <a:gd name="T110" fmla="*/ 1 w 1559"/>
                <a:gd name="T111" fmla="*/ 1 h 1272"/>
                <a:gd name="T112" fmla="*/ 1 w 1559"/>
                <a:gd name="T113" fmla="*/ 1 h 1272"/>
                <a:gd name="T114" fmla="*/ 1 w 1559"/>
                <a:gd name="T115" fmla="*/ 1 h 1272"/>
                <a:gd name="T116" fmla="*/ 1 w 1559"/>
                <a:gd name="T117" fmla="*/ 1 h 1272"/>
                <a:gd name="T118" fmla="*/ 1 w 1559"/>
                <a:gd name="T119" fmla="*/ 1 h 1272"/>
                <a:gd name="T120" fmla="*/ 1 w 1559"/>
                <a:gd name="T121" fmla="*/ 1 h 1272"/>
                <a:gd name="T122" fmla="*/ 1 w 1559"/>
                <a:gd name="T123" fmla="*/ 1 h 1272"/>
                <a:gd name="T124" fmla="*/ 1 w 1559"/>
                <a:gd name="T125" fmla="*/ 1 h 12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9"/>
                <a:gd name="T190" fmla="*/ 0 h 1272"/>
                <a:gd name="T191" fmla="*/ 1559 w 1559"/>
                <a:gd name="T192" fmla="*/ 1272 h 12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9" h="1272">
                  <a:moveTo>
                    <a:pt x="1559" y="383"/>
                  </a:moveTo>
                  <a:lnTo>
                    <a:pt x="1552" y="383"/>
                  </a:lnTo>
                  <a:lnTo>
                    <a:pt x="1548" y="383"/>
                  </a:lnTo>
                  <a:lnTo>
                    <a:pt x="1545" y="379"/>
                  </a:lnTo>
                  <a:lnTo>
                    <a:pt x="1543" y="369"/>
                  </a:lnTo>
                  <a:lnTo>
                    <a:pt x="1531" y="367"/>
                  </a:lnTo>
                  <a:lnTo>
                    <a:pt x="1527" y="369"/>
                  </a:lnTo>
                  <a:lnTo>
                    <a:pt x="1527" y="371"/>
                  </a:lnTo>
                  <a:lnTo>
                    <a:pt x="1517" y="369"/>
                  </a:lnTo>
                  <a:lnTo>
                    <a:pt x="1494" y="367"/>
                  </a:lnTo>
                  <a:lnTo>
                    <a:pt x="1492" y="357"/>
                  </a:lnTo>
                  <a:lnTo>
                    <a:pt x="1490" y="355"/>
                  </a:lnTo>
                  <a:lnTo>
                    <a:pt x="1485" y="355"/>
                  </a:lnTo>
                  <a:lnTo>
                    <a:pt x="1476" y="355"/>
                  </a:lnTo>
                  <a:lnTo>
                    <a:pt x="1471" y="355"/>
                  </a:lnTo>
                  <a:lnTo>
                    <a:pt x="1459" y="355"/>
                  </a:lnTo>
                  <a:lnTo>
                    <a:pt x="1457" y="351"/>
                  </a:lnTo>
                  <a:lnTo>
                    <a:pt x="1452" y="345"/>
                  </a:lnTo>
                  <a:lnTo>
                    <a:pt x="1441" y="343"/>
                  </a:lnTo>
                  <a:lnTo>
                    <a:pt x="1429" y="345"/>
                  </a:lnTo>
                  <a:lnTo>
                    <a:pt x="1424" y="341"/>
                  </a:lnTo>
                  <a:lnTo>
                    <a:pt x="1417" y="337"/>
                  </a:lnTo>
                  <a:lnTo>
                    <a:pt x="1410" y="335"/>
                  </a:lnTo>
                  <a:lnTo>
                    <a:pt x="1396" y="335"/>
                  </a:lnTo>
                  <a:lnTo>
                    <a:pt x="1385" y="337"/>
                  </a:lnTo>
                  <a:lnTo>
                    <a:pt x="1378" y="337"/>
                  </a:lnTo>
                  <a:lnTo>
                    <a:pt x="1373" y="337"/>
                  </a:lnTo>
                  <a:lnTo>
                    <a:pt x="1373" y="335"/>
                  </a:lnTo>
                  <a:lnTo>
                    <a:pt x="1373" y="329"/>
                  </a:lnTo>
                  <a:lnTo>
                    <a:pt x="1371" y="327"/>
                  </a:lnTo>
                  <a:lnTo>
                    <a:pt x="1355" y="331"/>
                  </a:lnTo>
                  <a:lnTo>
                    <a:pt x="1343" y="337"/>
                  </a:lnTo>
                  <a:lnTo>
                    <a:pt x="1334" y="339"/>
                  </a:lnTo>
                  <a:lnTo>
                    <a:pt x="1322" y="337"/>
                  </a:lnTo>
                  <a:lnTo>
                    <a:pt x="1320" y="337"/>
                  </a:lnTo>
                  <a:lnTo>
                    <a:pt x="1315" y="339"/>
                  </a:lnTo>
                  <a:lnTo>
                    <a:pt x="1308" y="345"/>
                  </a:lnTo>
                  <a:lnTo>
                    <a:pt x="1301" y="351"/>
                  </a:lnTo>
                  <a:lnTo>
                    <a:pt x="1289" y="363"/>
                  </a:lnTo>
                  <a:lnTo>
                    <a:pt x="1280" y="371"/>
                  </a:lnTo>
                  <a:lnTo>
                    <a:pt x="1275" y="377"/>
                  </a:lnTo>
                  <a:lnTo>
                    <a:pt x="1271" y="383"/>
                  </a:lnTo>
                  <a:lnTo>
                    <a:pt x="1271" y="390"/>
                  </a:lnTo>
                  <a:lnTo>
                    <a:pt x="1268" y="396"/>
                  </a:lnTo>
                  <a:lnTo>
                    <a:pt x="1268" y="404"/>
                  </a:lnTo>
                  <a:lnTo>
                    <a:pt x="1268" y="410"/>
                  </a:lnTo>
                  <a:lnTo>
                    <a:pt x="1257" y="412"/>
                  </a:lnTo>
                  <a:lnTo>
                    <a:pt x="1247" y="414"/>
                  </a:lnTo>
                  <a:lnTo>
                    <a:pt x="1243" y="416"/>
                  </a:lnTo>
                  <a:lnTo>
                    <a:pt x="1238" y="420"/>
                  </a:lnTo>
                  <a:lnTo>
                    <a:pt x="1231" y="428"/>
                  </a:lnTo>
                  <a:lnTo>
                    <a:pt x="1222" y="436"/>
                  </a:lnTo>
                  <a:lnTo>
                    <a:pt x="1215" y="440"/>
                  </a:lnTo>
                  <a:lnTo>
                    <a:pt x="1215" y="444"/>
                  </a:lnTo>
                  <a:lnTo>
                    <a:pt x="1213" y="446"/>
                  </a:lnTo>
                  <a:lnTo>
                    <a:pt x="1213" y="450"/>
                  </a:lnTo>
                  <a:lnTo>
                    <a:pt x="1213" y="454"/>
                  </a:lnTo>
                  <a:lnTo>
                    <a:pt x="1206" y="458"/>
                  </a:lnTo>
                  <a:lnTo>
                    <a:pt x="1194" y="462"/>
                  </a:lnTo>
                  <a:lnTo>
                    <a:pt x="1175" y="468"/>
                  </a:lnTo>
                  <a:lnTo>
                    <a:pt x="1171" y="472"/>
                  </a:lnTo>
                  <a:lnTo>
                    <a:pt x="1166" y="480"/>
                  </a:lnTo>
                  <a:lnTo>
                    <a:pt x="1159" y="492"/>
                  </a:lnTo>
                  <a:lnTo>
                    <a:pt x="1154" y="505"/>
                  </a:lnTo>
                  <a:lnTo>
                    <a:pt x="1150" y="517"/>
                  </a:lnTo>
                  <a:lnTo>
                    <a:pt x="1143" y="527"/>
                  </a:lnTo>
                  <a:lnTo>
                    <a:pt x="1140" y="531"/>
                  </a:lnTo>
                  <a:lnTo>
                    <a:pt x="1138" y="533"/>
                  </a:lnTo>
                  <a:lnTo>
                    <a:pt x="1136" y="533"/>
                  </a:lnTo>
                  <a:lnTo>
                    <a:pt x="1133" y="533"/>
                  </a:lnTo>
                  <a:lnTo>
                    <a:pt x="1131" y="531"/>
                  </a:lnTo>
                  <a:lnTo>
                    <a:pt x="1131" y="529"/>
                  </a:lnTo>
                  <a:lnTo>
                    <a:pt x="1131" y="525"/>
                  </a:lnTo>
                  <a:lnTo>
                    <a:pt x="1133" y="521"/>
                  </a:lnTo>
                  <a:lnTo>
                    <a:pt x="1138" y="507"/>
                  </a:lnTo>
                  <a:lnTo>
                    <a:pt x="1147" y="492"/>
                  </a:lnTo>
                  <a:lnTo>
                    <a:pt x="1157" y="478"/>
                  </a:lnTo>
                  <a:lnTo>
                    <a:pt x="1164" y="464"/>
                  </a:lnTo>
                  <a:lnTo>
                    <a:pt x="1171" y="454"/>
                  </a:lnTo>
                  <a:lnTo>
                    <a:pt x="1171" y="446"/>
                  </a:lnTo>
                  <a:lnTo>
                    <a:pt x="1168" y="442"/>
                  </a:lnTo>
                  <a:lnTo>
                    <a:pt x="1164" y="442"/>
                  </a:lnTo>
                  <a:lnTo>
                    <a:pt x="1157" y="442"/>
                  </a:lnTo>
                  <a:lnTo>
                    <a:pt x="1147" y="444"/>
                  </a:lnTo>
                  <a:lnTo>
                    <a:pt x="1133" y="452"/>
                  </a:lnTo>
                  <a:lnTo>
                    <a:pt x="1126" y="458"/>
                  </a:lnTo>
                  <a:lnTo>
                    <a:pt x="1119" y="458"/>
                  </a:lnTo>
                  <a:lnTo>
                    <a:pt x="1112" y="460"/>
                  </a:lnTo>
                  <a:lnTo>
                    <a:pt x="1108" y="460"/>
                  </a:lnTo>
                  <a:lnTo>
                    <a:pt x="1103" y="464"/>
                  </a:lnTo>
                  <a:lnTo>
                    <a:pt x="1099" y="466"/>
                  </a:lnTo>
                  <a:lnTo>
                    <a:pt x="1096" y="466"/>
                  </a:lnTo>
                  <a:lnTo>
                    <a:pt x="1094" y="464"/>
                  </a:lnTo>
                  <a:lnTo>
                    <a:pt x="1089" y="462"/>
                  </a:lnTo>
                  <a:lnTo>
                    <a:pt x="1082" y="456"/>
                  </a:lnTo>
                  <a:lnTo>
                    <a:pt x="1075" y="452"/>
                  </a:lnTo>
                  <a:lnTo>
                    <a:pt x="1064" y="454"/>
                  </a:lnTo>
                  <a:lnTo>
                    <a:pt x="1052" y="458"/>
                  </a:lnTo>
                  <a:lnTo>
                    <a:pt x="1040" y="464"/>
                  </a:lnTo>
                  <a:lnTo>
                    <a:pt x="1031" y="470"/>
                  </a:lnTo>
                  <a:lnTo>
                    <a:pt x="1026" y="470"/>
                  </a:lnTo>
                  <a:lnTo>
                    <a:pt x="1019" y="466"/>
                  </a:lnTo>
                  <a:lnTo>
                    <a:pt x="1012" y="458"/>
                  </a:lnTo>
                  <a:lnTo>
                    <a:pt x="1003" y="446"/>
                  </a:lnTo>
                  <a:lnTo>
                    <a:pt x="996" y="434"/>
                  </a:lnTo>
                  <a:lnTo>
                    <a:pt x="989" y="420"/>
                  </a:lnTo>
                  <a:lnTo>
                    <a:pt x="984" y="406"/>
                  </a:lnTo>
                  <a:lnTo>
                    <a:pt x="982" y="394"/>
                  </a:lnTo>
                  <a:lnTo>
                    <a:pt x="980" y="392"/>
                  </a:lnTo>
                  <a:lnTo>
                    <a:pt x="975" y="388"/>
                  </a:lnTo>
                  <a:lnTo>
                    <a:pt x="973" y="385"/>
                  </a:lnTo>
                  <a:lnTo>
                    <a:pt x="971" y="383"/>
                  </a:lnTo>
                  <a:lnTo>
                    <a:pt x="971" y="381"/>
                  </a:lnTo>
                  <a:lnTo>
                    <a:pt x="973" y="377"/>
                  </a:lnTo>
                  <a:lnTo>
                    <a:pt x="975" y="373"/>
                  </a:lnTo>
                  <a:lnTo>
                    <a:pt x="977" y="369"/>
                  </a:lnTo>
                  <a:lnTo>
                    <a:pt x="977" y="367"/>
                  </a:lnTo>
                  <a:lnTo>
                    <a:pt x="977" y="363"/>
                  </a:lnTo>
                  <a:lnTo>
                    <a:pt x="975" y="361"/>
                  </a:lnTo>
                  <a:lnTo>
                    <a:pt x="973" y="359"/>
                  </a:lnTo>
                  <a:lnTo>
                    <a:pt x="971" y="359"/>
                  </a:lnTo>
                  <a:lnTo>
                    <a:pt x="968" y="359"/>
                  </a:lnTo>
                  <a:lnTo>
                    <a:pt x="945" y="373"/>
                  </a:lnTo>
                  <a:lnTo>
                    <a:pt x="917" y="394"/>
                  </a:lnTo>
                  <a:lnTo>
                    <a:pt x="901" y="404"/>
                  </a:lnTo>
                  <a:lnTo>
                    <a:pt x="887" y="412"/>
                  </a:lnTo>
                  <a:lnTo>
                    <a:pt x="870" y="418"/>
                  </a:lnTo>
                  <a:lnTo>
                    <a:pt x="859" y="420"/>
                  </a:lnTo>
                  <a:lnTo>
                    <a:pt x="854" y="420"/>
                  </a:lnTo>
                  <a:lnTo>
                    <a:pt x="849" y="418"/>
                  </a:lnTo>
                  <a:lnTo>
                    <a:pt x="845" y="416"/>
                  </a:lnTo>
                  <a:lnTo>
                    <a:pt x="842" y="410"/>
                  </a:lnTo>
                  <a:lnTo>
                    <a:pt x="845" y="400"/>
                  </a:lnTo>
                  <a:lnTo>
                    <a:pt x="849" y="392"/>
                  </a:lnTo>
                  <a:lnTo>
                    <a:pt x="854" y="388"/>
                  </a:lnTo>
                  <a:lnTo>
                    <a:pt x="861" y="385"/>
                  </a:lnTo>
                  <a:lnTo>
                    <a:pt x="868" y="383"/>
                  </a:lnTo>
                  <a:lnTo>
                    <a:pt x="875" y="381"/>
                  </a:lnTo>
                  <a:lnTo>
                    <a:pt x="877" y="377"/>
                  </a:lnTo>
                  <a:lnTo>
                    <a:pt x="880" y="373"/>
                  </a:lnTo>
                  <a:lnTo>
                    <a:pt x="824" y="373"/>
                  </a:lnTo>
                  <a:lnTo>
                    <a:pt x="815" y="367"/>
                  </a:lnTo>
                  <a:lnTo>
                    <a:pt x="805" y="361"/>
                  </a:lnTo>
                  <a:lnTo>
                    <a:pt x="794" y="353"/>
                  </a:lnTo>
                  <a:lnTo>
                    <a:pt x="787" y="343"/>
                  </a:lnTo>
                  <a:lnTo>
                    <a:pt x="777" y="335"/>
                  </a:lnTo>
                  <a:lnTo>
                    <a:pt x="773" y="325"/>
                  </a:lnTo>
                  <a:lnTo>
                    <a:pt x="768" y="317"/>
                  </a:lnTo>
                  <a:lnTo>
                    <a:pt x="768" y="309"/>
                  </a:lnTo>
                  <a:lnTo>
                    <a:pt x="768" y="305"/>
                  </a:lnTo>
                  <a:lnTo>
                    <a:pt x="768" y="301"/>
                  </a:lnTo>
                  <a:lnTo>
                    <a:pt x="766" y="295"/>
                  </a:lnTo>
                  <a:lnTo>
                    <a:pt x="763" y="289"/>
                  </a:lnTo>
                  <a:lnTo>
                    <a:pt x="759" y="283"/>
                  </a:lnTo>
                  <a:lnTo>
                    <a:pt x="752" y="279"/>
                  </a:lnTo>
                  <a:lnTo>
                    <a:pt x="745" y="274"/>
                  </a:lnTo>
                  <a:lnTo>
                    <a:pt x="738" y="270"/>
                  </a:lnTo>
                  <a:lnTo>
                    <a:pt x="731" y="268"/>
                  </a:lnTo>
                  <a:lnTo>
                    <a:pt x="721" y="268"/>
                  </a:lnTo>
                  <a:lnTo>
                    <a:pt x="717" y="256"/>
                  </a:lnTo>
                  <a:lnTo>
                    <a:pt x="712" y="242"/>
                  </a:lnTo>
                  <a:lnTo>
                    <a:pt x="712" y="228"/>
                  </a:lnTo>
                  <a:lnTo>
                    <a:pt x="712" y="210"/>
                  </a:lnTo>
                  <a:lnTo>
                    <a:pt x="710" y="190"/>
                  </a:lnTo>
                  <a:lnTo>
                    <a:pt x="705" y="174"/>
                  </a:lnTo>
                  <a:lnTo>
                    <a:pt x="687" y="167"/>
                  </a:lnTo>
                  <a:lnTo>
                    <a:pt x="668" y="157"/>
                  </a:lnTo>
                  <a:lnTo>
                    <a:pt x="663" y="137"/>
                  </a:lnTo>
                  <a:lnTo>
                    <a:pt x="659" y="123"/>
                  </a:lnTo>
                  <a:lnTo>
                    <a:pt x="656" y="117"/>
                  </a:lnTo>
                  <a:lnTo>
                    <a:pt x="652" y="113"/>
                  </a:lnTo>
                  <a:lnTo>
                    <a:pt x="645" y="109"/>
                  </a:lnTo>
                  <a:lnTo>
                    <a:pt x="633" y="109"/>
                  </a:lnTo>
                  <a:lnTo>
                    <a:pt x="626" y="109"/>
                  </a:lnTo>
                  <a:lnTo>
                    <a:pt x="617" y="109"/>
                  </a:lnTo>
                  <a:lnTo>
                    <a:pt x="607" y="101"/>
                  </a:lnTo>
                  <a:lnTo>
                    <a:pt x="593" y="93"/>
                  </a:lnTo>
                  <a:lnTo>
                    <a:pt x="577" y="83"/>
                  </a:lnTo>
                  <a:lnTo>
                    <a:pt x="556" y="69"/>
                  </a:lnTo>
                  <a:lnTo>
                    <a:pt x="531" y="69"/>
                  </a:lnTo>
                  <a:lnTo>
                    <a:pt x="507" y="67"/>
                  </a:lnTo>
                  <a:lnTo>
                    <a:pt x="510" y="22"/>
                  </a:lnTo>
                  <a:lnTo>
                    <a:pt x="510" y="20"/>
                  </a:lnTo>
                  <a:lnTo>
                    <a:pt x="507" y="16"/>
                  </a:lnTo>
                  <a:lnTo>
                    <a:pt x="503" y="12"/>
                  </a:lnTo>
                  <a:lnTo>
                    <a:pt x="496" y="10"/>
                  </a:lnTo>
                  <a:lnTo>
                    <a:pt x="484" y="4"/>
                  </a:lnTo>
                  <a:lnTo>
                    <a:pt x="472" y="0"/>
                  </a:lnTo>
                  <a:lnTo>
                    <a:pt x="463" y="2"/>
                  </a:lnTo>
                  <a:lnTo>
                    <a:pt x="454" y="4"/>
                  </a:lnTo>
                  <a:lnTo>
                    <a:pt x="449" y="6"/>
                  </a:lnTo>
                  <a:lnTo>
                    <a:pt x="442" y="10"/>
                  </a:lnTo>
                  <a:lnTo>
                    <a:pt x="435" y="14"/>
                  </a:lnTo>
                  <a:lnTo>
                    <a:pt x="426" y="16"/>
                  </a:lnTo>
                  <a:lnTo>
                    <a:pt x="414" y="16"/>
                  </a:lnTo>
                  <a:lnTo>
                    <a:pt x="393" y="16"/>
                  </a:lnTo>
                  <a:lnTo>
                    <a:pt x="384" y="14"/>
                  </a:lnTo>
                  <a:lnTo>
                    <a:pt x="372" y="10"/>
                  </a:lnTo>
                  <a:lnTo>
                    <a:pt x="368" y="8"/>
                  </a:lnTo>
                  <a:lnTo>
                    <a:pt x="363" y="8"/>
                  </a:lnTo>
                  <a:lnTo>
                    <a:pt x="358" y="12"/>
                  </a:lnTo>
                  <a:lnTo>
                    <a:pt x="354" y="16"/>
                  </a:lnTo>
                  <a:lnTo>
                    <a:pt x="347" y="24"/>
                  </a:lnTo>
                  <a:lnTo>
                    <a:pt x="342" y="30"/>
                  </a:lnTo>
                  <a:lnTo>
                    <a:pt x="356" y="48"/>
                  </a:lnTo>
                  <a:lnTo>
                    <a:pt x="365" y="67"/>
                  </a:lnTo>
                  <a:lnTo>
                    <a:pt x="365" y="71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58" y="75"/>
                  </a:lnTo>
                  <a:lnTo>
                    <a:pt x="351" y="77"/>
                  </a:lnTo>
                  <a:lnTo>
                    <a:pt x="344" y="75"/>
                  </a:lnTo>
                  <a:lnTo>
                    <a:pt x="314" y="71"/>
                  </a:lnTo>
                  <a:lnTo>
                    <a:pt x="282" y="65"/>
                  </a:lnTo>
                  <a:lnTo>
                    <a:pt x="268" y="69"/>
                  </a:lnTo>
                  <a:lnTo>
                    <a:pt x="249" y="71"/>
                  </a:lnTo>
                  <a:lnTo>
                    <a:pt x="230" y="67"/>
                  </a:lnTo>
                  <a:lnTo>
                    <a:pt x="212" y="63"/>
                  </a:lnTo>
                  <a:lnTo>
                    <a:pt x="205" y="63"/>
                  </a:lnTo>
                  <a:lnTo>
                    <a:pt x="198" y="65"/>
                  </a:lnTo>
                  <a:lnTo>
                    <a:pt x="191" y="67"/>
                  </a:lnTo>
                  <a:lnTo>
                    <a:pt x="186" y="71"/>
                  </a:lnTo>
                  <a:lnTo>
                    <a:pt x="179" y="77"/>
                  </a:lnTo>
                  <a:lnTo>
                    <a:pt x="170" y="85"/>
                  </a:lnTo>
                  <a:lnTo>
                    <a:pt x="151" y="91"/>
                  </a:lnTo>
                  <a:lnTo>
                    <a:pt x="130" y="93"/>
                  </a:lnTo>
                  <a:lnTo>
                    <a:pt x="123" y="97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09" y="109"/>
                  </a:lnTo>
                  <a:lnTo>
                    <a:pt x="102" y="111"/>
                  </a:lnTo>
                  <a:lnTo>
                    <a:pt x="95" y="111"/>
                  </a:lnTo>
                  <a:lnTo>
                    <a:pt x="86" y="109"/>
                  </a:lnTo>
                  <a:lnTo>
                    <a:pt x="79" y="107"/>
                  </a:lnTo>
                  <a:lnTo>
                    <a:pt x="70" y="107"/>
                  </a:lnTo>
                  <a:lnTo>
                    <a:pt x="63" y="109"/>
                  </a:lnTo>
                  <a:lnTo>
                    <a:pt x="58" y="113"/>
                  </a:lnTo>
                  <a:lnTo>
                    <a:pt x="54" y="119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7" y="133"/>
                  </a:lnTo>
                  <a:lnTo>
                    <a:pt x="42" y="135"/>
                  </a:lnTo>
                  <a:lnTo>
                    <a:pt x="26" y="137"/>
                  </a:lnTo>
                  <a:lnTo>
                    <a:pt x="14" y="141"/>
                  </a:lnTo>
                  <a:lnTo>
                    <a:pt x="9" y="143"/>
                  </a:lnTo>
                  <a:lnTo>
                    <a:pt x="5" y="143"/>
                  </a:lnTo>
                  <a:lnTo>
                    <a:pt x="2" y="143"/>
                  </a:lnTo>
                  <a:lnTo>
                    <a:pt x="0" y="139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5" y="206"/>
                  </a:lnTo>
                  <a:lnTo>
                    <a:pt x="9" y="232"/>
                  </a:lnTo>
                  <a:lnTo>
                    <a:pt x="9" y="244"/>
                  </a:lnTo>
                  <a:lnTo>
                    <a:pt x="14" y="272"/>
                  </a:lnTo>
                  <a:lnTo>
                    <a:pt x="19" y="301"/>
                  </a:lnTo>
                  <a:lnTo>
                    <a:pt x="23" y="317"/>
                  </a:lnTo>
                  <a:lnTo>
                    <a:pt x="33" y="329"/>
                  </a:lnTo>
                  <a:lnTo>
                    <a:pt x="47" y="349"/>
                  </a:lnTo>
                  <a:lnTo>
                    <a:pt x="58" y="369"/>
                  </a:lnTo>
                  <a:lnTo>
                    <a:pt x="65" y="377"/>
                  </a:lnTo>
                  <a:lnTo>
                    <a:pt x="65" y="381"/>
                  </a:lnTo>
                  <a:lnTo>
                    <a:pt x="67" y="390"/>
                  </a:lnTo>
                  <a:lnTo>
                    <a:pt x="70" y="394"/>
                  </a:lnTo>
                  <a:lnTo>
                    <a:pt x="74" y="398"/>
                  </a:lnTo>
                  <a:lnTo>
                    <a:pt x="79" y="400"/>
                  </a:lnTo>
                  <a:lnTo>
                    <a:pt x="86" y="402"/>
                  </a:lnTo>
                  <a:lnTo>
                    <a:pt x="98" y="416"/>
                  </a:lnTo>
                  <a:lnTo>
                    <a:pt x="102" y="424"/>
                  </a:lnTo>
                  <a:lnTo>
                    <a:pt x="107" y="428"/>
                  </a:lnTo>
                  <a:lnTo>
                    <a:pt x="112" y="430"/>
                  </a:lnTo>
                  <a:lnTo>
                    <a:pt x="114" y="430"/>
                  </a:lnTo>
                  <a:lnTo>
                    <a:pt x="119" y="430"/>
                  </a:lnTo>
                  <a:lnTo>
                    <a:pt x="128" y="430"/>
                  </a:lnTo>
                  <a:lnTo>
                    <a:pt x="140" y="430"/>
                  </a:lnTo>
                  <a:lnTo>
                    <a:pt x="151" y="434"/>
                  </a:lnTo>
                  <a:lnTo>
                    <a:pt x="163" y="436"/>
                  </a:lnTo>
                  <a:lnTo>
                    <a:pt x="168" y="438"/>
                  </a:lnTo>
                  <a:lnTo>
                    <a:pt x="175" y="438"/>
                  </a:lnTo>
                  <a:lnTo>
                    <a:pt x="179" y="436"/>
                  </a:lnTo>
                  <a:lnTo>
                    <a:pt x="186" y="434"/>
                  </a:lnTo>
                  <a:lnTo>
                    <a:pt x="198" y="434"/>
                  </a:lnTo>
                  <a:lnTo>
                    <a:pt x="209" y="438"/>
                  </a:lnTo>
                  <a:lnTo>
                    <a:pt x="219" y="442"/>
                  </a:lnTo>
                  <a:lnTo>
                    <a:pt x="228" y="446"/>
                  </a:lnTo>
                  <a:lnTo>
                    <a:pt x="242" y="456"/>
                  </a:lnTo>
                  <a:lnTo>
                    <a:pt x="247" y="460"/>
                  </a:lnTo>
                  <a:lnTo>
                    <a:pt x="256" y="462"/>
                  </a:lnTo>
                  <a:lnTo>
                    <a:pt x="261" y="466"/>
                  </a:lnTo>
                  <a:lnTo>
                    <a:pt x="265" y="470"/>
                  </a:lnTo>
                  <a:lnTo>
                    <a:pt x="268" y="472"/>
                  </a:lnTo>
                  <a:lnTo>
                    <a:pt x="272" y="476"/>
                  </a:lnTo>
                  <a:lnTo>
                    <a:pt x="275" y="478"/>
                  </a:lnTo>
                  <a:lnTo>
                    <a:pt x="282" y="480"/>
                  </a:lnTo>
                  <a:lnTo>
                    <a:pt x="289" y="480"/>
                  </a:lnTo>
                  <a:lnTo>
                    <a:pt x="296" y="480"/>
                  </a:lnTo>
                  <a:lnTo>
                    <a:pt x="300" y="482"/>
                  </a:lnTo>
                  <a:lnTo>
                    <a:pt x="305" y="486"/>
                  </a:lnTo>
                  <a:lnTo>
                    <a:pt x="307" y="492"/>
                  </a:lnTo>
                  <a:lnTo>
                    <a:pt x="307" y="501"/>
                  </a:lnTo>
                  <a:lnTo>
                    <a:pt x="307" y="505"/>
                  </a:lnTo>
                  <a:lnTo>
                    <a:pt x="81" y="947"/>
                  </a:lnTo>
                  <a:lnTo>
                    <a:pt x="79" y="949"/>
                  </a:lnTo>
                  <a:lnTo>
                    <a:pt x="77" y="957"/>
                  </a:lnTo>
                  <a:lnTo>
                    <a:pt x="74" y="961"/>
                  </a:lnTo>
                  <a:lnTo>
                    <a:pt x="74" y="965"/>
                  </a:lnTo>
                  <a:lnTo>
                    <a:pt x="77" y="967"/>
                  </a:lnTo>
                  <a:lnTo>
                    <a:pt x="81" y="969"/>
                  </a:lnTo>
                  <a:lnTo>
                    <a:pt x="88" y="973"/>
                  </a:lnTo>
                  <a:lnTo>
                    <a:pt x="95" y="979"/>
                  </a:lnTo>
                  <a:lnTo>
                    <a:pt x="100" y="985"/>
                  </a:lnTo>
                  <a:lnTo>
                    <a:pt x="102" y="993"/>
                  </a:lnTo>
                  <a:lnTo>
                    <a:pt x="107" y="999"/>
                  </a:lnTo>
                  <a:lnTo>
                    <a:pt x="107" y="1007"/>
                  </a:lnTo>
                  <a:lnTo>
                    <a:pt x="107" y="1011"/>
                  </a:lnTo>
                  <a:lnTo>
                    <a:pt x="105" y="1015"/>
                  </a:lnTo>
                  <a:lnTo>
                    <a:pt x="119" y="1027"/>
                  </a:lnTo>
                  <a:lnTo>
                    <a:pt x="130" y="1041"/>
                  </a:lnTo>
                  <a:lnTo>
                    <a:pt x="140" y="1056"/>
                  </a:lnTo>
                  <a:lnTo>
                    <a:pt x="147" y="1072"/>
                  </a:lnTo>
                  <a:lnTo>
                    <a:pt x="156" y="1106"/>
                  </a:lnTo>
                  <a:lnTo>
                    <a:pt x="163" y="1146"/>
                  </a:lnTo>
                  <a:lnTo>
                    <a:pt x="165" y="1153"/>
                  </a:lnTo>
                  <a:lnTo>
                    <a:pt x="170" y="1159"/>
                  </a:lnTo>
                  <a:lnTo>
                    <a:pt x="177" y="1165"/>
                  </a:lnTo>
                  <a:lnTo>
                    <a:pt x="184" y="1169"/>
                  </a:lnTo>
                  <a:lnTo>
                    <a:pt x="200" y="1175"/>
                  </a:lnTo>
                  <a:lnTo>
                    <a:pt x="219" y="1181"/>
                  </a:lnTo>
                  <a:lnTo>
                    <a:pt x="226" y="1185"/>
                  </a:lnTo>
                  <a:lnTo>
                    <a:pt x="230" y="1191"/>
                  </a:lnTo>
                  <a:lnTo>
                    <a:pt x="233" y="1199"/>
                  </a:lnTo>
                  <a:lnTo>
                    <a:pt x="233" y="1205"/>
                  </a:lnTo>
                  <a:lnTo>
                    <a:pt x="254" y="1221"/>
                  </a:lnTo>
                  <a:lnTo>
                    <a:pt x="272" y="1235"/>
                  </a:lnTo>
                  <a:lnTo>
                    <a:pt x="1047" y="1272"/>
                  </a:lnTo>
                  <a:lnTo>
                    <a:pt x="1050" y="1262"/>
                  </a:lnTo>
                  <a:lnTo>
                    <a:pt x="1059" y="1237"/>
                  </a:lnTo>
                  <a:lnTo>
                    <a:pt x="1066" y="1221"/>
                  </a:lnTo>
                  <a:lnTo>
                    <a:pt x="1078" y="1207"/>
                  </a:lnTo>
                  <a:lnTo>
                    <a:pt x="1094" y="1191"/>
                  </a:lnTo>
                  <a:lnTo>
                    <a:pt x="1112" y="1177"/>
                  </a:lnTo>
                  <a:lnTo>
                    <a:pt x="1122" y="1171"/>
                  </a:lnTo>
                  <a:lnTo>
                    <a:pt x="1131" y="1163"/>
                  </a:lnTo>
                  <a:lnTo>
                    <a:pt x="1140" y="1153"/>
                  </a:lnTo>
                  <a:lnTo>
                    <a:pt x="1147" y="1140"/>
                  </a:lnTo>
                  <a:lnTo>
                    <a:pt x="1161" y="1114"/>
                  </a:lnTo>
                  <a:lnTo>
                    <a:pt x="1171" y="1092"/>
                  </a:lnTo>
                  <a:lnTo>
                    <a:pt x="1175" y="1080"/>
                  </a:lnTo>
                  <a:lnTo>
                    <a:pt x="1175" y="1070"/>
                  </a:lnTo>
                  <a:lnTo>
                    <a:pt x="1173" y="1066"/>
                  </a:lnTo>
                  <a:lnTo>
                    <a:pt x="1168" y="1062"/>
                  </a:lnTo>
                  <a:lnTo>
                    <a:pt x="1164" y="1058"/>
                  </a:lnTo>
                  <a:lnTo>
                    <a:pt x="1159" y="1054"/>
                  </a:lnTo>
                  <a:lnTo>
                    <a:pt x="1157" y="1050"/>
                  </a:lnTo>
                  <a:lnTo>
                    <a:pt x="1154" y="1044"/>
                  </a:lnTo>
                  <a:lnTo>
                    <a:pt x="1159" y="1031"/>
                  </a:lnTo>
                  <a:lnTo>
                    <a:pt x="1166" y="1019"/>
                  </a:lnTo>
                  <a:lnTo>
                    <a:pt x="1171" y="1013"/>
                  </a:lnTo>
                  <a:lnTo>
                    <a:pt x="1173" y="1005"/>
                  </a:lnTo>
                  <a:lnTo>
                    <a:pt x="1173" y="997"/>
                  </a:lnTo>
                  <a:lnTo>
                    <a:pt x="1173" y="987"/>
                  </a:lnTo>
                  <a:lnTo>
                    <a:pt x="1173" y="979"/>
                  </a:lnTo>
                  <a:lnTo>
                    <a:pt x="1175" y="973"/>
                  </a:lnTo>
                  <a:lnTo>
                    <a:pt x="1182" y="969"/>
                  </a:lnTo>
                  <a:lnTo>
                    <a:pt x="1189" y="965"/>
                  </a:lnTo>
                  <a:lnTo>
                    <a:pt x="1208" y="959"/>
                  </a:lnTo>
                  <a:lnTo>
                    <a:pt x="1224" y="955"/>
                  </a:lnTo>
                  <a:lnTo>
                    <a:pt x="1233" y="953"/>
                  </a:lnTo>
                  <a:lnTo>
                    <a:pt x="1236" y="949"/>
                  </a:lnTo>
                  <a:lnTo>
                    <a:pt x="1238" y="945"/>
                  </a:lnTo>
                  <a:lnTo>
                    <a:pt x="1238" y="937"/>
                  </a:lnTo>
                  <a:lnTo>
                    <a:pt x="1252" y="924"/>
                  </a:lnTo>
                  <a:lnTo>
                    <a:pt x="1264" y="906"/>
                  </a:lnTo>
                  <a:lnTo>
                    <a:pt x="1266" y="902"/>
                  </a:lnTo>
                  <a:lnTo>
                    <a:pt x="1273" y="898"/>
                  </a:lnTo>
                  <a:lnTo>
                    <a:pt x="1278" y="894"/>
                  </a:lnTo>
                  <a:lnTo>
                    <a:pt x="1280" y="888"/>
                  </a:lnTo>
                  <a:lnTo>
                    <a:pt x="1282" y="880"/>
                  </a:lnTo>
                  <a:lnTo>
                    <a:pt x="1285" y="872"/>
                  </a:lnTo>
                  <a:lnTo>
                    <a:pt x="1294" y="850"/>
                  </a:lnTo>
                  <a:lnTo>
                    <a:pt x="1296" y="840"/>
                  </a:lnTo>
                  <a:lnTo>
                    <a:pt x="1289" y="834"/>
                  </a:lnTo>
                  <a:lnTo>
                    <a:pt x="1285" y="826"/>
                  </a:lnTo>
                  <a:lnTo>
                    <a:pt x="1278" y="821"/>
                  </a:lnTo>
                  <a:lnTo>
                    <a:pt x="1268" y="819"/>
                  </a:lnTo>
                  <a:lnTo>
                    <a:pt x="1259" y="819"/>
                  </a:lnTo>
                  <a:lnTo>
                    <a:pt x="1252" y="817"/>
                  </a:lnTo>
                  <a:lnTo>
                    <a:pt x="1247" y="817"/>
                  </a:lnTo>
                  <a:lnTo>
                    <a:pt x="1245" y="815"/>
                  </a:lnTo>
                  <a:lnTo>
                    <a:pt x="1243" y="813"/>
                  </a:lnTo>
                  <a:lnTo>
                    <a:pt x="1240" y="809"/>
                  </a:lnTo>
                  <a:lnTo>
                    <a:pt x="1243" y="805"/>
                  </a:lnTo>
                  <a:lnTo>
                    <a:pt x="1247" y="799"/>
                  </a:lnTo>
                  <a:lnTo>
                    <a:pt x="1254" y="795"/>
                  </a:lnTo>
                  <a:lnTo>
                    <a:pt x="1264" y="789"/>
                  </a:lnTo>
                  <a:lnTo>
                    <a:pt x="1280" y="777"/>
                  </a:lnTo>
                  <a:lnTo>
                    <a:pt x="1303" y="761"/>
                  </a:lnTo>
                  <a:lnTo>
                    <a:pt x="1327" y="747"/>
                  </a:lnTo>
                  <a:lnTo>
                    <a:pt x="1341" y="741"/>
                  </a:lnTo>
                  <a:lnTo>
                    <a:pt x="1350" y="739"/>
                  </a:lnTo>
                  <a:lnTo>
                    <a:pt x="1364" y="735"/>
                  </a:lnTo>
                  <a:lnTo>
                    <a:pt x="1382" y="719"/>
                  </a:lnTo>
                  <a:lnTo>
                    <a:pt x="1399" y="698"/>
                  </a:lnTo>
                  <a:lnTo>
                    <a:pt x="1410" y="686"/>
                  </a:lnTo>
                  <a:lnTo>
                    <a:pt x="1415" y="678"/>
                  </a:lnTo>
                  <a:lnTo>
                    <a:pt x="1420" y="672"/>
                  </a:lnTo>
                  <a:lnTo>
                    <a:pt x="1431" y="666"/>
                  </a:lnTo>
                  <a:lnTo>
                    <a:pt x="1436" y="662"/>
                  </a:lnTo>
                  <a:lnTo>
                    <a:pt x="1436" y="658"/>
                  </a:lnTo>
                  <a:lnTo>
                    <a:pt x="1438" y="650"/>
                  </a:lnTo>
                  <a:lnTo>
                    <a:pt x="1441" y="640"/>
                  </a:lnTo>
                  <a:lnTo>
                    <a:pt x="1443" y="632"/>
                  </a:lnTo>
                  <a:lnTo>
                    <a:pt x="1448" y="622"/>
                  </a:lnTo>
                  <a:lnTo>
                    <a:pt x="1459" y="612"/>
                  </a:lnTo>
                  <a:lnTo>
                    <a:pt x="1473" y="601"/>
                  </a:lnTo>
                  <a:lnTo>
                    <a:pt x="1483" y="591"/>
                  </a:lnTo>
                  <a:lnTo>
                    <a:pt x="1487" y="579"/>
                  </a:lnTo>
                  <a:lnTo>
                    <a:pt x="1490" y="567"/>
                  </a:lnTo>
                  <a:lnTo>
                    <a:pt x="1492" y="561"/>
                  </a:lnTo>
                  <a:lnTo>
                    <a:pt x="1490" y="551"/>
                  </a:lnTo>
                  <a:lnTo>
                    <a:pt x="1492" y="543"/>
                  </a:lnTo>
                  <a:lnTo>
                    <a:pt x="1496" y="539"/>
                  </a:lnTo>
                  <a:lnTo>
                    <a:pt x="1501" y="533"/>
                  </a:lnTo>
                  <a:lnTo>
                    <a:pt x="1508" y="529"/>
                  </a:lnTo>
                  <a:lnTo>
                    <a:pt x="1513" y="523"/>
                  </a:lnTo>
                  <a:lnTo>
                    <a:pt x="1517" y="513"/>
                  </a:lnTo>
                  <a:lnTo>
                    <a:pt x="1520" y="499"/>
                  </a:lnTo>
                  <a:lnTo>
                    <a:pt x="1520" y="494"/>
                  </a:lnTo>
                  <a:lnTo>
                    <a:pt x="1527" y="490"/>
                  </a:lnTo>
                  <a:lnTo>
                    <a:pt x="1531" y="488"/>
                  </a:lnTo>
                  <a:lnTo>
                    <a:pt x="1534" y="482"/>
                  </a:lnTo>
                  <a:lnTo>
                    <a:pt x="1538" y="472"/>
                  </a:lnTo>
                  <a:lnTo>
                    <a:pt x="1543" y="460"/>
                  </a:lnTo>
                  <a:lnTo>
                    <a:pt x="1543" y="452"/>
                  </a:lnTo>
                  <a:lnTo>
                    <a:pt x="1541" y="448"/>
                  </a:lnTo>
                  <a:lnTo>
                    <a:pt x="1538" y="446"/>
                  </a:lnTo>
                  <a:lnTo>
                    <a:pt x="1538" y="444"/>
                  </a:lnTo>
                  <a:lnTo>
                    <a:pt x="1538" y="440"/>
                  </a:lnTo>
                  <a:lnTo>
                    <a:pt x="1543" y="436"/>
                  </a:lnTo>
                  <a:lnTo>
                    <a:pt x="1552" y="408"/>
                  </a:lnTo>
                  <a:lnTo>
                    <a:pt x="1559" y="383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Freeform 111"/>
            <p:cNvSpPr>
              <a:spLocks/>
            </p:cNvSpPr>
            <p:nvPr/>
          </p:nvSpPr>
          <p:spPr bwMode="auto">
            <a:xfrm>
              <a:off x="3808409" y="1890613"/>
              <a:ext cx="1422983" cy="1277307"/>
            </a:xfrm>
            <a:custGeom>
              <a:avLst/>
              <a:gdLst>
                <a:gd name="T0" fmla="*/ 1 w 1559"/>
                <a:gd name="T1" fmla="*/ 1 h 1272"/>
                <a:gd name="T2" fmla="*/ 1 w 1559"/>
                <a:gd name="T3" fmla="*/ 1 h 1272"/>
                <a:gd name="T4" fmla="*/ 1 w 1559"/>
                <a:gd name="T5" fmla="*/ 1 h 1272"/>
                <a:gd name="T6" fmla="*/ 1 w 1559"/>
                <a:gd name="T7" fmla="*/ 1 h 1272"/>
                <a:gd name="T8" fmla="*/ 1 w 1559"/>
                <a:gd name="T9" fmla="*/ 1 h 1272"/>
                <a:gd name="T10" fmla="*/ 1 w 1559"/>
                <a:gd name="T11" fmla="*/ 1 h 1272"/>
                <a:gd name="T12" fmla="*/ 1 w 1559"/>
                <a:gd name="T13" fmla="*/ 1 h 1272"/>
                <a:gd name="T14" fmla="*/ 1 w 1559"/>
                <a:gd name="T15" fmla="*/ 1 h 1272"/>
                <a:gd name="T16" fmla="*/ 1 w 1559"/>
                <a:gd name="T17" fmla="*/ 1 h 1272"/>
                <a:gd name="T18" fmla="*/ 1 w 1559"/>
                <a:gd name="T19" fmla="*/ 1 h 1272"/>
                <a:gd name="T20" fmla="*/ 1 w 1559"/>
                <a:gd name="T21" fmla="*/ 1 h 1272"/>
                <a:gd name="T22" fmla="*/ 1 w 1559"/>
                <a:gd name="T23" fmla="*/ 1 h 1272"/>
                <a:gd name="T24" fmla="*/ 1 w 1559"/>
                <a:gd name="T25" fmla="*/ 1 h 1272"/>
                <a:gd name="T26" fmla="*/ 1 w 1559"/>
                <a:gd name="T27" fmla="*/ 1 h 1272"/>
                <a:gd name="T28" fmla="*/ 1 w 1559"/>
                <a:gd name="T29" fmla="*/ 1 h 1272"/>
                <a:gd name="T30" fmla="*/ 1 w 1559"/>
                <a:gd name="T31" fmla="*/ 1 h 1272"/>
                <a:gd name="T32" fmla="*/ 1 w 1559"/>
                <a:gd name="T33" fmla="*/ 1 h 1272"/>
                <a:gd name="T34" fmla="*/ 1 w 1559"/>
                <a:gd name="T35" fmla="*/ 1 h 1272"/>
                <a:gd name="T36" fmla="*/ 1 w 1559"/>
                <a:gd name="T37" fmla="*/ 1 h 1272"/>
                <a:gd name="T38" fmla="*/ 1 w 1559"/>
                <a:gd name="T39" fmla="*/ 1 h 1272"/>
                <a:gd name="T40" fmla="*/ 1 w 1559"/>
                <a:gd name="T41" fmla="*/ 1 h 1272"/>
                <a:gd name="T42" fmla="*/ 1 w 1559"/>
                <a:gd name="T43" fmla="*/ 1 h 1272"/>
                <a:gd name="T44" fmla="*/ 1 w 1559"/>
                <a:gd name="T45" fmla="*/ 1 h 1272"/>
                <a:gd name="T46" fmla="*/ 1 w 1559"/>
                <a:gd name="T47" fmla="*/ 1 h 1272"/>
                <a:gd name="T48" fmla="*/ 1 w 1559"/>
                <a:gd name="T49" fmla="*/ 1 h 1272"/>
                <a:gd name="T50" fmla="*/ 1 w 1559"/>
                <a:gd name="T51" fmla="*/ 1 h 1272"/>
                <a:gd name="T52" fmla="*/ 1 w 1559"/>
                <a:gd name="T53" fmla="*/ 1 h 1272"/>
                <a:gd name="T54" fmla="*/ 1 w 1559"/>
                <a:gd name="T55" fmla="*/ 1 h 1272"/>
                <a:gd name="T56" fmla="*/ 1 w 1559"/>
                <a:gd name="T57" fmla="*/ 1 h 1272"/>
                <a:gd name="T58" fmla="*/ 1 w 1559"/>
                <a:gd name="T59" fmla="*/ 1 h 1272"/>
                <a:gd name="T60" fmla="*/ 1 w 1559"/>
                <a:gd name="T61" fmla="*/ 1 h 1272"/>
                <a:gd name="T62" fmla="*/ 1 w 1559"/>
                <a:gd name="T63" fmla="*/ 1 h 1272"/>
                <a:gd name="T64" fmla="*/ 1 w 1559"/>
                <a:gd name="T65" fmla="*/ 1 h 1272"/>
                <a:gd name="T66" fmla="*/ 1 w 1559"/>
                <a:gd name="T67" fmla="*/ 1 h 1272"/>
                <a:gd name="T68" fmla="*/ 1 w 1559"/>
                <a:gd name="T69" fmla="*/ 1 h 1272"/>
                <a:gd name="T70" fmla="*/ 1 w 1559"/>
                <a:gd name="T71" fmla="*/ 1 h 1272"/>
                <a:gd name="T72" fmla="*/ 1 w 1559"/>
                <a:gd name="T73" fmla="*/ 1 h 1272"/>
                <a:gd name="T74" fmla="*/ 1 w 1559"/>
                <a:gd name="T75" fmla="*/ 1 h 1272"/>
                <a:gd name="T76" fmla="*/ 1 w 1559"/>
                <a:gd name="T77" fmla="*/ 1 h 1272"/>
                <a:gd name="T78" fmla="*/ 1 w 1559"/>
                <a:gd name="T79" fmla="*/ 1 h 1272"/>
                <a:gd name="T80" fmla="*/ 1 w 1559"/>
                <a:gd name="T81" fmla="*/ 1 h 1272"/>
                <a:gd name="T82" fmla="*/ 1 w 1559"/>
                <a:gd name="T83" fmla="*/ 1 h 1272"/>
                <a:gd name="T84" fmla="*/ 1 w 1559"/>
                <a:gd name="T85" fmla="*/ 1 h 1272"/>
                <a:gd name="T86" fmla="*/ 1 w 1559"/>
                <a:gd name="T87" fmla="*/ 1 h 1272"/>
                <a:gd name="T88" fmla="*/ 1 w 1559"/>
                <a:gd name="T89" fmla="*/ 1 h 1272"/>
                <a:gd name="T90" fmla="*/ 1 w 1559"/>
                <a:gd name="T91" fmla="*/ 1 h 1272"/>
                <a:gd name="T92" fmla="*/ 1 w 1559"/>
                <a:gd name="T93" fmla="*/ 1 h 1272"/>
                <a:gd name="T94" fmla="*/ 1 w 1559"/>
                <a:gd name="T95" fmla="*/ 1 h 1272"/>
                <a:gd name="T96" fmla="*/ 1 w 1559"/>
                <a:gd name="T97" fmla="*/ 1 h 1272"/>
                <a:gd name="T98" fmla="*/ 1 w 1559"/>
                <a:gd name="T99" fmla="*/ 1 h 1272"/>
                <a:gd name="T100" fmla="*/ 1 w 1559"/>
                <a:gd name="T101" fmla="*/ 1 h 1272"/>
                <a:gd name="T102" fmla="*/ 1 w 1559"/>
                <a:gd name="T103" fmla="*/ 1 h 1272"/>
                <a:gd name="T104" fmla="*/ 1 w 1559"/>
                <a:gd name="T105" fmla="*/ 1 h 1272"/>
                <a:gd name="T106" fmla="*/ 1 w 1559"/>
                <a:gd name="T107" fmla="*/ 1 h 1272"/>
                <a:gd name="T108" fmla="*/ 1 w 1559"/>
                <a:gd name="T109" fmla="*/ 1 h 1272"/>
                <a:gd name="T110" fmla="*/ 1 w 1559"/>
                <a:gd name="T111" fmla="*/ 1 h 1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59"/>
                <a:gd name="T169" fmla="*/ 0 h 1272"/>
                <a:gd name="T170" fmla="*/ 1559 w 1559"/>
                <a:gd name="T171" fmla="*/ 1272 h 1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59" h="1272">
                  <a:moveTo>
                    <a:pt x="1559" y="383"/>
                  </a:moveTo>
                  <a:lnTo>
                    <a:pt x="1552" y="383"/>
                  </a:lnTo>
                  <a:lnTo>
                    <a:pt x="1548" y="383"/>
                  </a:lnTo>
                  <a:lnTo>
                    <a:pt x="1545" y="379"/>
                  </a:lnTo>
                  <a:lnTo>
                    <a:pt x="1543" y="369"/>
                  </a:lnTo>
                  <a:lnTo>
                    <a:pt x="1531" y="367"/>
                  </a:lnTo>
                  <a:lnTo>
                    <a:pt x="1527" y="369"/>
                  </a:lnTo>
                  <a:lnTo>
                    <a:pt x="1527" y="371"/>
                  </a:lnTo>
                  <a:lnTo>
                    <a:pt x="1517" y="369"/>
                  </a:lnTo>
                  <a:lnTo>
                    <a:pt x="1494" y="367"/>
                  </a:lnTo>
                  <a:lnTo>
                    <a:pt x="1492" y="357"/>
                  </a:lnTo>
                  <a:lnTo>
                    <a:pt x="1490" y="355"/>
                  </a:lnTo>
                  <a:lnTo>
                    <a:pt x="1485" y="355"/>
                  </a:lnTo>
                  <a:lnTo>
                    <a:pt x="1476" y="355"/>
                  </a:lnTo>
                  <a:lnTo>
                    <a:pt x="1471" y="355"/>
                  </a:lnTo>
                  <a:lnTo>
                    <a:pt x="1459" y="355"/>
                  </a:lnTo>
                  <a:lnTo>
                    <a:pt x="1457" y="351"/>
                  </a:lnTo>
                  <a:lnTo>
                    <a:pt x="1452" y="345"/>
                  </a:lnTo>
                  <a:lnTo>
                    <a:pt x="1441" y="343"/>
                  </a:lnTo>
                  <a:lnTo>
                    <a:pt x="1429" y="345"/>
                  </a:lnTo>
                  <a:lnTo>
                    <a:pt x="1424" y="341"/>
                  </a:lnTo>
                  <a:lnTo>
                    <a:pt x="1417" y="337"/>
                  </a:lnTo>
                  <a:lnTo>
                    <a:pt x="1410" y="335"/>
                  </a:lnTo>
                  <a:lnTo>
                    <a:pt x="1396" y="335"/>
                  </a:lnTo>
                  <a:lnTo>
                    <a:pt x="1385" y="337"/>
                  </a:lnTo>
                  <a:lnTo>
                    <a:pt x="1378" y="337"/>
                  </a:lnTo>
                  <a:lnTo>
                    <a:pt x="1373" y="337"/>
                  </a:lnTo>
                  <a:lnTo>
                    <a:pt x="1373" y="335"/>
                  </a:lnTo>
                  <a:lnTo>
                    <a:pt x="1373" y="329"/>
                  </a:lnTo>
                  <a:lnTo>
                    <a:pt x="1371" y="327"/>
                  </a:lnTo>
                  <a:lnTo>
                    <a:pt x="1355" y="331"/>
                  </a:lnTo>
                  <a:lnTo>
                    <a:pt x="1343" y="337"/>
                  </a:lnTo>
                  <a:lnTo>
                    <a:pt x="1334" y="339"/>
                  </a:lnTo>
                  <a:lnTo>
                    <a:pt x="1322" y="337"/>
                  </a:lnTo>
                  <a:lnTo>
                    <a:pt x="1320" y="337"/>
                  </a:lnTo>
                  <a:lnTo>
                    <a:pt x="1315" y="339"/>
                  </a:lnTo>
                  <a:lnTo>
                    <a:pt x="1308" y="345"/>
                  </a:lnTo>
                  <a:lnTo>
                    <a:pt x="1301" y="351"/>
                  </a:lnTo>
                  <a:lnTo>
                    <a:pt x="1289" y="363"/>
                  </a:lnTo>
                  <a:lnTo>
                    <a:pt x="1280" y="371"/>
                  </a:lnTo>
                  <a:lnTo>
                    <a:pt x="1275" y="377"/>
                  </a:lnTo>
                  <a:lnTo>
                    <a:pt x="1271" y="383"/>
                  </a:lnTo>
                  <a:lnTo>
                    <a:pt x="1271" y="390"/>
                  </a:lnTo>
                  <a:lnTo>
                    <a:pt x="1268" y="396"/>
                  </a:lnTo>
                  <a:lnTo>
                    <a:pt x="1268" y="404"/>
                  </a:lnTo>
                  <a:lnTo>
                    <a:pt x="1268" y="410"/>
                  </a:lnTo>
                  <a:lnTo>
                    <a:pt x="1257" y="412"/>
                  </a:lnTo>
                  <a:lnTo>
                    <a:pt x="1247" y="414"/>
                  </a:lnTo>
                  <a:lnTo>
                    <a:pt x="1243" y="416"/>
                  </a:lnTo>
                  <a:lnTo>
                    <a:pt x="1238" y="420"/>
                  </a:lnTo>
                  <a:lnTo>
                    <a:pt x="1231" y="428"/>
                  </a:lnTo>
                  <a:lnTo>
                    <a:pt x="1222" y="436"/>
                  </a:lnTo>
                  <a:lnTo>
                    <a:pt x="1215" y="440"/>
                  </a:lnTo>
                  <a:lnTo>
                    <a:pt x="1215" y="444"/>
                  </a:lnTo>
                  <a:lnTo>
                    <a:pt x="1213" y="446"/>
                  </a:lnTo>
                  <a:lnTo>
                    <a:pt x="1213" y="450"/>
                  </a:lnTo>
                  <a:lnTo>
                    <a:pt x="1213" y="454"/>
                  </a:lnTo>
                  <a:lnTo>
                    <a:pt x="1206" y="458"/>
                  </a:lnTo>
                  <a:lnTo>
                    <a:pt x="1194" y="462"/>
                  </a:lnTo>
                  <a:lnTo>
                    <a:pt x="1175" y="468"/>
                  </a:lnTo>
                  <a:lnTo>
                    <a:pt x="1171" y="472"/>
                  </a:lnTo>
                  <a:lnTo>
                    <a:pt x="1166" y="480"/>
                  </a:lnTo>
                  <a:lnTo>
                    <a:pt x="1159" y="492"/>
                  </a:lnTo>
                  <a:lnTo>
                    <a:pt x="1154" y="505"/>
                  </a:lnTo>
                  <a:lnTo>
                    <a:pt x="1150" y="517"/>
                  </a:lnTo>
                  <a:lnTo>
                    <a:pt x="1143" y="527"/>
                  </a:lnTo>
                  <a:lnTo>
                    <a:pt x="1140" y="531"/>
                  </a:lnTo>
                  <a:lnTo>
                    <a:pt x="1138" y="533"/>
                  </a:lnTo>
                  <a:lnTo>
                    <a:pt x="1136" y="533"/>
                  </a:lnTo>
                  <a:lnTo>
                    <a:pt x="1133" y="533"/>
                  </a:lnTo>
                  <a:lnTo>
                    <a:pt x="1131" y="531"/>
                  </a:lnTo>
                  <a:lnTo>
                    <a:pt x="1131" y="529"/>
                  </a:lnTo>
                  <a:lnTo>
                    <a:pt x="1131" y="525"/>
                  </a:lnTo>
                  <a:lnTo>
                    <a:pt x="1133" y="521"/>
                  </a:lnTo>
                  <a:lnTo>
                    <a:pt x="1138" y="507"/>
                  </a:lnTo>
                  <a:lnTo>
                    <a:pt x="1147" y="492"/>
                  </a:lnTo>
                  <a:lnTo>
                    <a:pt x="1157" y="478"/>
                  </a:lnTo>
                  <a:lnTo>
                    <a:pt x="1164" y="464"/>
                  </a:lnTo>
                  <a:lnTo>
                    <a:pt x="1171" y="454"/>
                  </a:lnTo>
                  <a:lnTo>
                    <a:pt x="1171" y="446"/>
                  </a:lnTo>
                  <a:lnTo>
                    <a:pt x="1168" y="442"/>
                  </a:lnTo>
                  <a:lnTo>
                    <a:pt x="1164" y="442"/>
                  </a:lnTo>
                  <a:lnTo>
                    <a:pt x="1157" y="442"/>
                  </a:lnTo>
                  <a:lnTo>
                    <a:pt x="1147" y="444"/>
                  </a:lnTo>
                  <a:lnTo>
                    <a:pt x="1133" y="452"/>
                  </a:lnTo>
                  <a:lnTo>
                    <a:pt x="1126" y="458"/>
                  </a:lnTo>
                  <a:lnTo>
                    <a:pt x="1119" y="458"/>
                  </a:lnTo>
                  <a:lnTo>
                    <a:pt x="1112" y="460"/>
                  </a:lnTo>
                  <a:lnTo>
                    <a:pt x="1108" y="460"/>
                  </a:lnTo>
                  <a:lnTo>
                    <a:pt x="1103" y="464"/>
                  </a:lnTo>
                  <a:lnTo>
                    <a:pt x="1099" y="466"/>
                  </a:lnTo>
                  <a:lnTo>
                    <a:pt x="1096" y="466"/>
                  </a:lnTo>
                  <a:lnTo>
                    <a:pt x="1094" y="464"/>
                  </a:lnTo>
                  <a:lnTo>
                    <a:pt x="1089" y="462"/>
                  </a:lnTo>
                  <a:lnTo>
                    <a:pt x="1082" y="456"/>
                  </a:lnTo>
                  <a:lnTo>
                    <a:pt x="1075" y="452"/>
                  </a:lnTo>
                  <a:lnTo>
                    <a:pt x="1064" y="454"/>
                  </a:lnTo>
                  <a:lnTo>
                    <a:pt x="1052" y="458"/>
                  </a:lnTo>
                  <a:lnTo>
                    <a:pt x="1040" y="464"/>
                  </a:lnTo>
                  <a:lnTo>
                    <a:pt x="1031" y="470"/>
                  </a:lnTo>
                  <a:lnTo>
                    <a:pt x="1026" y="470"/>
                  </a:lnTo>
                  <a:lnTo>
                    <a:pt x="1019" y="466"/>
                  </a:lnTo>
                  <a:lnTo>
                    <a:pt x="1012" y="458"/>
                  </a:lnTo>
                  <a:lnTo>
                    <a:pt x="1003" y="446"/>
                  </a:lnTo>
                  <a:lnTo>
                    <a:pt x="996" y="434"/>
                  </a:lnTo>
                  <a:lnTo>
                    <a:pt x="989" y="420"/>
                  </a:lnTo>
                  <a:lnTo>
                    <a:pt x="984" y="406"/>
                  </a:lnTo>
                  <a:lnTo>
                    <a:pt x="982" y="394"/>
                  </a:lnTo>
                  <a:lnTo>
                    <a:pt x="980" y="392"/>
                  </a:lnTo>
                  <a:lnTo>
                    <a:pt x="975" y="388"/>
                  </a:lnTo>
                  <a:lnTo>
                    <a:pt x="973" y="385"/>
                  </a:lnTo>
                  <a:lnTo>
                    <a:pt x="971" y="383"/>
                  </a:lnTo>
                  <a:lnTo>
                    <a:pt x="971" y="381"/>
                  </a:lnTo>
                  <a:lnTo>
                    <a:pt x="973" y="377"/>
                  </a:lnTo>
                  <a:lnTo>
                    <a:pt x="975" y="373"/>
                  </a:lnTo>
                  <a:lnTo>
                    <a:pt x="977" y="369"/>
                  </a:lnTo>
                  <a:lnTo>
                    <a:pt x="977" y="367"/>
                  </a:lnTo>
                  <a:lnTo>
                    <a:pt x="977" y="363"/>
                  </a:lnTo>
                  <a:lnTo>
                    <a:pt x="975" y="361"/>
                  </a:lnTo>
                  <a:lnTo>
                    <a:pt x="973" y="359"/>
                  </a:lnTo>
                  <a:lnTo>
                    <a:pt x="971" y="359"/>
                  </a:lnTo>
                  <a:lnTo>
                    <a:pt x="968" y="359"/>
                  </a:lnTo>
                  <a:lnTo>
                    <a:pt x="945" y="373"/>
                  </a:lnTo>
                  <a:lnTo>
                    <a:pt x="917" y="394"/>
                  </a:lnTo>
                  <a:lnTo>
                    <a:pt x="901" y="404"/>
                  </a:lnTo>
                  <a:lnTo>
                    <a:pt x="887" y="412"/>
                  </a:lnTo>
                  <a:lnTo>
                    <a:pt x="870" y="418"/>
                  </a:lnTo>
                  <a:lnTo>
                    <a:pt x="859" y="420"/>
                  </a:lnTo>
                  <a:lnTo>
                    <a:pt x="854" y="420"/>
                  </a:lnTo>
                  <a:lnTo>
                    <a:pt x="849" y="418"/>
                  </a:lnTo>
                  <a:lnTo>
                    <a:pt x="845" y="416"/>
                  </a:lnTo>
                  <a:lnTo>
                    <a:pt x="842" y="410"/>
                  </a:lnTo>
                  <a:lnTo>
                    <a:pt x="845" y="400"/>
                  </a:lnTo>
                  <a:lnTo>
                    <a:pt x="849" y="392"/>
                  </a:lnTo>
                  <a:lnTo>
                    <a:pt x="854" y="388"/>
                  </a:lnTo>
                  <a:lnTo>
                    <a:pt x="861" y="385"/>
                  </a:lnTo>
                  <a:lnTo>
                    <a:pt x="868" y="383"/>
                  </a:lnTo>
                  <a:lnTo>
                    <a:pt x="875" y="381"/>
                  </a:lnTo>
                  <a:lnTo>
                    <a:pt x="877" y="377"/>
                  </a:lnTo>
                  <a:lnTo>
                    <a:pt x="880" y="373"/>
                  </a:lnTo>
                  <a:lnTo>
                    <a:pt x="824" y="373"/>
                  </a:lnTo>
                  <a:lnTo>
                    <a:pt x="815" y="367"/>
                  </a:lnTo>
                  <a:lnTo>
                    <a:pt x="805" y="361"/>
                  </a:lnTo>
                  <a:lnTo>
                    <a:pt x="794" y="353"/>
                  </a:lnTo>
                  <a:lnTo>
                    <a:pt x="787" y="343"/>
                  </a:lnTo>
                  <a:lnTo>
                    <a:pt x="777" y="335"/>
                  </a:lnTo>
                  <a:lnTo>
                    <a:pt x="773" y="325"/>
                  </a:lnTo>
                  <a:lnTo>
                    <a:pt x="768" y="317"/>
                  </a:lnTo>
                  <a:lnTo>
                    <a:pt x="768" y="309"/>
                  </a:lnTo>
                  <a:lnTo>
                    <a:pt x="768" y="305"/>
                  </a:lnTo>
                  <a:lnTo>
                    <a:pt x="768" y="301"/>
                  </a:lnTo>
                  <a:lnTo>
                    <a:pt x="766" y="295"/>
                  </a:lnTo>
                  <a:lnTo>
                    <a:pt x="763" y="289"/>
                  </a:lnTo>
                  <a:lnTo>
                    <a:pt x="759" y="283"/>
                  </a:lnTo>
                  <a:lnTo>
                    <a:pt x="752" y="279"/>
                  </a:lnTo>
                  <a:lnTo>
                    <a:pt x="745" y="274"/>
                  </a:lnTo>
                  <a:lnTo>
                    <a:pt x="738" y="270"/>
                  </a:lnTo>
                  <a:lnTo>
                    <a:pt x="731" y="268"/>
                  </a:lnTo>
                  <a:lnTo>
                    <a:pt x="721" y="268"/>
                  </a:lnTo>
                  <a:lnTo>
                    <a:pt x="717" y="256"/>
                  </a:lnTo>
                  <a:lnTo>
                    <a:pt x="712" y="242"/>
                  </a:lnTo>
                  <a:lnTo>
                    <a:pt x="712" y="228"/>
                  </a:lnTo>
                  <a:lnTo>
                    <a:pt x="712" y="210"/>
                  </a:lnTo>
                  <a:lnTo>
                    <a:pt x="710" y="190"/>
                  </a:lnTo>
                  <a:lnTo>
                    <a:pt x="705" y="174"/>
                  </a:lnTo>
                  <a:lnTo>
                    <a:pt x="687" y="167"/>
                  </a:lnTo>
                  <a:lnTo>
                    <a:pt x="668" y="157"/>
                  </a:lnTo>
                  <a:lnTo>
                    <a:pt x="663" y="137"/>
                  </a:lnTo>
                  <a:lnTo>
                    <a:pt x="659" y="123"/>
                  </a:lnTo>
                  <a:lnTo>
                    <a:pt x="656" y="117"/>
                  </a:lnTo>
                  <a:lnTo>
                    <a:pt x="652" y="113"/>
                  </a:lnTo>
                  <a:lnTo>
                    <a:pt x="645" y="109"/>
                  </a:lnTo>
                  <a:lnTo>
                    <a:pt x="633" y="109"/>
                  </a:lnTo>
                  <a:lnTo>
                    <a:pt x="626" y="109"/>
                  </a:lnTo>
                  <a:lnTo>
                    <a:pt x="617" y="109"/>
                  </a:lnTo>
                  <a:lnTo>
                    <a:pt x="607" y="101"/>
                  </a:lnTo>
                  <a:lnTo>
                    <a:pt x="593" y="93"/>
                  </a:lnTo>
                  <a:lnTo>
                    <a:pt x="577" y="83"/>
                  </a:lnTo>
                  <a:lnTo>
                    <a:pt x="556" y="69"/>
                  </a:lnTo>
                  <a:lnTo>
                    <a:pt x="531" y="69"/>
                  </a:lnTo>
                  <a:lnTo>
                    <a:pt x="507" y="67"/>
                  </a:lnTo>
                  <a:lnTo>
                    <a:pt x="510" y="22"/>
                  </a:lnTo>
                  <a:lnTo>
                    <a:pt x="510" y="20"/>
                  </a:lnTo>
                  <a:lnTo>
                    <a:pt x="507" y="16"/>
                  </a:lnTo>
                  <a:lnTo>
                    <a:pt x="503" y="12"/>
                  </a:lnTo>
                  <a:lnTo>
                    <a:pt x="496" y="10"/>
                  </a:lnTo>
                  <a:lnTo>
                    <a:pt x="484" y="4"/>
                  </a:lnTo>
                  <a:lnTo>
                    <a:pt x="472" y="0"/>
                  </a:lnTo>
                  <a:lnTo>
                    <a:pt x="463" y="2"/>
                  </a:lnTo>
                  <a:lnTo>
                    <a:pt x="454" y="4"/>
                  </a:lnTo>
                  <a:lnTo>
                    <a:pt x="449" y="6"/>
                  </a:lnTo>
                  <a:lnTo>
                    <a:pt x="442" y="10"/>
                  </a:lnTo>
                  <a:lnTo>
                    <a:pt x="435" y="14"/>
                  </a:lnTo>
                  <a:lnTo>
                    <a:pt x="426" y="16"/>
                  </a:lnTo>
                  <a:lnTo>
                    <a:pt x="414" y="16"/>
                  </a:lnTo>
                  <a:lnTo>
                    <a:pt x="393" y="16"/>
                  </a:lnTo>
                  <a:lnTo>
                    <a:pt x="384" y="14"/>
                  </a:lnTo>
                  <a:lnTo>
                    <a:pt x="372" y="10"/>
                  </a:lnTo>
                  <a:lnTo>
                    <a:pt x="368" y="8"/>
                  </a:lnTo>
                  <a:lnTo>
                    <a:pt x="363" y="8"/>
                  </a:lnTo>
                  <a:lnTo>
                    <a:pt x="358" y="12"/>
                  </a:lnTo>
                  <a:lnTo>
                    <a:pt x="354" y="16"/>
                  </a:lnTo>
                  <a:lnTo>
                    <a:pt x="347" y="24"/>
                  </a:lnTo>
                  <a:lnTo>
                    <a:pt x="342" y="30"/>
                  </a:lnTo>
                  <a:lnTo>
                    <a:pt x="356" y="48"/>
                  </a:lnTo>
                  <a:lnTo>
                    <a:pt x="365" y="67"/>
                  </a:lnTo>
                  <a:lnTo>
                    <a:pt x="365" y="71"/>
                  </a:lnTo>
                  <a:lnTo>
                    <a:pt x="363" y="73"/>
                  </a:lnTo>
                  <a:lnTo>
                    <a:pt x="361" y="75"/>
                  </a:lnTo>
                  <a:lnTo>
                    <a:pt x="358" y="75"/>
                  </a:lnTo>
                  <a:lnTo>
                    <a:pt x="351" y="77"/>
                  </a:lnTo>
                  <a:lnTo>
                    <a:pt x="344" y="75"/>
                  </a:lnTo>
                  <a:lnTo>
                    <a:pt x="314" y="71"/>
                  </a:lnTo>
                  <a:lnTo>
                    <a:pt x="282" y="65"/>
                  </a:lnTo>
                  <a:lnTo>
                    <a:pt x="268" y="69"/>
                  </a:lnTo>
                  <a:lnTo>
                    <a:pt x="249" y="71"/>
                  </a:lnTo>
                  <a:lnTo>
                    <a:pt x="230" y="67"/>
                  </a:lnTo>
                  <a:lnTo>
                    <a:pt x="212" y="63"/>
                  </a:lnTo>
                  <a:lnTo>
                    <a:pt x="205" y="63"/>
                  </a:lnTo>
                  <a:lnTo>
                    <a:pt x="198" y="65"/>
                  </a:lnTo>
                  <a:lnTo>
                    <a:pt x="191" y="67"/>
                  </a:lnTo>
                  <a:lnTo>
                    <a:pt x="186" y="71"/>
                  </a:lnTo>
                  <a:lnTo>
                    <a:pt x="179" y="77"/>
                  </a:lnTo>
                  <a:lnTo>
                    <a:pt x="170" y="85"/>
                  </a:lnTo>
                  <a:lnTo>
                    <a:pt x="151" y="91"/>
                  </a:lnTo>
                  <a:lnTo>
                    <a:pt x="130" y="93"/>
                  </a:lnTo>
                  <a:lnTo>
                    <a:pt x="123" y="97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09" y="109"/>
                  </a:lnTo>
                  <a:lnTo>
                    <a:pt x="102" y="111"/>
                  </a:lnTo>
                  <a:lnTo>
                    <a:pt x="95" y="111"/>
                  </a:lnTo>
                  <a:lnTo>
                    <a:pt x="86" y="109"/>
                  </a:lnTo>
                  <a:lnTo>
                    <a:pt x="79" y="107"/>
                  </a:lnTo>
                  <a:lnTo>
                    <a:pt x="70" y="107"/>
                  </a:lnTo>
                  <a:lnTo>
                    <a:pt x="63" y="109"/>
                  </a:lnTo>
                  <a:lnTo>
                    <a:pt x="58" y="113"/>
                  </a:lnTo>
                  <a:lnTo>
                    <a:pt x="54" y="119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7" y="133"/>
                  </a:lnTo>
                  <a:lnTo>
                    <a:pt x="42" y="135"/>
                  </a:lnTo>
                  <a:lnTo>
                    <a:pt x="26" y="137"/>
                  </a:lnTo>
                  <a:lnTo>
                    <a:pt x="14" y="141"/>
                  </a:lnTo>
                  <a:lnTo>
                    <a:pt x="9" y="143"/>
                  </a:lnTo>
                  <a:lnTo>
                    <a:pt x="5" y="143"/>
                  </a:lnTo>
                  <a:lnTo>
                    <a:pt x="2" y="143"/>
                  </a:lnTo>
                  <a:lnTo>
                    <a:pt x="0" y="139"/>
                  </a:lnTo>
                  <a:lnTo>
                    <a:pt x="0" y="151"/>
                  </a:lnTo>
                  <a:lnTo>
                    <a:pt x="2" y="176"/>
                  </a:lnTo>
                  <a:lnTo>
                    <a:pt x="5" y="206"/>
                  </a:lnTo>
                  <a:lnTo>
                    <a:pt x="9" y="232"/>
                  </a:lnTo>
                  <a:lnTo>
                    <a:pt x="9" y="244"/>
                  </a:lnTo>
                  <a:lnTo>
                    <a:pt x="14" y="272"/>
                  </a:lnTo>
                  <a:lnTo>
                    <a:pt x="19" y="301"/>
                  </a:lnTo>
                  <a:lnTo>
                    <a:pt x="23" y="317"/>
                  </a:lnTo>
                  <a:lnTo>
                    <a:pt x="33" y="329"/>
                  </a:lnTo>
                  <a:lnTo>
                    <a:pt x="47" y="349"/>
                  </a:lnTo>
                  <a:lnTo>
                    <a:pt x="58" y="369"/>
                  </a:lnTo>
                  <a:lnTo>
                    <a:pt x="65" y="377"/>
                  </a:lnTo>
                  <a:lnTo>
                    <a:pt x="65" y="381"/>
                  </a:lnTo>
                  <a:lnTo>
                    <a:pt x="67" y="390"/>
                  </a:lnTo>
                  <a:lnTo>
                    <a:pt x="70" y="394"/>
                  </a:lnTo>
                  <a:lnTo>
                    <a:pt x="74" y="398"/>
                  </a:lnTo>
                  <a:lnTo>
                    <a:pt x="79" y="400"/>
                  </a:lnTo>
                  <a:lnTo>
                    <a:pt x="86" y="402"/>
                  </a:lnTo>
                  <a:lnTo>
                    <a:pt x="98" y="416"/>
                  </a:lnTo>
                  <a:lnTo>
                    <a:pt x="102" y="424"/>
                  </a:lnTo>
                  <a:lnTo>
                    <a:pt x="107" y="428"/>
                  </a:lnTo>
                  <a:lnTo>
                    <a:pt x="112" y="430"/>
                  </a:lnTo>
                  <a:lnTo>
                    <a:pt x="114" y="430"/>
                  </a:lnTo>
                  <a:lnTo>
                    <a:pt x="119" y="430"/>
                  </a:lnTo>
                  <a:lnTo>
                    <a:pt x="128" y="430"/>
                  </a:lnTo>
                  <a:lnTo>
                    <a:pt x="140" y="430"/>
                  </a:lnTo>
                  <a:lnTo>
                    <a:pt x="151" y="434"/>
                  </a:lnTo>
                  <a:lnTo>
                    <a:pt x="163" y="436"/>
                  </a:lnTo>
                  <a:lnTo>
                    <a:pt x="168" y="438"/>
                  </a:lnTo>
                  <a:lnTo>
                    <a:pt x="175" y="438"/>
                  </a:lnTo>
                  <a:lnTo>
                    <a:pt x="179" y="436"/>
                  </a:lnTo>
                  <a:lnTo>
                    <a:pt x="186" y="434"/>
                  </a:lnTo>
                  <a:lnTo>
                    <a:pt x="198" y="434"/>
                  </a:lnTo>
                  <a:lnTo>
                    <a:pt x="209" y="438"/>
                  </a:lnTo>
                  <a:lnTo>
                    <a:pt x="219" y="442"/>
                  </a:lnTo>
                  <a:lnTo>
                    <a:pt x="228" y="446"/>
                  </a:lnTo>
                  <a:lnTo>
                    <a:pt x="242" y="456"/>
                  </a:lnTo>
                  <a:lnTo>
                    <a:pt x="247" y="460"/>
                  </a:lnTo>
                  <a:lnTo>
                    <a:pt x="256" y="462"/>
                  </a:lnTo>
                  <a:lnTo>
                    <a:pt x="261" y="466"/>
                  </a:lnTo>
                  <a:lnTo>
                    <a:pt x="265" y="470"/>
                  </a:lnTo>
                  <a:lnTo>
                    <a:pt x="268" y="472"/>
                  </a:lnTo>
                  <a:lnTo>
                    <a:pt x="272" y="476"/>
                  </a:lnTo>
                  <a:lnTo>
                    <a:pt x="275" y="478"/>
                  </a:lnTo>
                  <a:lnTo>
                    <a:pt x="282" y="480"/>
                  </a:lnTo>
                  <a:lnTo>
                    <a:pt x="289" y="480"/>
                  </a:lnTo>
                  <a:lnTo>
                    <a:pt x="296" y="480"/>
                  </a:lnTo>
                  <a:lnTo>
                    <a:pt x="300" y="482"/>
                  </a:lnTo>
                  <a:lnTo>
                    <a:pt x="305" y="486"/>
                  </a:lnTo>
                  <a:lnTo>
                    <a:pt x="307" y="492"/>
                  </a:lnTo>
                  <a:lnTo>
                    <a:pt x="307" y="501"/>
                  </a:lnTo>
                  <a:lnTo>
                    <a:pt x="307" y="505"/>
                  </a:lnTo>
                  <a:lnTo>
                    <a:pt x="81" y="947"/>
                  </a:lnTo>
                  <a:lnTo>
                    <a:pt x="79" y="949"/>
                  </a:lnTo>
                  <a:lnTo>
                    <a:pt x="77" y="957"/>
                  </a:lnTo>
                  <a:lnTo>
                    <a:pt x="74" y="961"/>
                  </a:lnTo>
                  <a:lnTo>
                    <a:pt x="74" y="965"/>
                  </a:lnTo>
                  <a:lnTo>
                    <a:pt x="77" y="967"/>
                  </a:lnTo>
                  <a:lnTo>
                    <a:pt x="81" y="969"/>
                  </a:lnTo>
                  <a:lnTo>
                    <a:pt x="88" y="973"/>
                  </a:lnTo>
                  <a:lnTo>
                    <a:pt x="95" y="979"/>
                  </a:lnTo>
                  <a:lnTo>
                    <a:pt x="100" y="985"/>
                  </a:lnTo>
                  <a:lnTo>
                    <a:pt x="102" y="993"/>
                  </a:lnTo>
                  <a:lnTo>
                    <a:pt x="107" y="999"/>
                  </a:lnTo>
                  <a:lnTo>
                    <a:pt x="107" y="1007"/>
                  </a:lnTo>
                  <a:lnTo>
                    <a:pt x="107" y="1011"/>
                  </a:lnTo>
                  <a:lnTo>
                    <a:pt x="105" y="1015"/>
                  </a:lnTo>
                  <a:lnTo>
                    <a:pt x="119" y="1027"/>
                  </a:lnTo>
                  <a:lnTo>
                    <a:pt x="130" y="1041"/>
                  </a:lnTo>
                  <a:lnTo>
                    <a:pt x="140" y="1056"/>
                  </a:lnTo>
                  <a:lnTo>
                    <a:pt x="147" y="1072"/>
                  </a:lnTo>
                  <a:lnTo>
                    <a:pt x="156" y="1106"/>
                  </a:lnTo>
                  <a:lnTo>
                    <a:pt x="163" y="1146"/>
                  </a:lnTo>
                  <a:lnTo>
                    <a:pt x="165" y="1153"/>
                  </a:lnTo>
                  <a:lnTo>
                    <a:pt x="170" y="1159"/>
                  </a:lnTo>
                  <a:lnTo>
                    <a:pt x="177" y="1165"/>
                  </a:lnTo>
                  <a:lnTo>
                    <a:pt x="184" y="1169"/>
                  </a:lnTo>
                  <a:lnTo>
                    <a:pt x="200" y="1175"/>
                  </a:lnTo>
                  <a:lnTo>
                    <a:pt x="219" y="1181"/>
                  </a:lnTo>
                  <a:lnTo>
                    <a:pt x="226" y="1185"/>
                  </a:lnTo>
                  <a:lnTo>
                    <a:pt x="230" y="1191"/>
                  </a:lnTo>
                  <a:lnTo>
                    <a:pt x="233" y="1199"/>
                  </a:lnTo>
                  <a:lnTo>
                    <a:pt x="233" y="1205"/>
                  </a:lnTo>
                  <a:lnTo>
                    <a:pt x="254" y="1221"/>
                  </a:lnTo>
                  <a:lnTo>
                    <a:pt x="272" y="1235"/>
                  </a:lnTo>
                  <a:lnTo>
                    <a:pt x="1047" y="1272"/>
                  </a:lnTo>
                  <a:lnTo>
                    <a:pt x="1050" y="1262"/>
                  </a:lnTo>
                  <a:lnTo>
                    <a:pt x="1059" y="1237"/>
                  </a:lnTo>
                  <a:lnTo>
                    <a:pt x="1066" y="1221"/>
                  </a:lnTo>
                  <a:lnTo>
                    <a:pt x="1078" y="1207"/>
                  </a:lnTo>
                  <a:lnTo>
                    <a:pt x="1094" y="1191"/>
                  </a:lnTo>
                  <a:lnTo>
                    <a:pt x="1112" y="1177"/>
                  </a:lnTo>
                  <a:lnTo>
                    <a:pt x="1122" y="1171"/>
                  </a:lnTo>
                  <a:lnTo>
                    <a:pt x="1131" y="1163"/>
                  </a:lnTo>
                  <a:lnTo>
                    <a:pt x="1140" y="1153"/>
                  </a:lnTo>
                  <a:lnTo>
                    <a:pt x="1147" y="1140"/>
                  </a:lnTo>
                  <a:lnTo>
                    <a:pt x="1161" y="1114"/>
                  </a:lnTo>
                  <a:lnTo>
                    <a:pt x="1171" y="1092"/>
                  </a:lnTo>
                  <a:lnTo>
                    <a:pt x="1175" y="1080"/>
                  </a:lnTo>
                  <a:lnTo>
                    <a:pt x="1175" y="1070"/>
                  </a:lnTo>
                  <a:lnTo>
                    <a:pt x="1173" y="1066"/>
                  </a:lnTo>
                  <a:lnTo>
                    <a:pt x="1168" y="1062"/>
                  </a:lnTo>
                  <a:lnTo>
                    <a:pt x="1164" y="1058"/>
                  </a:lnTo>
                  <a:lnTo>
                    <a:pt x="1159" y="1054"/>
                  </a:lnTo>
                  <a:lnTo>
                    <a:pt x="1157" y="1050"/>
                  </a:lnTo>
                  <a:lnTo>
                    <a:pt x="1154" y="1044"/>
                  </a:lnTo>
                  <a:lnTo>
                    <a:pt x="1159" y="1031"/>
                  </a:lnTo>
                  <a:lnTo>
                    <a:pt x="1166" y="1019"/>
                  </a:lnTo>
                  <a:lnTo>
                    <a:pt x="1171" y="1013"/>
                  </a:lnTo>
                  <a:lnTo>
                    <a:pt x="1173" y="1005"/>
                  </a:lnTo>
                  <a:lnTo>
                    <a:pt x="1173" y="997"/>
                  </a:lnTo>
                  <a:lnTo>
                    <a:pt x="1173" y="987"/>
                  </a:lnTo>
                  <a:lnTo>
                    <a:pt x="1173" y="979"/>
                  </a:lnTo>
                  <a:lnTo>
                    <a:pt x="1175" y="973"/>
                  </a:lnTo>
                  <a:lnTo>
                    <a:pt x="1182" y="969"/>
                  </a:lnTo>
                  <a:lnTo>
                    <a:pt x="1189" y="965"/>
                  </a:lnTo>
                  <a:lnTo>
                    <a:pt x="1208" y="959"/>
                  </a:lnTo>
                  <a:lnTo>
                    <a:pt x="1224" y="955"/>
                  </a:lnTo>
                  <a:lnTo>
                    <a:pt x="1233" y="953"/>
                  </a:lnTo>
                  <a:lnTo>
                    <a:pt x="1236" y="949"/>
                  </a:lnTo>
                  <a:lnTo>
                    <a:pt x="1238" y="945"/>
                  </a:lnTo>
                  <a:lnTo>
                    <a:pt x="1238" y="937"/>
                  </a:lnTo>
                  <a:lnTo>
                    <a:pt x="1252" y="924"/>
                  </a:lnTo>
                  <a:lnTo>
                    <a:pt x="1264" y="906"/>
                  </a:lnTo>
                  <a:lnTo>
                    <a:pt x="1266" y="902"/>
                  </a:lnTo>
                  <a:lnTo>
                    <a:pt x="1273" y="898"/>
                  </a:lnTo>
                  <a:lnTo>
                    <a:pt x="1278" y="894"/>
                  </a:lnTo>
                  <a:lnTo>
                    <a:pt x="1280" y="888"/>
                  </a:lnTo>
                  <a:lnTo>
                    <a:pt x="1282" y="880"/>
                  </a:lnTo>
                  <a:lnTo>
                    <a:pt x="1285" y="872"/>
                  </a:lnTo>
                  <a:lnTo>
                    <a:pt x="1294" y="850"/>
                  </a:lnTo>
                  <a:lnTo>
                    <a:pt x="1296" y="840"/>
                  </a:lnTo>
                  <a:lnTo>
                    <a:pt x="1289" y="834"/>
                  </a:lnTo>
                  <a:lnTo>
                    <a:pt x="1285" y="826"/>
                  </a:lnTo>
                  <a:lnTo>
                    <a:pt x="1278" y="821"/>
                  </a:lnTo>
                  <a:lnTo>
                    <a:pt x="1268" y="819"/>
                  </a:lnTo>
                  <a:lnTo>
                    <a:pt x="1259" y="819"/>
                  </a:lnTo>
                  <a:lnTo>
                    <a:pt x="1252" y="817"/>
                  </a:lnTo>
                  <a:lnTo>
                    <a:pt x="1247" y="817"/>
                  </a:lnTo>
                  <a:lnTo>
                    <a:pt x="1245" y="815"/>
                  </a:lnTo>
                  <a:lnTo>
                    <a:pt x="1243" y="813"/>
                  </a:lnTo>
                  <a:lnTo>
                    <a:pt x="1240" y="809"/>
                  </a:lnTo>
                  <a:lnTo>
                    <a:pt x="1243" y="805"/>
                  </a:lnTo>
                  <a:lnTo>
                    <a:pt x="1247" y="799"/>
                  </a:lnTo>
                  <a:lnTo>
                    <a:pt x="1254" y="795"/>
                  </a:lnTo>
                  <a:lnTo>
                    <a:pt x="1264" y="789"/>
                  </a:lnTo>
                  <a:lnTo>
                    <a:pt x="1280" y="777"/>
                  </a:lnTo>
                  <a:lnTo>
                    <a:pt x="1303" y="761"/>
                  </a:lnTo>
                  <a:lnTo>
                    <a:pt x="1327" y="747"/>
                  </a:lnTo>
                  <a:lnTo>
                    <a:pt x="1341" y="741"/>
                  </a:lnTo>
                  <a:lnTo>
                    <a:pt x="1350" y="739"/>
                  </a:lnTo>
                  <a:lnTo>
                    <a:pt x="1364" y="735"/>
                  </a:lnTo>
                  <a:lnTo>
                    <a:pt x="1382" y="719"/>
                  </a:lnTo>
                  <a:lnTo>
                    <a:pt x="1399" y="698"/>
                  </a:lnTo>
                  <a:lnTo>
                    <a:pt x="1410" y="686"/>
                  </a:lnTo>
                  <a:lnTo>
                    <a:pt x="1415" y="678"/>
                  </a:lnTo>
                  <a:lnTo>
                    <a:pt x="1420" y="672"/>
                  </a:lnTo>
                  <a:lnTo>
                    <a:pt x="1431" y="666"/>
                  </a:lnTo>
                  <a:lnTo>
                    <a:pt x="1436" y="662"/>
                  </a:lnTo>
                  <a:lnTo>
                    <a:pt x="1436" y="658"/>
                  </a:lnTo>
                  <a:lnTo>
                    <a:pt x="1438" y="650"/>
                  </a:lnTo>
                  <a:lnTo>
                    <a:pt x="1441" y="640"/>
                  </a:lnTo>
                  <a:lnTo>
                    <a:pt x="1443" y="632"/>
                  </a:lnTo>
                  <a:lnTo>
                    <a:pt x="1448" y="622"/>
                  </a:lnTo>
                  <a:lnTo>
                    <a:pt x="1459" y="612"/>
                  </a:lnTo>
                  <a:lnTo>
                    <a:pt x="1473" y="601"/>
                  </a:lnTo>
                  <a:lnTo>
                    <a:pt x="1483" y="591"/>
                  </a:lnTo>
                  <a:lnTo>
                    <a:pt x="1487" y="579"/>
                  </a:lnTo>
                  <a:lnTo>
                    <a:pt x="1490" y="567"/>
                  </a:lnTo>
                  <a:lnTo>
                    <a:pt x="1492" y="561"/>
                  </a:lnTo>
                  <a:lnTo>
                    <a:pt x="1490" y="551"/>
                  </a:lnTo>
                  <a:lnTo>
                    <a:pt x="1492" y="543"/>
                  </a:lnTo>
                  <a:lnTo>
                    <a:pt x="1496" y="539"/>
                  </a:lnTo>
                  <a:lnTo>
                    <a:pt x="1501" y="533"/>
                  </a:lnTo>
                  <a:lnTo>
                    <a:pt x="1508" y="529"/>
                  </a:lnTo>
                  <a:lnTo>
                    <a:pt x="1513" y="523"/>
                  </a:lnTo>
                  <a:lnTo>
                    <a:pt x="1517" y="513"/>
                  </a:lnTo>
                  <a:lnTo>
                    <a:pt x="1520" y="499"/>
                  </a:lnTo>
                  <a:lnTo>
                    <a:pt x="1520" y="494"/>
                  </a:lnTo>
                  <a:lnTo>
                    <a:pt x="1527" y="490"/>
                  </a:lnTo>
                  <a:lnTo>
                    <a:pt x="1531" y="488"/>
                  </a:lnTo>
                  <a:lnTo>
                    <a:pt x="1534" y="482"/>
                  </a:lnTo>
                  <a:lnTo>
                    <a:pt x="1538" y="472"/>
                  </a:lnTo>
                  <a:lnTo>
                    <a:pt x="1543" y="460"/>
                  </a:lnTo>
                  <a:lnTo>
                    <a:pt x="1543" y="452"/>
                  </a:lnTo>
                  <a:lnTo>
                    <a:pt x="1541" y="448"/>
                  </a:lnTo>
                  <a:lnTo>
                    <a:pt x="1538" y="446"/>
                  </a:lnTo>
                  <a:lnTo>
                    <a:pt x="1538" y="444"/>
                  </a:lnTo>
                  <a:lnTo>
                    <a:pt x="1538" y="440"/>
                  </a:lnTo>
                  <a:lnTo>
                    <a:pt x="1543" y="436"/>
                  </a:lnTo>
                  <a:lnTo>
                    <a:pt x="1552" y="408"/>
                  </a:lnTo>
                  <a:lnTo>
                    <a:pt x="1559" y="383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112"/>
            <p:cNvSpPr>
              <a:spLocks/>
            </p:cNvSpPr>
            <p:nvPr/>
          </p:nvSpPr>
          <p:spPr bwMode="auto">
            <a:xfrm>
              <a:off x="5218120" y="2459341"/>
              <a:ext cx="619329" cy="833513"/>
            </a:xfrm>
            <a:custGeom>
              <a:avLst/>
              <a:gdLst>
                <a:gd name="T0" fmla="*/ 1 w 677"/>
                <a:gd name="T1" fmla="*/ 1 h 828"/>
                <a:gd name="T2" fmla="*/ 1 w 677"/>
                <a:gd name="T3" fmla="*/ 1 h 828"/>
                <a:gd name="T4" fmla="*/ 1 w 677"/>
                <a:gd name="T5" fmla="*/ 1 h 828"/>
                <a:gd name="T6" fmla="*/ 1 w 677"/>
                <a:gd name="T7" fmla="*/ 1 h 828"/>
                <a:gd name="T8" fmla="*/ 1 w 677"/>
                <a:gd name="T9" fmla="*/ 1 h 828"/>
                <a:gd name="T10" fmla="*/ 1 w 677"/>
                <a:gd name="T11" fmla="*/ 1 h 828"/>
                <a:gd name="T12" fmla="*/ 1 w 677"/>
                <a:gd name="T13" fmla="*/ 1 h 828"/>
                <a:gd name="T14" fmla="*/ 1 w 677"/>
                <a:gd name="T15" fmla="*/ 1 h 828"/>
                <a:gd name="T16" fmla="*/ 1 w 677"/>
                <a:gd name="T17" fmla="*/ 1 h 828"/>
                <a:gd name="T18" fmla="*/ 1 w 677"/>
                <a:gd name="T19" fmla="*/ 1 h 828"/>
                <a:gd name="T20" fmla="*/ 1 w 677"/>
                <a:gd name="T21" fmla="*/ 1 h 828"/>
                <a:gd name="T22" fmla="*/ 1 w 677"/>
                <a:gd name="T23" fmla="*/ 1 h 828"/>
                <a:gd name="T24" fmla="*/ 1 w 677"/>
                <a:gd name="T25" fmla="*/ 1 h 828"/>
                <a:gd name="T26" fmla="*/ 1 w 677"/>
                <a:gd name="T27" fmla="*/ 1 h 828"/>
                <a:gd name="T28" fmla="*/ 1 w 677"/>
                <a:gd name="T29" fmla="*/ 1 h 828"/>
                <a:gd name="T30" fmla="*/ 1 w 677"/>
                <a:gd name="T31" fmla="*/ 1 h 828"/>
                <a:gd name="T32" fmla="*/ 1 w 677"/>
                <a:gd name="T33" fmla="*/ 1 h 828"/>
                <a:gd name="T34" fmla="*/ 1 w 677"/>
                <a:gd name="T35" fmla="*/ 1 h 828"/>
                <a:gd name="T36" fmla="*/ 1 w 677"/>
                <a:gd name="T37" fmla="*/ 1 h 828"/>
                <a:gd name="T38" fmla="*/ 1 w 677"/>
                <a:gd name="T39" fmla="*/ 1 h 828"/>
                <a:gd name="T40" fmla="*/ 1 w 677"/>
                <a:gd name="T41" fmla="*/ 1 h 828"/>
                <a:gd name="T42" fmla="*/ 1 w 677"/>
                <a:gd name="T43" fmla="*/ 1 h 828"/>
                <a:gd name="T44" fmla="*/ 1 w 677"/>
                <a:gd name="T45" fmla="*/ 1 h 828"/>
                <a:gd name="T46" fmla="*/ 1 w 677"/>
                <a:gd name="T47" fmla="*/ 1 h 828"/>
                <a:gd name="T48" fmla="*/ 1 w 677"/>
                <a:gd name="T49" fmla="*/ 1 h 828"/>
                <a:gd name="T50" fmla="*/ 1 w 677"/>
                <a:gd name="T51" fmla="*/ 1 h 828"/>
                <a:gd name="T52" fmla="*/ 1 w 677"/>
                <a:gd name="T53" fmla="*/ 1 h 828"/>
                <a:gd name="T54" fmla="*/ 1 w 677"/>
                <a:gd name="T55" fmla="*/ 1 h 828"/>
                <a:gd name="T56" fmla="*/ 1 w 677"/>
                <a:gd name="T57" fmla="*/ 1 h 828"/>
                <a:gd name="T58" fmla="*/ 1 w 677"/>
                <a:gd name="T59" fmla="*/ 1 h 828"/>
                <a:gd name="T60" fmla="*/ 1 w 677"/>
                <a:gd name="T61" fmla="*/ 1 h 828"/>
                <a:gd name="T62" fmla="*/ 1 w 677"/>
                <a:gd name="T63" fmla="*/ 1 h 828"/>
                <a:gd name="T64" fmla="*/ 1 w 677"/>
                <a:gd name="T65" fmla="*/ 1 h 828"/>
                <a:gd name="T66" fmla="*/ 1 w 677"/>
                <a:gd name="T67" fmla="*/ 1 h 828"/>
                <a:gd name="T68" fmla="*/ 1 w 677"/>
                <a:gd name="T69" fmla="*/ 1 h 828"/>
                <a:gd name="T70" fmla="*/ 1 w 677"/>
                <a:gd name="T71" fmla="*/ 1 h 828"/>
                <a:gd name="T72" fmla="*/ 1 w 677"/>
                <a:gd name="T73" fmla="*/ 1 h 828"/>
                <a:gd name="T74" fmla="*/ 1 w 677"/>
                <a:gd name="T75" fmla="*/ 1 h 828"/>
                <a:gd name="T76" fmla="*/ 1 w 677"/>
                <a:gd name="T77" fmla="*/ 1 h 828"/>
                <a:gd name="T78" fmla="*/ 1 w 677"/>
                <a:gd name="T79" fmla="*/ 1 h 828"/>
                <a:gd name="T80" fmla="*/ 1 w 677"/>
                <a:gd name="T81" fmla="*/ 1 h 828"/>
                <a:gd name="T82" fmla="*/ 1 w 677"/>
                <a:gd name="T83" fmla="*/ 1 h 828"/>
                <a:gd name="T84" fmla="*/ 1 w 677"/>
                <a:gd name="T85" fmla="*/ 1 h 828"/>
                <a:gd name="T86" fmla="*/ 1 w 677"/>
                <a:gd name="T87" fmla="*/ 1 h 828"/>
                <a:gd name="T88" fmla="*/ 1 w 677"/>
                <a:gd name="T89" fmla="*/ 1 h 828"/>
                <a:gd name="T90" fmla="*/ 1 w 677"/>
                <a:gd name="T91" fmla="*/ 1 h 828"/>
                <a:gd name="T92" fmla="*/ 1 w 677"/>
                <a:gd name="T93" fmla="*/ 1 h 828"/>
                <a:gd name="T94" fmla="*/ 1 w 677"/>
                <a:gd name="T95" fmla="*/ 1 h 828"/>
                <a:gd name="T96" fmla="*/ 1 w 677"/>
                <a:gd name="T97" fmla="*/ 1 h 828"/>
                <a:gd name="T98" fmla="*/ 1 w 677"/>
                <a:gd name="T99" fmla="*/ 1 h 828"/>
                <a:gd name="T100" fmla="*/ 1 w 677"/>
                <a:gd name="T101" fmla="*/ 1 h 828"/>
                <a:gd name="T102" fmla="*/ 1 w 677"/>
                <a:gd name="T103" fmla="*/ 1 h 828"/>
                <a:gd name="T104" fmla="*/ 1 w 677"/>
                <a:gd name="T105" fmla="*/ 1 h 828"/>
                <a:gd name="T106" fmla="*/ 1 w 677"/>
                <a:gd name="T107" fmla="*/ 1 h 828"/>
                <a:gd name="T108" fmla="*/ 1 w 677"/>
                <a:gd name="T109" fmla="*/ 1 h 828"/>
                <a:gd name="T110" fmla="*/ 1 w 677"/>
                <a:gd name="T111" fmla="*/ 1 h 828"/>
                <a:gd name="T112" fmla="*/ 1 w 677"/>
                <a:gd name="T113" fmla="*/ 1 h 828"/>
                <a:gd name="T114" fmla="*/ 1 w 677"/>
                <a:gd name="T115" fmla="*/ 1 h 828"/>
                <a:gd name="T116" fmla="*/ 1 w 677"/>
                <a:gd name="T117" fmla="*/ 1 h 828"/>
                <a:gd name="T118" fmla="*/ 1 w 677"/>
                <a:gd name="T119" fmla="*/ 1 h 828"/>
                <a:gd name="T120" fmla="*/ 1 w 677"/>
                <a:gd name="T121" fmla="*/ 1 h 8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828"/>
                <a:gd name="T185" fmla="*/ 677 w 677"/>
                <a:gd name="T186" fmla="*/ 828 h 8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828">
                  <a:moveTo>
                    <a:pt x="603" y="20"/>
                  </a:moveTo>
                  <a:lnTo>
                    <a:pt x="598" y="28"/>
                  </a:lnTo>
                  <a:lnTo>
                    <a:pt x="594" y="36"/>
                  </a:lnTo>
                  <a:lnTo>
                    <a:pt x="591" y="41"/>
                  </a:lnTo>
                  <a:lnTo>
                    <a:pt x="589" y="45"/>
                  </a:lnTo>
                  <a:lnTo>
                    <a:pt x="584" y="49"/>
                  </a:lnTo>
                  <a:lnTo>
                    <a:pt x="577" y="53"/>
                  </a:lnTo>
                  <a:lnTo>
                    <a:pt x="573" y="55"/>
                  </a:lnTo>
                  <a:lnTo>
                    <a:pt x="573" y="59"/>
                  </a:lnTo>
                  <a:lnTo>
                    <a:pt x="573" y="61"/>
                  </a:lnTo>
                  <a:lnTo>
                    <a:pt x="573" y="63"/>
                  </a:lnTo>
                  <a:lnTo>
                    <a:pt x="582" y="67"/>
                  </a:lnTo>
                  <a:lnTo>
                    <a:pt x="591" y="71"/>
                  </a:lnTo>
                  <a:lnTo>
                    <a:pt x="582" y="79"/>
                  </a:lnTo>
                  <a:lnTo>
                    <a:pt x="577" y="87"/>
                  </a:lnTo>
                  <a:lnTo>
                    <a:pt x="587" y="109"/>
                  </a:lnTo>
                  <a:lnTo>
                    <a:pt x="596" y="133"/>
                  </a:lnTo>
                  <a:lnTo>
                    <a:pt x="603" y="145"/>
                  </a:lnTo>
                  <a:lnTo>
                    <a:pt x="607" y="160"/>
                  </a:lnTo>
                  <a:lnTo>
                    <a:pt x="603" y="178"/>
                  </a:lnTo>
                  <a:lnTo>
                    <a:pt x="598" y="196"/>
                  </a:lnTo>
                  <a:lnTo>
                    <a:pt x="596" y="208"/>
                  </a:lnTo>
                  <a:lnTo>
                    <a:pt x="598" y="218"/>
                  </a:lnTo>
                  <a:lnTo>
                    <a:pt x="601" y="224"/>
                  </a:lnTo>
                  <a:lnTo>
                    <a:pt x="603" y="228"/>
                  </a:lnTo>
                  <a:lnTo>
                    <a:pt x="610" y="238"/>
                  </a:lnTo>
                  <a:lnTo>
                    <a:pt x="612" y="250"/>
                  </a:lnTo>
                  <a:lnTo>
                    <a:pt x="607" y="275"/>
                  </a:lnTo>
                  <a:lnTo>
                    <a:pt x="607" y="299"/>
                  </a:lnTo>
                  <a:lnTo>
                    <a:pt x="617" y="319"/>
                  </a:lnTo>
                  <a:lnTo>
                    <a:pt x="631" y="337"/>
                  </a:lnTo>
                  <a:lnTo>
                    <a:pt x="635" y="359"/>
                  </a:lnTo>
                  <a:lnTo>
                    <a:pt x="640" y="382"/>
                  </a:lnTo>
                  <a:lnTo>
                    <a:pt x="642" y="392"/>
                  </a:lnTo>
                  <a:lnTo>
                    <a:pt x="645" y="400"/>
                  </a:lnTo>
                  <a:lnTo>
                    <a:pt x="652" y="404"/>
                  </a:lnTo>
                  <a:lnTo>
                    <a:pt x="659" y="408"/>
                  </a:lnTo>
                  <a:lnTo>
                    <a:pt x="666" y="412"/>
                  </a:lnTo>
                  <a:lnTo>
                    <a:pt x="673" y="416"/>
                  </a:lnTo>
                  <a:lnTo>
                    <a:pt x="677" y="422"/>
                  </a:lnTo>
                  <a:lnTo>
                    <a:pt x="677" y="432"/>
                  </a:lnTo>
                  <a:lnTo>
                    <a:pt x="670" y="450"/>
                  </a:lnTo>
                  <a:lnTo>
                    <a:pt x="661" y="464"/>
                  </a:lnTo>
                  <a:lnTo>
                    <a:pt x="659" y="474"/>
                  </a:lnTo>
                  <a:lnTo>
                    <a:pt x="654" y="485"/>
                  </a:lnTo>
                  <a:lnTo>
                    <a:pt x="652" y="485"/>
                  </a:lnTo>
                  <a:lnTo>
                    <a:pt x="649" y="489"/>
                  </a:lnTo>
                  <a:lnTo>
                    <a:pt x="647" y="491"/>
                  </a:lnTo>
                  <a:lnTo>
                    <a:pt x="645" y="495"/>
                  </a:lnTo>
                  <a:lnTo>
                    <a:pt x="645" y="503"/>
                  </a:lnTo>
                  <a:lnTo>
                    <a:pt x="647" y="513"/>
                  </a:lnTo>
                  <a:lnTo>
                    <a:pt x="647" y="519"/>
                  </a:lnTo>
                  <a:lnTo>
                    <a:pt x="649" y="523"/>
                  </a:lnTo>
                  <a:lnTo>
                    <a:pt x="652" y="527"/>
                  </a:lnTo>
                  <a:lnTo>
                    <a:pt x="656" y="531"/>
                  </a:lnTo>
                  <a:lnTo>
                    <a:pt x="659" y="535"/>
                  </a:lnTo>
                  <a:lnTo>
                    <a:pt x="661" y="541"/>
                  </a:lnTo>
                  <a:lnTo>
                    <a:pt x="661" y="547"/>
                  </a:lnTo>
                  <a:lnTo>
                    <a:pt x="661" y="557"/>
                  </a:lnTo>
                  <a:lnTo>
                    <a:pt x="656" y="567"/>
                  </a:lnTo>
                  <a:lnTo>
                    <a:pt x="647" y="575"/>
                  </a:lnTo>
                  <a:lnTo>
                    <a:pt x="638" y="581"/>
                  </a:lnTo>
                  <a:lnTo>
                    <a:pt x="626" y="586"/>
                  </a:lnTo>
                  <a:lnTo>
                    <a:pt x="605" y="592"/>
                  </a:lnTo>
                  <a:lnTo>
                    <a:pt x="594" y="598"/>
                  </a:lnTo>
                  <a:lnTo>
                    <a:pt x="589" y="604"/>
                  </a:lnTo>
                  <a:lnTo>
                    <a:pt x="582" y="608"/>
                  </a:lnTo>
                  <a:lnTo>
                    <a:pt x="577" y="612"/>
                  </a:lnTo>
                  <a:lnTo>
                    <a:pt x="570" y="614"/>
                  </a:lnTo>
                  <a:lnTo>
                    <a:pt x="563" y="618"/>
                  </a:lnTo>
                  <a:lnTo>
                    <a:pt x="556" y="622"/>
                  </a:lnTo>
                  <a:lnTo>
                    <a:pt x="549" y="628"/>
                  </a:lnTo>
                  <a:lnTo>
                    <a:pt x="545" y="638"/>
                  </a:lnTo>
                  <a:lnTo>
                    <a:pt x="531" y="644"/>
                  </a:lnTo>
                  <a:lnTo>
                    <a:pt x="514" y="654"/>
                  </a:lnTo>
                  <a:lnTo>
                    <a:pt x="512" y="660"/>
                  </a:lnTo>
                  <a:lnTo>
                    <a:pt x="510" y="664"/>
                  </a:lnTo>
                  <a:lnTo>
                    <a:pt x="505" y="668"/>
                  </a:lnTo>
                  <a:lnTo>
                    <a:pt x="500" y="670"/>
                  </a:lnTo>
                  <a:lnTo>
                    <a:pt x="489" y="672"/>
                  </a:lnTo>
                  <a:lnTo>
                    <a:pt x="477" y="672"/>
                  </a:lnTo>
                  <a:lnTo>
                    <a:pt x="468" y="674"/>
                  </a:lnTo>
                  <a:lnTo>
                    <a:pt x="456" y="676"/>
                  </a:lnTo>
                  <a:lnTo>
                    <a:pt x="449" y="682"/>
                  </a:lnTo>
                  <a:lnTo>
                    <a:pt x="438" y="686"/>
                  </a:lnTo>
                  <a:lnTo>
                    <a:pt x="428" y="690"/>
                  </a:lnTo>
                  <a:lnTo>
                    <a:pt x="419" y="695"/>
                  </a:lnTo>
                  <a:lnTo>
                    <a:pt x="407" y="699"/>
                  </a:lnTo>
                  <a:lnTo>
                    <a:pt x="396" y="701"/>
                  </a:lnTo>
                  <a:lnTo>
                    <a:pt x="382" y="699"/>
                  </a:lnTo>
                  <a:lnTo>
                    <a:pt x="372" y="697"/>
                  </a:lnTo>
                  <a:lnTo>
                    <a:pt x="368" y="690"/>
                  </a:lnTo>
                  <a:lnTo>
                    <a:pt x="358" y="684"/>
                  </a:lnTo>
                  <a:lnTo>
                    <a:pt x="347" y="682"/>
                  </a:lnTo>
                  <a:lnTo>
                    <a:pt x="333" y="684"/>
                  </a:lnTo>
                  <a:lnTo>
                    <a:pt x="319" y="678"/>
                  </a:lnTo>
                  <a:lnTo>
                    <a:pt x="307" y="674"/>
                  </a:lnTo>
                  <a:lnTo>
                    <a:pt x="298" y="680"/>
                  </a:lnTo>
                  <a:lnTo>
                    <a:pt x="284" y="682"/>
                  </a:lnTo>
                  <a:lnTo>
                    <a:pt x="277" y="682"/>
                  </a:lnTo>
                  <a:lnTo>
                    <a:pt x="270" y="682"/>
                  </a:lnTo>
                  <a:lnTo>
                    <a:pt x="265" y="684"/>
                  </a:lnTo>
                  <a:lnTo>
                    <a:pt x="263" y="686"/>
                  </a:lnTo>
                  <a:lnTo>
                    <a:pt x="268" y="697"/>
                  </a:lnTo>
                  <a:lnTo>
                    <a:pt x="275" y="705"/>
                  </a:lnTo>
                  <a:lnTo>
                    <a:pt x="277" y="727"/>
                  </a:lnTo>
                  <a:lnTo>
                    <a:pt x="277" y="749"/>
                  </a:lnTo>
                  <a:lnTo>
                    <a:pt x="263" y="769"/>
                  </a:lnTo>
                  <a:lnTo>
                    <a:pt x="244" y="787"/>
                  </a:lnTo>
                  <a:lnTo>
                    <a:pt x="235" y="795"/>
                  </a:lnTo>
                  <a:lnTo>
                    <a:pt x="226" y="801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1" y="804"/>
                  </a:lnTo>
                  <a:lnTo>
                    <a:pt x="179" y="806"/>
                  </a:lnTo>
                  <a:lnTo>
                    <a:pt x="170" y="810"/>
                  </a:lnTo>
                  <a:lnTo>
                    <a:pt x="163" y="814"/>
                  </a:lnTo>
                  <a:lnTo>
                    <a:pt x="158" y="818"/>
                  </a:lnTo>
                  <a:lnTo>
                    <a:pt x="151" y="824"/>
                  </a:lnTo>
                  <a:lnTo>
                    <a:pt x="142" y="826"/>
                  </a:lnTo>
                  <a:lnTo>
                    <a:pt x="128" y="828"/>
                  </a:lnTo>
                  <a:lnTo>
                    <a:pt x="116" y="828"/>
                  </a:lnTo>
                  <a:lnTo>
                    <a:pt x="102" y="826"/>
                  </a:lnTo>
                  <a:lnTo>
                    <a:pt x="95" y="824"/>
                  </a:lnTo>
                  <a:lnTo>
                    <a:pt x="88" y="820"/>
                  </a:lnTo>
                  <a:lnTo>
                    <a:pt x="84" y="816"/>
                  </a:lnTo>
                  <a:lnTo>
                    <a:pt x="77" y="810"/>
                  </a:lnTo>
                  <a:lnTo>
                    <a:pt x="65" y="789"/>
                  </a:lnTo>
                  <a:lnTo>
                    <a:pt x="51" y="769"/>
                  </a:lnTo>
                  <a:lnTo>
                    <a:pt x="33" y="769"/>
                  </a:lnTo>
                  <a:lnTo>
                    <a:pt x="14" y="769"/>
                  </a:lnTo>
                  <a:lnTo>
                    <a:pt x="7" y="767"/>
                  </a:lnTo>
                  <a:lnTo>
                    <a:pt x="0" y="763"/>
                  </a:lnTo>
                  <a:lnTo>
                    <a:pt x="7" y="753"/>
                  </a:lnTo>
                  <a:lnTo>
                    <a:pt x="14" y="745"/>
                  </a:lnTo>
                  <a:lnTo>
                    <a:pt x="19" y="739"/>
                  </a:lnTo>
                  <a:lnTo>
                    <a:pt x="21" y="735"/>
                  </a:lnTo>
                  <a:lnTo>
                    <a:pt x="23" y="731"/>
                  </a:lnTo>
                  <a:lnTo>
                    <a:pt x="23" y="725"/>
                  </a:lnTo>
                  <a:lnTo>
                    <a:pt x="28" y="676"/>
                  </a:lnTo>
                  <a:lnTo>
                    <a:pt x="23" y="666"/>
                  </a:lnTo>
                  <a:lnTo>
                    <a:pt x="19" y="654"/>
                  </a:lnTo>
                  <a:lnTo>
                    <a:pt x="14" y="648"/>
                  </a:lnTo>
                  <a:lnTo>
                    <a:pt x="12" y="640"/>
                  </a:lnTo>
                  <a:lnTo>
                    <a:pt x="12" y="632"/>
                  </a:lnTo>
                  <a:lnTo>
                    <a:pt x="12" y="622"/>
                  </a:lnTo>
                  <a:lnTo>
                    <a:pt x="23" y="604"/>
                  </a:lnTo>
                  <a:lnTo>
                    <a:pt x="40" y="581"/>
                  </a:lnTo>
                  <a:lnTo>
                    <a:pt x="49" y="561"/>
                  </a:lnTo>
                  <a:lnTo>
                    <a:pt x="63" y="541"/>
                  </a:lnTo>
                  <a:lnTo>
                    <a:pt x="65" y="523"/>
                  </a:lnTo>
                  <a:lnTo>
                    <a:pt x="72" y="503"/>
                  </a:lnTo>
                  <a:lnTo>
                    <a:pt x="77" y="495"/>
                  </a:lnTo>
                  <a:lnTo>
                    <a:pt x="86" y="487"/>
                  </a:lnTo>
                  <a:lnTo>
                    <a:pt x="91" y="483"/>
                  </a:lnTo>
                  <a:lnTo>
                    <a:pt x="98" y="481"/>
                  </a:lnTo>
                  <a:lnTo>
                    <a:pt x="107" y="481"/>
                  </a:lnTo>
                  <a:lnTo>
                    <a:pt x="116" y="479"/>
                  </a:lnTo>
                  <a:lnTo>
                    <a:pt x="128" y="479"/>
                  </a:lnTo>
                  <a:lnTo>
                    <a:pt x="135" y="477"/>
                  </a:lnTo>
                  <a:lnTo>
                    <a:pt x="142" y="474"/>
                  </a:lnTo>
                  <a:lnTo>
                    <a:pt x="147" y="470"/>
                  </a:lnTo>
                  <a:lnTo>
                    <a:pt x="151" y="466"/>
                  </a:lnTo>
                  <a:lnTo>
                    <a:pt x="158" y="462"/>
                  </a:lnTo>
                  <a:lnTo>
                    <a:pt x="165" y="460"/>
                  </a:lnTo>
                  <a:lnTo>
                    <a:pt x="177" y="458"/>
                  </a:lnTo>
                  <a:lnTo>
                    <a:pt x="189" y="454"/>
                  </a:lnTo>
                  <a:lnTo>
                    <a:pt x="200" y="448"/>
                  </a:lnTo>
                  <a:lnTo>
                    <a:pt x="212" y="440"/>
                  </a:lnTo>
                  <a:lnTo>
                    <a:pt x="223" y="430"/>
                  </a:lnTo>
                  <a:lnTo>
                    <a:pt x="230" y="422"/>
                  </a:lnTo>
                  <a:lnTo>
                    <a:pt x="240" y="412"/>
                  </a:lnTo>
                  <a:lnTo>
                    <a:pt x="244" y="408"/>
                  </a:lnTo>
                  <a:lnTo>
                    <a:pt x="251" y="404"/>
                  </a:lnTo>
                  <a:lnTo>
                    <a:pt x="258" y="402"/>
                  </a:lnTo>
                  <a:lnTo>
                    <a:pt x="265" y="402"/>
                  </a:lnTo>
                  <a:lnTo>
                    <a:pt x="284" y="404"/>
                  </a:lnTo>
                  <a:lnTo>
                    <a:pt x="303" y="406"/>
                  </a:lnTo>
                  <a:lnTo>
                    <a:pt x="324" y="410"/>
                  </a:lnTo>
                  <a:lnTo>
                    <a:pt x="342" y="412"/>
                  </a:lnTo>
                  <a:lnTo>
                    <a:pt x="356" y="412"/>
                  </a:lnTo>
                  <a:lnTo>
                    <a:pt x="368" y="410"/>
                  </a:lnTo>
                  <a:lnTo>
                    <a:pt x="375" y="408"/>
                  </a:lnTo>
                  <a:lnTo>
                    <a:pt x="382" y="402"/>
                  </a:lnTo>
                  <a:lnTo>
                    <a:pt x="386" y="398"/>
                  </a:lnTo>
                  <a:lnTo>
                    <a:pt x="389" y="390"/>
                  </a:lnTo>
                  <a:lnTo>
                    <a:pt x="391" y="382"/>
                  </a:lnTo>
                  <a:lnTo>
                    <a:pt x="391" y="370"/>
                  </a:lnTo>
                  <a:lnTo>
                    <a:pt x="391" y="361"/>
                  </a:lnTo>
                  <a:lnTo>
                    <a:pt x="386" y="355"/>
                  </a:lnTo>
                  <a:lnTo>
                    <a:pt x="382" y="351"/>
                  </a:lnTo>
                  <a:lnTo>
                    <a:pt x="377" y="345"/>
                  </a:lnTo>
                  <a:lnTo>
                    <a:pt x="372" y="339"/>
                  </a:lnTo>
                  <a:lnTo>
                    <a:pt x="368" y="333"/>
                  </a:lnTo>
                  <a:lnTo>
                    <a:pt x="365" y="323"/>
                  </a:lnTo>
                  <a:lnTo>
                    <a:pt x="363" y="313"/>
                  </a:lnTo>
                  <a:lnTo>
                    <a:pt x="365" y="301"/>
                  </a:lnTo>
                  <a:lnTo>
                    <a:pt x="368" y="291"/>
                  </a:lnTo>
                  <a:lnTo>
                    <a:pt x="375" y="283"/>
                  </a:lnTo>
                  <a:lnTo>
                    <a:pt x="379" y="277"/>
                  </a:lnTo>
                  <a:lnTo>
                    <a:pt x="386" y="271"/>
                  </a:lnTo>
                  <a:lnTo>
                    <a:pt x="391" y="263"/>
                  </a:lnTo>
                  <a:lnTo>
                    <a:pt x="396" y="254"/>
                  </a:lnTo>
                  <a:lnTo>
                    <a:pt x="398" y="242"/>
                  </a:lnTo>
                  <a:lnTo>
                    <a:pt x="391" y="216"/>
                  </a:lnTo>
                  <a:lnTo>
                    <a:pt x="384" y="194"/>
                  </a:lnTo>
                  <a:lnTo>
                    <a:pt x="389" y="186"/>
                  </a:lnTo>
                  <a:lnTo>
                    <a:pt x="391" y="174"/>
                  </a:lnTo>
                  <a:lnTo>
                    <a:pt x="391" y="160"/>
                  </a:lnTo>
                  <a:lnTo>
                    <a:pt x="389" y="145"/>
                  </a:lnTo>
                  <a:lnTo>
                    <a:pt x="389" y="139"/>
                  </a:lnTo>
                  <a:lnTo>
                    <a:pt x="391" y="135"/>
                  </a:lnTo>
                  <a:lnTo>
                    <a:pt x="393" y="131"/>
                  </a:lnTo>
                  <a:lnTo>
                    <a:pt x="398" y="127"/>
                  </a:lnTo>
                  <a:lnTo>
                    <a:pt x="407" y="121"/>
                  </a:lnTo>
                  <a:lnTo>
                    <a:pt x="417" y="111"/>
                  </a:lnTo>
                  <a:lnTo>
                    <a:pt x="421" y="103"/>
                  </a:lnTo>
                  <a:lnTo>
                    <a:pt x="424" y="91"/>
                  </a:lnTo>
                  <a:lnTo>
                    <a:pt x="426" y="87"/>
                  </a:lnTo>
                  <a:lnTo>
                    <a:pt x="428" y="81"/>
                  </a:lnTo>
                  <a:lnTo>
                    <a:pt x="435" y="77"/>
                  </a:lnTo>
                  <a:lnTo>
                    <a:pt x="442" y="73"/>
                  </a:lnTo>
                  <a:lnTo>
                    <a:pt x="454" y="71"/>
                  </a:lnTo>
                  <a:lnTo>
                    <a:pt x="470" y="67"/>
                  </a:lnTo>
                  <a:lnTo>
                    <a:pt x="477" y="65"/>
                  </a:lnTo>
                  <a:lnTo>
                    <a:pt x="486" y="59"/>
                  </a:lnTo>
                  <a:lnTo>
                    <a:pt x="498" y="53"/>
                  </a:lnTo>
                  <a:lnTo>
                    <a:pt x="507" y="45"/>
                  </a:lnTo>
                  <a:lnTo>
                    <a:pt x="514" y="39"/>
                  </a:lnTo>
                  <a:lnTo>
                    <a:pt x="521" y="30"/>
                  </a:lnTo>
                  <a:lnTo>
                    <a:pt x="526" y="22"/>
                  </a:lnTo>
                  <a:lnTo>
                    <a:pt x="526" y="14"/>
                  </a:lnTo>
                  <a:lnTo>
                    <a:pt x="528" y="10"/>
                  </a:lnTo>
                  <a:lnTo>
                    <a:pt x="528" y="0"/>
                  </a:lnTo>
                  <a:lnTo>
                    <a:pt x="533" y="2"/>
                  </a:lnTo>
                  <a:lnTo>
                    <a:pt x="538" y="4"/>
                  </a:lnTo>
                  <a:lnTo>
                    <a:pt x="538" y="6"/>
                  </a:lnTo>
                  <a:lnTo>
                    <a:pt x="538" y="8"/>
                  </a:lnTo>
                  <a:lnTo>
                    <a:pt x="538" y="14"/>
                  </a:lnTo>
                  <a:lnTo>
                    <a:pt x="542" y="16"/>
                  </a:lnTo>
                  <a:lnTo>
                    <a:pt x="559" y="20"/>
                  </a:lnTo>
                  <a:lnTo>
                    <a:pt x="573" y="20"/>
                  </a:lnTo>
                  <a:lnTo>
                    <a:pt x="589" y="20"/>
                  </a:lnTo>
                  <a:lnTo>
                    <a:pt x="603" y="2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Freeform 113"/>
            <p:cNvSpPr>
              <a:spLocks/>
            </p:cNvSpPr>
            <p:nvPr/>
          </p:nvSpPr>
          <p:spPr bwMode="auto">
            <a:xfrm>
              <a:off x="5218120" y="2459341"/>
              <a:ext cx="619329" cy="833513"/>
            </a:xfrm>
            <a:custGeom>
              <a:avLst/>
              <a:gdLst>
                <a:gd name="T0" fmla="*/ 1 w 677"/>
                <a:gd name="T1" fmla="*/ 1 h 828"/>
                <a:gd name="T2" fmla="*/ 1 w 677"/>
                <a:gd name="T3" fmla="*/ 1 h 828"/>
                <a:gd name="T4" fmla="*/ 1 w 677"/>
                <a:gd name="T5" fmla="*/ 1 h 828"/>
                <a:gd name="T6" fmla="*/ 1 w 677"/>
                <a:gd name="T7" fmla="*/ 1 h 828"/>
                <a:gd name="T8" fmla="*/ 1 w 677"/>
                <a:gd name="T9" fmla="*/ 1 h 828"/>
                <a:gd name="T10" fmla="*/ 1 w 677"/>
                <a:gd name="T11" fmla="*/ 1 h 828"/>
                <a:gd name="T12" fmla="*/ 1 w 677"/>
                <a:gd name="T13" fmla="*/ 1 h 828"/>
                <a:gd name="T14" fmla="*/ 1 w 677"/>
                <a:gd name="T15" fmla="*/ 1 h 828"/>
                <a:gd name="T16" fmla="*/ 1 w 677"/>
                <a:gd name="T17" fmla="*/ 1 h 828"/>
                <a:gd name="T18" fmla="*/ 1 w 677"/>
                <a:gd name="T19" fmla="*/ 1 h 828"/>
                <a:gd name="T20" fmla="*/ 1 w 677"/>
                <a:gd name="T21" fmla="*/ 1 h 828"/>
                <a:gd name="T22" fmla="*/ 1 w 677"/>
                <a:gd name="T23" fmla="*/ 1 h 828"/>
                <a:gd name="T24" fmla="*/ 1 w 677"/>
                <a:gd name="T25" fmla="*/ 1 h 828"/>
                <a:gd name="T26" fmla="*/ 1 w 677"/>
                <a:gd name="T27" fmla="*/ 1 h 828"/>
                <a:gd name="T28" fmla="*/ 1 w 677"/>
                <a:gd name="T29" fmla="*/ 1 h 828"/>
                <a:gd name="T30" fmla="*/ 1 w 677"/>
                <a:gd name="T31" fmla="*/ 1 h 828"/>
                <a:gd name="T32" fmla="*/ 1 w 677"/>
                <a:gd name="T33" fmla="*/ 1 h 828"/>
                <a:gd name="T34" fmla="*/ 1 w 677"/>
                <a:gd name="T35" fmla="*/ 1 h 828"/>
                <a:gd name="T36" fmla="*/ 1 w 677"/>
                <a:gd name="T37" fmla="*/ 1 h 828"/>
                <a:gd name="T38" fmla="*/ 1 w 677"/>
                <a:gd name="T39" fmla="*/ 1 h 828"/>
                <a:gd name="T40" fmla="*/ 1 w 677"/>
                <a:gd name="T41" fmla="*/ 1 h 828"/>
                <a:gd name="T42" fmla="*/ 1 w 677"/>
                <a:gd name="T43" fmla="*/ 1 h 828"/>
                <a:gd name="T44" fmla="*/ 1 w 677"/>
                <a:gd name="T45" fmla="*/ 1 h 828"/>
                <a:gd name="T46" fmla="*/ 1 w 677"/>
                <a:gd name="T47" fmla="*/ 1 h 828"/>
                <a:gd name="T48" fmla="*/ 1 w 677"/>
                <a:gd name="T49" fmla="*/ 1 h 828"/>
                <a:gd name="T50" fmla="*/ 1 w 677"/>
                <a:gd name="T51" fmla="*/ 1 h 828"/>
                <a:gd name="T52" fmla="*/ 1 w 677"/>
                <a:gd name="T53" fmla="*/ 1 h 828"/>
                <a:gd name="T54" fmla="*/ 1 w 677"/>
                <a:gd name="T55" fmla="*/ 1 h 828"/>
                <a:gd name="T56" fmla="*/ 1 w 677"/>
                <a:gd name="T57" fmla="*/ 1 h 828"/>
                <a:gd name="T58" fmla="*/ 1 w 677"/>
                <a:gd name="T59" fmla="*/ 1 h 828"/>
                <a:gd name="T60" fmla="*/ 1 w 677"/>
                <a:gd name="T61" fmla="*/ 1 h 828"/>
                <a:gd name="T62" fmla="*/ 1 w 677"/>
                <a:gd name="T63" fmla="*/ 1 h 828"/>
                <a:gd name="T64" fmla="*/ 1 w 677"/>
                <a:gd name="T65" fmla="*/ 1 h 828"/>
                <a:gd name="T66" fmla="*/ 1 w 677"/>
                <a:gd name="T67" fmla="*/ 1 h 828"/>
                <a:gd name="T68" fmla="*/ 1 w 677"/>
                <a:gd name="T69" fmla="*/ 1 h 828"/>
                <a:gd name="T70" fmla="*/ 1 w 677"/>
                <a:gd name="T71" fmla="*/ 1 h 828"/>
                <a:gd name="T72" fmla="*/ 1 w 677"/>
                <a:gd name="T73" fmla="*/ 1 h 828"/>
                <a:gd name="T74" fmla="*/ 1 w 677"/>
                <a:gd name="T75" fmla="*/ 1 h 828"/>
                <a:gd name="T76" fmla="*/ 1 w 677"/>
                <a:gd name="T77" fmla="*/ 1 h 828"/>
                <a:gd name="T78" fmla="*/ 1 w 677"/>
                <a:gd name="T79" fmla="*/ 1 h 828"/>
                <a:gd name="T80" fmla="*/ 1 w 677"/>
                <a:gd name="T81" fmla="*/ 1 h 828"/>
                <a:gd name="T82" fmla="*/ 1 w 677"/>
                <a:gd name="T83" fmla="*/ 1 h 828"/>
                <a:gd name="T84" fmla="*/ 1 w 677"/>
                <a:gd name="T85" fmla="*/ 1 h 828"/>
                <a:gd name="T86" fmla="*/ 1 w 677"/>
                <a:gd name="T87" fmla="*/ 1 h 828"/>
                <a:gd name="T88" fmla="*/ 1 w 677"/>
                <a:gd name="T89" fmla="*/ 1 h 828"/>
                <a:gd name="T90" fmla="*/ 1 w 677"/>
                <a:gd name="T91" fmla="*/ 1 h 828"/>
                <a:gd name="T92" fmla="*/ 1 w 677"/>
                <a:gd name="T93" fmla="*/ 1 h 828"/>
                <a:gd name="T94" fmla="*/ 1 w 677"/>
                <a:gd name="T95" fmla="*/ 1 h 828"/>
                <a:gd name="T96" fmla="*/ 1 w 677"/>
                <a:gd name="T97" fmla="*/ 1 h 828"/>
                <a:gd name="T98" fmla="*/ 1 w 677"/>
                <a:gd name="T99" fmla="*/ 1 h 828"/>
                <a:gd name="T100" fmla="*/ 1 w 677"/>
                <a:gd name="T101" fmla="*/ 1 h 828"/>
                <a:gd name="T102" fmla="*/ 1 w 677"/>
                <a:gd name="T103" fmla="*/ 1 h 828"/>
                <a:gd name="T104" fmla="*/ 1 w 677"/>
                <a:gd name="T105" fmla="*/ 1 h 828"/>
                <a:gd name="T106" fmla="*/ 1 w 677"/>
                <a:gd name="T107" fmla="*/ 1 h 828"/>
                <a:gd name="T108" fmla="*/ 1 w 677"/>
                <a:gd name="T109" fmla="*/ 1 h 828"/>
                <a:gd name="T110" fmla="*/ 1 w 677"/>
                <a:gd name="T111" fmla="*/ 1 h 828"/>
                <a:gd name="T112" fmla="*/ 1 w 677"/>
                <a:gd name="T113" fmla="*/ 1 h 828"/>
                <a:gd name="T114" fmla="*/ 1 w 677"/>
                <a:gd name="T115" fmla="*/ 1 h 828"/>
                <a:gd name="T116" fmla="*/ 1 w 677"/>
                <a:gd name="T117" fmla="*/ 0 h 828"/>
                <a:gd name="T118" fmla="*/ 1 w 677"/>
                <a:gd name="T119" fmla="*/ 1 h 828"/>
                <a:gd name="T120" fmla="*/ 1 w 677"/>
                <a:gd name="T121" fmla="*/ 1 h 828"/>
                <a:gd name="T122" fmla="*/ 1 w 677"/>
                <a:gd name="T123" fmla="*/ 1 h 8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7"/>
                <a:gd name="T187" fmla="*/ 0 h 828"/>
                <a:gd name="T188" fmla="*/ 677 w 677"/>
                <a:gd name="T189" fmla="*/ 828 h 8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7" h="828">
                  <a:moveTo>
                    <a:pt x="603" y="20"/>
                  </a:moveTo>
                  <a:lnTo>
                    <a:pt x="598" y="28"/>
                  </a:lnTo>
                  <a:lnTo>
                    <a:pt x="594" y="36"/>
                  </a:lnTo>
                  <a:lnTo>
                    <a:pt x="591" y="41"/>
                  </a:lnTo>
                  <a:lnTo>
                    <a:pt x="589" y="45"/>
                  </a:lnTo>
                  <a:lnTo>
                    <a:pt x="584" y="49"/>
                  </a:lnTo>
                  <a:lnTo>
                    <a:pt x="577" y="53"/>
                  </a:lnTo>
                  <a:lnTo>
                    <a:pt x="573" y="55"/>
                  </a:lnTo>
                  <a:lnTo>
                    <a:pt x="573" y="59"/>
                  </a:lnTo>
                  <a:lnTo>
                    <a:pt x="573" y="61"/>
                  </a:lnTo>
                  <a:lnTo>
                    <a:pt x="573" y="63"/>
                  </a:lnTo>
                  <a:lnTo>
                    <a:pt x="582" y="67"/>
                  </a:lnTo>
                  <a:lnTo>
                    <a:pt x="591" y="71"/>
                  </a:lnTo>
                  <a:lnTo>
                    <a:pt x="582" y="79"/>
                  </a:lnTo>
                  <a:lnTo>
                    <a:pt x="577" y="87"/>
                  </a:lnTo>
                  <a:lnTo>
                    <a:pt x="587" y="109"/>
                  </a:lnTo>
                  <a:lnTo>
                    <a:pt x="596" y="133"/>
                  </a:lnTo>
                  <a:lnTo>
                    <a:pt x="603" y="145"/>
                  </a:lnTo>
                  <a:lnTo>
                    <a:pt x="607" y="160"/>
                  </a:lnTo>
                  <a:lnTo>
                    <a:pt x="603" y="178"/>
                  </a:lnTo>
                  <a:lnTo>
                    <a:pt x="598" y="196"/>
                  </a:lnTo>
                  <a:lnTo>
                    <a:pt x="596" y="208"/>
                  </a:lnTo>
                  <a:lnTo>
                    <a:pt x="598" y="218"/>
                  </a:lnTo>
                  <a:lnTo>
                    <a:pt x="601" y="224"/>
                  </a:lnTo>
                  <a:lnTo>
                    <a:pt x="603" y="228"/>
                  </a:lnTo>
                  <a:lnTo>
                    <a:pt x="610" y="238"/>
                  </a:lnTo>
                  <a:lnTo>
                    <a:pt x="612" y="250"/>
                  </a:lnTo>
                  <a:lnTo>
                    <a:pt x="607" y="275"/>
                  </a:lnTo>
                  <a:lnTo>
                    <a:pt x="607" y="299"/>
                  </a:lnTo>
                  <a:lnTo>
                    <a:pt x="617" y="319"/>
                  </a:lnTo>
                  <a:lnTo>
                    <a:pt x="631" y="337"/>
                  </a:lnTo>
                  <a:lnTo>
                    <a:pt x="635" y="359"/>
                  </a:lnTo>
                  <a:lnTo>
                    <a:pt x="640" y="382"/>
                  </a:lnTo>
                  <a:lnTo>
                    <a:pt x="642" y="392"/>
                  </a:lnTo>
                  <a:lnTo>
                    <a:pt x="645" y="400"/>
                  </a:lnTo>
                  <a:lnTo>
                    <a:pt x="652" y="404"/>
                  </a:lnTo>
                  <a:lnTo>
                    <a:pt x="659" y="408"/>
                  </a:lnTo>
                  <a:lnTo>
                    <a:pt x="666" y="412"/>
                  </a:lnTo>
                  <a:lnTo>
                    <a:pt x="673" y="416"/>
                  </a:lnTo>
                  <a:lnTo>
                    <a:pt x="677" y="422"/>
                  </a:lnTo>
                  <a:lnTo>
                    <a:pt x="677" y="432"/>
                  </a:lnTo>
                  <a:lnTo>
                    <a:pt x="670" y="450"/>
                  </a:lnTo>
                  <a:lnTo>
                    <a:pt x="661" y="464"/>
                  </a:lnTo>
                  <a:lnTo>
                    <a:pt x="659" y="474"/>
                  </a:lnTo>
                  <a:lnTo>
                    <a:pt x="654" y="485"/>
                  </a:lnTo>
                  <a:lnTo>
                    <a:pt x="652" y="485"/>
                  </a:lnTo>
                  <a:lnTo>
                    <a:pt x="649" y="489"/>
                  </a:lnTo>
                  <a:lnTo>
                    <a:pt x="647" y="491"/>
                  </a:lnTo>
                  <a:lnTo>
                    <a:pt x="645" y="495"/>
                  </a:lnTo>
                  <a:lnTo>
                    <a:pt x="645" y="503"/>
                  </a:lnTo>
                  <a:lnTo>
                    <a:pt x="647" y="513"/>
                  </a:lnTo>
                  <a:lnTo>
                    <a:pt x="647" y="519"/>
                  </a:lnTo>
                  <a:lnTo>
                    <a:pt x="649" y="523"/>
                  </a:lnTo>
                  <a:lnTo>
                    <a:pt x="652" y="527"/>
                  </a:lnTo>
                  <a:lnTo>
                    <a:pt x="656" y="531"/>
                  </a:lnTo>
                  <a:lnTo>
                    <a:pt x="659" y="535"/>
                  </a:lnTo>
                  <a:lnTo>
                    <a:pt x="661" y="541"/>
                  </a:lnTo>
                  <a:lnTo>
                    <a:pt x="661" y="547"/>
                  </a:lnTo>
                  <a:lnTo>
                    <a:pt x="661" y="557"/>
                  </a:lnTo>
                  <a:lnTo>
                    <a:pt x="656" y="567"/>
                  </a:lnTo>
                  <a:lnTo>
                    <a:pt x="647" y="575"/>
                  </a:lnTo>
                  <a:lnTo>
                    <a:pt x="638" y="581"/>
                  </a:lnTo>
                  <a:lnTo>
                    <a:pt x="626" y="586"/>
                  </a:lnTo>
                  <a:lnTo>
                    <a:pt x="605" y="592"/>
                  </a:lnTo>
                  <a:lnTo>
                    <a:pt x="594" y="598"/>
                  </a:lnTo>
                  <a:lnTo>
                    <a:pt x="589" y="604"/>
                  </a:lnTo>
                  <a:lnTo>
                    <a:pt x="582" y="608"/>
                  </a:lnTo>
                  <a:lnTo>
                    <a:pt x="577" y="612"/>
                  </a:lnTo>
                  <a:lnTo>
                    <a:pt x="570" y="614"/>
                  </a:lnTo>
                  <a:lnTo>
                    <a:pt x="563" y="618"/>
                  </a:lnTo>
                  <a:lnTo>
                    <a:pt x="556" y="622"/>
                  </a:lnTo>
                  <a:lnTo>
                    <a:pt x="549" y="628"/>
                  </a:lnTo>
                  <a:lnTo>
                    <a:pt x="545" y="638"/>
                  </a:lnTo>
                  <a:lnTo>
                    <a:pt x="531" y="644"/>
                  </a:lnTo>
                  <a:lnTo>
                    <a:pt x="514" y="654"/>
                  </a:lnTo>
                  <a:lnTo>
                    <a:pt x="512" y="660"/>
                  </a:lnTo>
                  <a:lnTo>
                    <a:pt x="510" y="664"/>
                  </a:lnTo>
                  <a:lnTo>
                    <a:pt x="505" y="668"/>
                  </a:lnTo>
                  <a:lnTo>
                    <a:pt x="500" y="670"/>
                  </a:lnTo>
                  <a:lnTo>
                    <a:pt x="489" y="672"/>
                  </a:lnTo>
                  <a:lnTo>
                    <a:pt x="477" y="672"/>
                  </a:lnTo>
                  <a:lnTo>
                    <a:pt x="468" y="674"/>
                  </a:lnTo>
                  <a:lnTo>
                    <a:pt x="456" y="676"/>
                  </a:lnTo>
                  <a:lnTo>
                    <a:pt x="449" y="682"/>
                  </a:lnTo>
                  <a:lnTo>
                    <a:pt x="438" y="686"/>
                  </a:lnTo>
                  <a:lnTo>
                    <a:pt x="428" y="690"/>
                  </a:lnTo>
                  <a:lnTo>
                    <a:pt x="419" y="695"/>
                  </a:lnTo>
                  <a:lnTo>
                    <a:pt x="407" y="699"/>
                  </a:lnTo>
                  <a:lnTo>
                    <a:pt x="396" y="701"/>
                  </a:lnTo>
                  <a:lnTo>
                    <a:pt x="382" y="699"/>
                  </a:lnTo>
                  <a:lnTo>
                    <a:pt x="372" y="697"/>
                  </a:lnTo>
                  <a:lnTo>
                    <a:pt x="368" y="690"/>
                  </a:lnTo>
                  <a:lnTo>
                    <a:pt x="358" y="684"/>
                  </a:lnTo>
                  <a:lnTo>
                    <a:pt x="347" y="682"/>
                  </a:lnTo>
                  <a:lnTo>
                    <a:pt x="333" y="684"/>
                  </a:lnTo>
                  <a:lnTo>
                    <a:pt x="319" y="678"/>
                  </a:lnTo>
                  <a:lnTo>
                    <a:pt x="307" y="674"/>
                  </a:lnTo>
                  <a:lnTo>
                    <a:pt x="298" y="680"/>
                  </a:lnTo>
                  <a:lnTo>
                    <a:pt x="284" y="682"/>
                  </a:lnTo>
                  <a:lnTo>
                    <a:pt x="277" y="682"/>
                  </a:lnTo>
                  <a:lnTo>
                    <a:pt x="270" y="682"/>
                  </a:lnTo>
                  <a:lnTo>
                    <a:pt x="265" y="684"/>
                  </a:lnTo>
                  <a:lnTo>
                    <a:pt x="263" y="686"/>
                  </a:lnTo>
                  <a:lnTo>
                    <a:pt x="268" y="697"/>
                  </a:lnTo>
                  <a:lnTo>
                    <a:pt x="275" y="705"/>
                  </a:lnTo>
                  <a:lnTo>
                    <a:pt x="277" y="727"/>
                  </a:lnTo>
                  <a:lnTo>
                    <a:pt x="277" y="749"/>
                  </a:lnTo>
                  <a:lnTo>
                    <a:pt x="263" y="769"/>
                  </a:lnTo>
                  <a:lnTo>
                    <a:pt x="244" y="787"/>
                  </a:lnTo>
                  <a:lnTo>
                    <a:pt x="235" y="795"/>
                  </a:lnTo>
                  <a:lnTo>
                    <a:pt x="226" y="801"/>
                  </a:lnTo>
                  <a:lnTo>
                    <a:pt x="216" y="806"/>
                  </a:lnTo>
                  <a:lnTo>
                    <a:pt x="207" y="806"/>
                  </a:lnTo>
                  <a:lnTo>
                    <a:pt x="191" y="804"/>
                  </a:lnTo>
                  <a:lnTo>
                    <a:pt x="179" y="806"/>
                  </a:lnTo>
                  <a:lnTo>
                    <a:pt x="170" y="810"/>
                  </a:lnTo>
                  <a:lnTo>
                    <a:pt x="163" y="814"/>
                  </a:lnTo>
                  <a:lnTo>
                    <a:pt x="158" y="818"/>
                  </a:lnTo>
                  <a:lnTo>
                    <a:pt x="151" y="824"/>
                  </a:lnTo>
                  <a:lnTo>
                    <a:pt x="142" y="826"/>
                  </a:lnTo>
                  <a:lnTo>
                    <a:pt x="128" y="828"/>
                  </a:lnTo>
                  <a:lnTo>
                    <a:pt x="116" y="828"/>
                  </a:lnTo>
                  <a:lnTo>
                    <a:pt x="102" y="826"/>
                  </a:lnTo>
                  <a:lnTo>
                    <a:pt x="95" y="824"/>
                  </a:lnTo>
                  <a:lnTo>
                    <a:pt x="88" y="820"/>
                  </a:lnTo>
                  <a:lnTo>
                    <a:pt x="84" y="816"/>
                  </a:lnTo>
                  <a:lnTo>
                    <a:pt x="77" y="810"/>
                  </a:lnTo>
                  <a:lnTo>
                    <a:pt x="65" y="789"/>
                  </a:lnTo>
                  <a:lnTo>
                    <a:pt x="51" y="769"/>
                  </a:lnTo>
                  <a:lnTo>
                    <a:pt x="33" y="769"/>
                  </a:lnTo>
                  <a:lnTo>
                    <a:pt x="14" y="769"/>
                  </a:lnTo>
                  <a:lnTo>
                    <a:pt x="7" y="767"/>
                  </a:lnTo>
                  <a:lnTo>
                    <a:pt x="0" y="763"/>
                  </a:lnTo>
                  <a:lnTo>
                    <a:pt x="7" y="753"/>
                  </a:lnTo>
                  <a:lnTo>
                    <a:pt x="14" y="745"/>
                  </a:lnTo>
                  <a:lnTo>
                    <a:pt x="19" y="739"/>
                  </a:lnTo>
                  <a:lnTo>
                    <a:pt x="21" y="735"/>
                  </a:lnTo>
                  <a:lnTo>
                    <a:pt x="23" y="731"/>
                  </a:lnTo>
                  <a:lnTo>
                    <a:pt x="23" y="725"/>
                  </a:lnTo>
                  <a:lnTo>
                    <a:pt x="28" y="676"/>
                  </a:lnTo>
                  <a:lnTo>
                    <a:pt x="23" y="666"/>
                  </a:lnTo>
                  <a:lnTo>
                    <a:pt x="19" y="654"/>
                  </a:lnTo>
                  <a:lnTo>
                    <a:pt x="14" y="648"/>
                  </a:lnTo>
                  <a:lnTo>
                    <a:pt x="12" y="640"/>
                  </a:lnTo>
                  <a:lnTo>
                    <a:pt x="12" y="632"/>
                  </a:lnTo>
                  <a:lnTo>
                    <a:pt x="12" y="622"/>
                  </a:lnTo>
                  <a:lnTo>
                    <a:pt x="23" y="604"/>
                  </a:lnTo>
                  <a:lnTo>
                    <a:pt x="40" y="581"/>
                  </a:lnTo>
                  <a:lnTo>
                    <a:pt x="49" y="561"/>
                  </a:lnTo>
                  <a:lnTo>
                    <a:pt x="63" y="541"/>
                  </a:lnTo>
                  <a:lnTo>
                    <a:pt x="65" y="523"/>
                  </a:lnTo>
                  <a:lnTo>
                    <a:pt x="72" y="503"/>
                  </a:lnTo>
                  <a:lnTo>
                    <a:pt x="77" y="495"/>
                  </a:lnTo>
                  <a:lnTo>
                    <a:pt x="86" y="487"/>
                  </a:lnTo>
                  <a:lnTo>
                    <a:pt x="91" y="483"/>
                  </a:lnTo>
                  <a:lnTo>
                    <a:pt x="98" y="481"/>
                  </a:lnTo>
                  <a:lnTo>
                    <a:pt x="107" y="481"/>
                  </a:lnTo>
                  <a:lnTo>
                    <a:pt x="116" y="479"/>
                  </a:lnTo>
                  <a:lnTo>
                    <a:pt x="128" y="479"/>
                  </a:lnTo>
                  <a:lnTo>
                    <a:pt x="135" y="477"/>
                  </a:lnTo>
                  <a:lnTo>
                    <a:pt x="142" y="474"/>
                  </a:lnTo>
                  <a:lnTo>
                    <a:pt x="147" y="470"/>
                  </a:lnTo>
                  <a:lnTo>
                    <a:pt x="151" y="466"/>
                  </a:lnTo>
                  <a:lnTo>
                    <a:pt x="158" y="462"/>
                  </a:lnTo>
                  <a:lnTo>
                    <a:pt x="165" y="460"/>
                  </a:lnTo>
                  <a:lnTo>
                    <a:pt x="177" y="458"/>
                  </a:lnTo>
                  <a:lnTo>
                    <a:pt x="189" y="454"/>
                  </a:lnTo>
                  <a:lnTo>
                    <a:pt x="200" y="448"/>
                  </a:lnTo>
                  <a:lnTo>
                    <a:pt x="212" y="440"/>
                  </a:lnTo>
                  <a:lnTo>
                    <a:pt x="223" y="430"/>
                  </a:lnTo>
                  <a:lnTo>
                    <a:pt x="230" y="422"/>
                  </a:lnTo>
                  <a:lnTo>
                    <a:pt x="240" y="412"/>
                  </a:lnTo>
                  <a:lnTo>
                    <a:pt x="244" y="408"/>
                  </a:lnTo>
                  <a:lnTo>
                    <a:pt x="251" y="404"/>
                  </a:lnTo>
                  <a:lnTo>
                    <a:pt x="258" y="402"/>
                  </a:lnTo>
                  <a:lnTo>
                    <a:pt x="265" y="402"/>
                  </a:lnTo>
                  <a:lnTo>
                    <a:pt x="284" y="404"/>
                  </a:lnTo>
                  <a:lnTo>
                    <a:pt x="303" y="406"/>
                  </a:lnTo>
                  <a:lnTo>
                    <a:pt x="324" y="410"/>
                  </a:lnTo>
                  <a:lnTo>
                    <a:pt x="342" y="412"/>
                  </a:lnTo>
                  <a:lnTo>
                    <a:pt x="356" y="412"/>
                  </a:lnTo>
                  <a:lnTo>
                    <a:pt x="368" y="410"/>
                  </a:lnTo>
                  <a:lnTo>
                    <a:pt x="375" y="408"/>
                  </a:lnTo>
                  <a:lnTo>
                    <a:pt x="382" y="402"/>
                  </a:lnTo>
                  <a:lnTo>
                    <a:pt x="386" y="398"/>
                  </a:lnTo>
                  <a:lnTo>
                    <a:pt x="389" y="390"/>
                  </a:lnTo>
                  <a:lnTo>
                    <a:pt x="391" y="382"/>
                  </a:lnTo>
                  <a:lnTo>
                    <a:pt x="391" y="370"/>
                  </a:lnTo>
                  <a:lnTo>
                    <a:pt x="391" y="361"/>
                  </a:lnTo>
                  <a:lnTo>
                    <a:pt x="386" y="355"/>
                  </a:lnTo>
                  <a:lnTo>
                    <a:pt x="382" y="351"/>
                  </a:lnTo>
                  <a:lnTo>
                    <a:pt x="377" y="345"/>
                  </a:lnTo>
                  <a:lnTo>
                    <a:pt x="372" y="339"/>
                  </a:lnTo>
                  <a:lnTo>
                    <a:pt x="368" y="333"/>
                  </a:lnTo>
                  <a:lnTo>
                    <a:pt x="365" y="323"/>
                  </a:lnTo>
                  <a:lnTo>
                    <a:pt x="363" y="313"/>
                  </a:lnTo>
                  <a:lnTo>
                    <a:pt x="365" y="301"/>
                  </a:lnTo>
                  <a:lnTo>
                    <a:pt x="368" y="291"/>
                  </a:lnTo>
                  <a:lnTo>
                    <a:pt x="375" y="283"/>
                  </a:lnTo>
                  <a:lnTo>
                    <a:pt x="379" y="277"/>
                  </a:lnTo>
                  <a:lnTo>
                    <a:pt x="386" y="271"/>
                  </a:lnTo>
                  <a:lnTo>
                    <a:pt x="391" y="263"/>
                  </a:lnTo>
                  <a:lnTo>
                    <a:pt x="396" y="254"/>
                  </a:lnTo>
                  <a:lnTo>
                    <a:pt x="398" y="242"/>
                  </a:lnTo>
                  <a:lnTo>
                    <a:pt x="391" y="216"/>
                  </a:lnTo>
                  <a:lnTo>
                    <a:pt x="384" y="194"/>
                  </a:lnTo>
                  <a:lnTo>
                    <a:pt x="389" y="186"/>
                  </a:lnTo>
                  <a:lnTo>
                    <a:pt x="391" y="174"/>
                  </a:lnTo>
                  <a:lnTo>
                    <a:pt x="391" y="160"/>
                  </a:lnTo>
                  <a:lnTo>
                    <a:pt x="389" y="145"/>
                  </a:lnTo>
                  <a:lnTo>
                    <a:pt x="389" y="139"/>
                  </a:lnTo>
                  <a:lnTo>
                    <a:pt x="391" y="135"/>
                  </a:lnTo>
                  <a:lnTo>
                    <a:pt x="393" y="131"/>
                  </a:lnTo>
                  <a:lnTo>
                    <a:pt x="398" y="127"/>
                  </a:lnTo>
                  <a:lnTo>
                    <a:pt x="407" y="121"/>
                  </a:lnTo>
                  <a:lnTo>
                    <a:pt x="417" y="111"/>
                  </a:lnTo>
                  <a:lnTo>
                    <a:pt x="421" y="103"/>
                  </a:lnTo>
                  <a:lnTo>
                    <a:pt x="424" y="91"/>
                  </a:lnTo>
                  <a:lnTo>
                    <a:pt x="426" y="87"/>
                  </a:lnTo>
                  <a:lnTo>
                    <a:pt x="428" y="81"/>
                  </a:lnTo>
                  <a:lnTo>
                    <a:pt x="435" y="77"/>
                  </a:lnTo>
                  <a:lnTo>
                    <a:pt x="442" y="73"/>
                  </a:lnTo>
                  <a:lnTo>
                    <a:pt x="454" y="71"/>
                  </a:lnTo>
                  <a:lnTo>
                    <a:pt x="470" y="67"/>
                  </a:lnTo>
                  <a:lnTo>
                    <a:pt x="477" y="65"/>
                  </a:lnTo>
                  <a:lnTo>
                    <a:pt x="486" y="59"/>
                  </a:lnTo>
                  <a:lnTo>
                    <a:pt x="498" y="53"/>
                  </a:lnTo>
                  <a:lnTo>
                    <a:pt x="507" y="45"/>
                  </a:lnTo>
                  <a:lnTo>
                    <a:pt x="514" y="39"/>
                  </a:lnTo>
                  <a:lnTo>
                    <a:pt x="521" y="30"/>
                  </a:lnTo>
                  <a:lnTo>
                    <a:pt x="526" y="22"/>
                  </a:lnTo>
                  <a:lnTo>
                    <a:pt x="526" y="14"/>
                  </a:lnTo>
                  <a:lnTo>
                    <a:pt x="528" y="10"/>
                  </a:lnTo>
                  <a:lnTo>
                    <a:pt x="528" y="0"/>
                  </a:lnTo>
                  <a:lnTo>
                    <a:pt x="533" y="2"/>
                  </a:lnTo>
                  <a:lnTo>
                    <a:pt x="538" y="4"/>
                  </a:lnTo>
                  <a:lnTo>
                    <a:pt x="538" y="6"/>
                  </a:lnTo>
                  <a:lnTo>
                    <a:pt x="538" y="8"/>
                  </a:lnTo>
                  <a:lnTo>
                    <a:pt x="538" y="14"/>
                  </a:lnTo>
                  <a:lnTo>
                    <a:pt x="542" y="16"/>
                  </a:lnTo>
                  <a:lnTo>
                    <a:pt x="559" y="20"/>
                  </a:lnTo>
                  <a:lnTo>
                    <a:pt x="573" y="20"/>
                  </a:lnTo>
                  <a:lnTo>
                    <a:pt x="589" y="20"/>
                  </a:lnTo>
                  <a:lnTo>
                    <a:pt x="603" y="20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Freeform 114"/>
            <p:cNvSpPr>
              <a:spLocks/>
            </p:cNvSpPr>
            <p:nvPr/>
          </p:nvSpPr>
          <p:spPr bwMode="auto">
            <a:xfrm>
              <a:off x="3917529" y="3934305"/>
              <a:ext cx="754992" cy="717903"/>
            </a:xfrm>
            <a:custGeom>
              <a:avLst/>
              <a:gdLst>
                <a:gd name="T0" fmla="*/ 1 w 824"/>
                <a:gd name="T1" fmla="*/ 1 h 716"/>
                <a:gd name="T2" fmla="*/ 1 w 824"/>
                <a:gd name="T3" fmla="*/ 1 h 716"/>
                <a:gd name="T4" fmla="*/ 1 w 824"/>
                <a:gd name="T5" fmla="*/ 1 h 716"/>
                <a:gd name="T6" fmla="*/ 1 w 824"/>
                <a:gd name="T7" fmla="*/ 1 h 716"/>
                <a:gd name="T8" fmla="*/ 1 w 824"/>
                <a:gd name="T9" fmla="*/ 1 h 716"/>
                <a:gd name="T10" fmla="*/ 1 w 824"/>
                <a:gd name="T11" fmla="*/ 1 h 716"/>
                <a:gd name="T12" fmla="*/ 1 w 824"/>
                <a:gd name="T13" fmla="*/ 1 h 716"/>
                <a:gd name="T14" fmla="*/ 1 w 824"/>
                <a:gd name="T15" fmla="*/ 1 h 716"/>
                <a:gd name="T16" fmla="*/ 1 w 824"/>
                <a:gd name="T17" fmla="*/ 1 h 716"/>
                <a:gd name="T18" fmla="*/ 1 w 824"/>
                <a:gd name="T19" fmla="*/ 1 h 716"/>
                <a:gd name="T20" fmla="*/ 1 w 824"/>
                <a:gd name="T21" fmla="*/ 1 h 716"/>
                <a:gd name="T22" fmla="*/ 1 w 824"/>
                <a:gd name="T23" fmla="*/ 1 h 716"/>
                <a:gd name="T24" fmla="*/ 1 w 824"/>
                <a:gd name="T25" fmla="*/ 1 h 716"/>
                <a:gd name="T26" fmla="*/ 1 w 824"/>
                <a:gd name="T27" fmla="*/ 1 h 716"/>
                <a:gd name="T28" fmla="*/ 1 w 824"/>
                <a:gd name="T29" fmla="*/ 1 h 716"/>
                <a:gd name="T30" fmla="*/ 1 w 824"/>
                <a:gd name="T31" fmla="*/ 1 h 716"/>
                <a:gd name="T32" fmla="*/ 1 w 824"/>
                <a:gd name="T33" fmla="*/ 1 h 716"/>
                <a:gd name="T34" fmla="*/ 1 w 824"/>
                <a:gd name="T35" fmla="*/ 1 h 716"/>
                <a:gd name="T36" fmla="*/ 1 w 824"/>
                <a:gd name="T37" fmla="*/ 1 h 716"/>
                <a:gd name="T38" fmla="*/ 1 w 824"/>
                <a:gd name="T39" fmla="*/ 1 h 716"/>
                <a:gd name="T40" fmla="*/ 1 w 824"/>
                <a:gd name="T41" fmla="*/ 1 h 716"/>
                <a:gd name="T42" fmla="*/ 1 w 824"/>
                <a:gd name="T43" fmla="*/ 1 h 716"/>
                <a:gd name="T44" fmla="*/ 1 w 824"/>
                <a:gd name="T45" fmla="*/ 1 h 716"/>
                <a:gd name="T46" fmla="*/ 1 w 824"/>
                <a:gd name="T47" fmla="*/ 1 h 716"/>
                <a:gd name="T48" fmla="*/ 1 w 824"/>
                <a:gd name="T49" fmla="*/ 1 h 716"/>
                <a:gd name="T50" fmla="*/ 0 w 824"/>
                <a:gd name="T51" fmla="*/ 1 h 716"/>
                <a:gd name="T52" fmla="*/ 1 w 824"/>
                <a:gd name="T53" fmla="*/ 1 h 716"/>
                <a:gd name="T54" fmla="*/ 1 w 824"/>
                <a:gd name="T55" fmla="*/ 1 h 716"/>
                <a:gd name="T56" fmla="*/ 1 w 824"/>
                <a:gd name="T57" fmla="*/ 1 h 716"/>
                <a:gd name="T58" fmla="*/ 1 w 824"/>
                <a:gd name="T59" fmla="*/ 1 h 716"/>
                <a:gd name="T60" fmla="*/ 1 w 824"/>
                <a:gd name="T61" fmla="*/ 1 h 716"/>
                <a:gd name="T62" fmla="*/ 1 w 824"/>
                <a:gd name="T63" fmla="*/ 1 h 716"/>
                <a:gd name="T64" fmla="*/ 1 w 824"/>
                <a:gd name="T65" fmla="*/ 1 h 716"/>
                <a:gd name="T66" fmla="*/ 1 w 824"/>
                <a:gd name="T67" fmla="*/ 1 h 716"/>
                <a:gd name="T68" fmla="*/ 1 w 824"/>
                <a:gd name="T69" fmla="*/ 1 h 716"/>
                <a:gd name="T70" fmla="*/ 1 w 824"/>
                <a:gd name="T71" fmla="*/ 1 h 716"/>
                <a:gd name="T72" fmla="*/ 1 w 824"/>
                <a:gd name="T73" fmla="*/ 1 h 716"/>
                <a:gd name="T74" fmla="*/ 1 w 824"/>
                <a:gd name="T75" fmla="*/ 1 h 716"/>
                <a:gd name="T76" fmla="*/ 1 w 824"/>
                <a:gd name="T77" fmla="*/ 1 h 716"/>
                <a:gd name="T78" fmla="*/ 1 w 824"/>
                <a:gd name="T79" fmla="*/ 1 h 716"/>
                <a:gd name="T80" fmla="*/ 1 w 824"/>
                <a:gd name="T81" fmla="*/ 1 h 716"/>
                <a:gd name="T82" fmla="*/ 1 w 824"/>
                <a:gd name="T83" fmla="*/ 1 h 716"/>
                <a:gd name="T84" fmla="*/ 1 w 824"/>
                <a:gd name="T85" fmla="*/ 1 h 716"/>
                <a:gd name="T86" fmla="*/ 1 w 824"/>
                <a:gd name="T87" fmla="*/ 1 h 716"/>
                <a:gd name="T88" fmla="*/ 1 w 824"/>
                <a:gd name="T89" fmla="*/ 1 h 716"/>
                <a:gd name="T90" fmla="*/ 1 w 824"/>
                <a:gd name="T91" fmla="*/ 1 h 716"/>
                <a:gd name="T92" fmla="*/ 1 w 824"/>
                <a:gd name="T93" fmla="*/ 1 h 716"/>
                <a:gd name="T94" fmla="*/ 1 w 824"/>
                <a:gd name="T95" fmla="*/ 1 h 716"/>
                <a:gd name="T96" fmla="*/ 1 w 824"/>
                <a:gd name="T97" fmla="*/ 1 h 716"/>
                <a:gd name="T98" fmla="*/ 1 w 824"/>
                <a:gd name="T99" fmla="*/ 1 h 716"/>
                <a:gd name="T100" fmla="*/ 1 w 824"/>
                <a:gd name="T101" fmla="*/ 1 h 716"/>
                <a:gd name="T102" fmla="*/ 1 w 824"/>
                <a:gd name="T103" fmla="*/ 1 h 716"/>
                <a:gd name="T104" fmla="*/ 1 w 824"/>
                <a:gd name="T105" fmla="*/ 1 h 716"/>
                <a:gd name="T106" fmla="*/ 1 w 824"/>
                <a:gd name="T107" fmla="*/ 1 h 716"/>
                <a:gd name="T108" fmla="*/ 1 w 824"/>
                <a:gd name="T109" fmla="*/ 1 h 716"/>
                <a:gd name="T110" fmla="*/ 1 w 824"/>
                <a:gd name="T111" fmla="*/ 1 h 716"/>
                <a:gd name="T112" fmla="*/ 1 w 824"/>
                <a:gd name="T113" fmla="*/ 1 h 716"/>
                <a:gd name="T114" fmla="*/ 1 w 824"/>
                <a:gd name="T115" fmla="*/ 1 h 716"/>
                <a:gd name="T116" fmla="*/ 1 w 824"/>
                <a:gd name="T117" fmla="*/ 1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24"/>
                <a:gd name="T178" fmla="*/ 0 h 716"/>
                <a:gd name="T179" fmla="*/ 824 w 824"/>
                <a:gd name="T180" fmla="*/ 716 h 7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24" h="716">
                  <a:moveTo>
                    <a:pt x="824" y="236"/>
                  </a:moveTo>
                  <a:lnTo>
                    <a:pt x="796" y="222"/>
                  </a:lnTo>
                  <a:lnTo>
                    <a:pt x="771" y="210"/>
                  </a:lnTo>
                  <a:lnTo>
                    <a:pt x="738" y="199"/>
                  </a:lnTo>
                  <a:lnTo>
                    <a:pt x="701" y="189"/>
                  </a:lnTo>
                  <a:lnTo>
                    <a:pt x="694" y="181"/>
                  </a:lnTo>
                  <a:lnTo>
                    <a:pt x="685" y="175"/>
                  </a:lnTo>
                  <a:lnTo>
                    <a:pt x="678" y="173"/>
                  </a:lnTo>
                  <a:lnTo>
                    <a:pt x="673" y="171"/>
                  </a:lnTo>
                  <a:lnTo>
                    <a:pt x="666" y="169"/>
                  </a:lnTo>
                  <a:lnTo>
                    <a:pt x="661" y="169"/>
                  </a:lnTo>
                  <a:lnTo>
                    <a:pt x="657" y="165"/>
                  </a:lnTo>
                  <a:lnTo>
                    <a:pt x="654" y="161"/>
                  </a:lnTo>
                  <a:lnTo>
                    <a:pt x="636" y="157"/>
                  </a:lnTo>
                  <a:lnTo>
                    <a:pt x="615" y="155"/>
                  </a:lnTo>
                  <a:lnTo>
                    <a:pt x="605" y="153"/>
                  </a:lnTo>
                  <a:lnTo>
                    <a:pt x="598" y="151"/>
                  </a:lnTo>
                  <a:lnTo>
                    <a:pt x="594" y="147"/>
                  </a:lnTo>
                  <a:lnTo>
                    <a:pt x="594" y="143"/>
                  </a:lnTo>
                  <a:lnTo>
                    <a:pt x="603" y="133"/>
                  </a:lnTo>
                  <a:lnTo>
                    <a:pt x="608" y="123"/>
                  </a:lnTo>
                  <a:lnTo>
                    <a:pt x="605" y="121"/>
                  </a:lnTo>
                  <a:lnTo>
                    <a:pt x="601" y="119"/>
                  </a:lnTo>
                  <a:lnTo>
                    <a:pt x="591" y="119"/>
                  </a:lnTo>
                  <a:lnTo>
                    <a:pt x="582" y="119"/>
                  </a:lnTo>
                  <a:lnTo>
                    <a:pt x="575" y="115"/>
                  </a:lnTo>
                  <a:lnTo>
                    <a:pt x="571" y="111"/>
                  </a:lnTo>
                  <a:lnTo>
                    <a:pt x="568" y="105"/>
                  </a:lnTo>
                  <a:lnTo>
                    <a:pt x="571" y="101"/>
                  </a:lnTo>
                  <a:lnTo>
                    <a:pt x="571" y="92"/>
                  </a:lnTo>
                  <a:lnTo>
                    <a:pt x="575" y="84"/>
                  </a:lnTo>
                  <a:lnTo>
                    <a:pt x="568" y="84"/>
                  </a:lnTo>
                  <a:lnTo>
                    <a:pt x="559" y="82"/>
                  </a:lnTo>
                  <a:lnTo>
                    <a:pt x="550" y="78"/>
                  </a:lnTo>
                  <a:lnTo>
                    <a:pt x="543" y="72"/>
                  </a:lnTo>
                  <a:lnTo>
                    <a:pt x="526" y="60"/>
                  </a:lnTo>
                  <a:lnTo>
                    <a:pt x="519" y="52"/>
                  </a:lnTo>
                  <a:lnTo>
                    <a:pt x="517" y="40"/>
                  </a:lnTo>
                  <a:lnTo>
                    <a:pt x="515" y="26"/>
                  </a:lnTo>
                  <a:lnTo>
                    <a:pt x="515" y="22"/>
                  </a:lnTo>
                  <a:lnTo>
                    <a:pt x="512" y="16"/>
                  </a:lnTo>
                  <a:lnTo>
                    <a:pt x="505" y="14"/>
                  </a:lnTo>
                  <a:lnTo>
                    <a:pt x="498" y="12"/>
                  </a:lnTo>
                  <a:lnTo>
                    <a:pt x="489" y="16"/>
                  </a:lnTo>
                  <a:lnTo>
                    <a:pt x="473" y="28"/>
                  </a:lnTo>
                  <a:lnTo>
                    <a:pt x="466" y="32"/>
                  </a:lnTo>
                  <a:lnTo>
                    <a:pt x="454" y="32"/>
                  </a:lnTo>
                  <a:lnTo>
                    <a:pt x="445" y="32"/>
                  </a:lnTo>
                  <a:lnTo>
                    <a:pt x="433" y="30"/>
                  </a:lnTo>
                  <a:lnTo>
                    <a:pt x="412" y="26"/>
                  </a:lnTo>
                  <a:lnTo>
                    <a:pt x="401" y="26"/>
                  </a:lnTo>
                  <a:lnTo>
                    <a:pt x="382" y="34"/>
                  </a:lnTo>
                  <a:lnTo>
                    <a:pt x="366" y="42"/>
                  </a:lnTo>
                  <a:lnTo>
                    <a:pt x="342" y="38"/>
                  </a:lnTo>
                  <a:lnTo>
                    <a:pt x="322" y="32"/>
                  </a:lnTo>
                  <a:lnTo>
                    <a:pt x="310" y="32"/>
                  </a:lnTo>
                  <a:lnTo>
                    <a:pt x="298" y="26"/>
                  </a:lnTo>
                  <a:lnTo>
                    <a:pt x="287" y="20"/>
                  </a:lnTo>
                  <a:lnTo>
                    <a:pt x="273" y="12"/>
                  </a:lnTo>
                  <a:lnTo>
                    <a:pt x="259" y="6"/>
                  </a:lnTo>
                  <a:lnTo>
                    <a:pt x="245" y="2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19" y="2"/>
                  </a:lnTo>
                  <a:lnTo>
                    <a:pt x="210" y="4"/>
                  </a:lnTo>
                  <a:lnTo>
                    <a:pt x="189" y="12"/>
                  </a:lnTo>
                  <a:lnTo>
                    <a:pt x="173" y="14"/>
                  </a:lnTo>
                  <a:lnTo>
                    <a:pt x="166" y="14"/>
                  </a:lnTo>
                  <a:lnTo>
                    <a:pt x="159" y="18"/>
                  </a:lnTo>
                  <a:lnTo>
                    <a:pt x="152" y="24"/>
                  </a:lnTo>
                  <a:lnTo>
                    <a:pt x="145" y="32"/>
                  </a:lnTo>
                  <a:lnTo>
                    <a:pt x="138" y="42"/>
                  </a:lnTo>
                  <a:lnTo>
                    <a:pt x="131" y="50"/>
                  </a:lnTo>
                  <a:lnTo>
                    <a:pt x="124" y="56"/>
                  </a:lnTo>
                  <a:lnTo>
                    <a:pt x="114" y="62"/>
                  </a:lnTo>
                  <a:lnTo>
                    <a:pt x="105" y="64"/>
                  </a:lnTo>
                  <a:lnTo>
                    <a:pt x="98" y="64"/>
                  </a:lnTo>
                  <a:lnTo>
                    <a:pt x="91" y="66"/>
                  </a:lnTo>
                  <a:lnTo>
                    <a:pt x="86" y="72"/>
                  </a:lnTo>
                  <a:lnTo>
                    <a:pt x="79" y="82"/>
                  </a:lnTo>
                  <a:lnTo>
                    <a:pt x="77" y="94"/>
                  </a:lnTo>
                  <a:lnTo>
                    <a:pt x="77" y="98"/>
                  </a:lnTo>
                  <a:lnTo>
                    <a:pt x="75" y="105"/>
                  </a:lnTo>
                  <a:lnTo>
                    <a:pt x="70" y="109"/>
                  </a:lnTo>
                  <a:lnTo>
                    <a:pt x="65" y="113"/>
                  </a:lnTo>
                  <a:lnTo>
                    <a:pt x="63" y="129"/>
                  </a:lnTo>
                  <a:lnTo>
                    <a:pt x="56" y="151"/>
                  </a:lnTo>
                  <a:lnTo>
                    <a:pt x="52" y="163"/>
                  </a:lnTo>
                  <a:lnTo>
                    <a:pt x="47" y="177"/>
                  </a:lnTo>
                  <a:lnTo>
                    <a:pt x="47" y="189"/>
                  </a:lnTo>
                  <a:lnTo>
                    <a:pt x="47" y="203"/>
                  </a:lnTo>
                  <a:lnTo>
                    <a:pt x="38" y="224"/>
                  </a:lnTo>
                  <a:lnTo>
                    <a:pt x="24" y="244"/>
                  </a:lnTo>
                  <a:lnTo>
                    <a:pt x="17" y="254"/>
                  </a:lnTo>
                  <a:lnTo>
                    <a:pt x="12" y="262"/>
                  </a:lnTo>
                  <a:lnTo>
                    <a:pt x="10" y="270"/>
                  </a:lnTo>
                  <a:lnTo>
                    <a:pt x="10" y="278"/>
                  </a:lnTo>
                  <a:lnTo>
                    <a:pt x="26" y="292"/>
                  </a:lnTo>
                  <a:lnTo>
                    <a:pt x="38" y="304"/>
                  </a:lnTo>
                  <a:lnTo>
                    <a:pt x="31" y="310"/>
                  </a:lnTo>
                  <a:lnTo>
                    <a:pt x="21" y="314"/>
                  </a:lnTo>
                  <a:lnTo>
                    <a:pt x="12" y="304"/>
                  </a:lnTo>
                  <a:lnTo>
                    <a:pt x="3" y="292"/>
                  </a:lnTo>
                  <a:lnTo>
                    <a:pt x="0" y="298"/>
                  </a:lnTo>
                  <a:lnTo>
                    <a:pt x="0" y="308"/>
                  </a:lnTo>
                  <a:lnTo>
                    <a:pt x="3" y="327"/>
                  </a:lnTo>
                  <a:lnTo>
                    <a:pt x="7" y="341"/>
                  </a:lnTo>
                  <a:lnTo>
                    <a:pt x="14" y="351"/>
                  </a:lnTo>
                  <a:lnTo>
                    <a:pt x="21" y="361"/>
                  </a:lnTo>
                  <a:lnTo>
                    <a:pt x="28" y="371"/>
                  </a:lnTo>
                  <a:lnTo>
                    <a:pt x="35" y="381"/>
                  </a:lnTo>
                  <a:lnTo>
                    <a:pt x="40" y="395"/>
                  </a:lnTo>
                  <a:lnTo>
                    <a:pt x="40" y="411"/>
                  </a:lnTo>
                  <a:lnTo>
                    <a:pt x="40" y="430"/>
                  </a:lnTo>
                  <a:lnTo>
                    <a:pt x="38" y="446"/>
                  </a:lnTo>
                  <a:lnTo>
                    <a:pt x="35" y="464"/>
                  </a:lnTo>
                  <a:lnTo>
                    <a:pt x="35" y="480"/>
                  </a:lnTo>
                  <a:lnTo>
                    <a:pt x="33" y="496"/>
                  </a:lnTo>
                  <a:lnTo>
                    <a:pt x="31" y="510"/>
                  </a:lnTo>
                  <a:lnTo>
                    <a:pt x="28" y="516"/>
                  </a:lnTo>
                  <a:lnTo>
                    <a:pt x="28" y="520"/>
                  </a:lnTo>
                  <a:lnTo>
                    <a:pt x="31" y="522"/>
                  </a:lnTo>
                  <a:lnTo>
                    <a:pt x="38" y="522"/>
                  </a:lnTo>
                  <a:lnTo>
                    <a:pt x="47" y="522"/>
                  </a:lnTo>
                  <a:lnTo>
                    <a:pt x="54" y="522"/>
                  </a:lnTo>
                  <a:lnTo>
                    <a:pt x="72" y="528"/>
                  </a:lnTo>
                  <a:lnTo>
                    <a:pt x="86" y="532"/>
                  </a:lnTo>
                  <a:lnTo>
                    <a:pt x="100" y="532"/>
                  </a:lnTo>
                  <a:lnTo>
                    <a:pt x="117" y="530"/>
                  </a:lnTo>
                  <a:lnTo>
                    <a:pt x="138" y="534"/>
                  </a:lnTo>
                  <a:lnTo>
                    <a:pt x="159" y="539"/>
                  </a:lnTo>
                  <a:lnTo>
                    <a:pt x="170" y="536"/>
                  </a:lnTo>
                  <a:lnTo>
                    <a:pt x="180" y="532"/>
                  </a:lnTo>
                  <a:lnTo>
                    <a:pt x="189" y="524"/>
                  </a:lnTo>
                  <a:lnTo>
                    <a:pt x="196" y="516"/>
                  </a:lnTo>
                  <a:lnTo>
                    <a:pt x="214" y="526"/>
                  </a:lnTo>
                  <a:lnTo>
                    <a:pt x="235" y="536"/>
                  </a:lnTo>
                  <a:lnTo>
                    <a:pt x="245" y="536"/>
                  </a:lnTo>
                  <a:lnTo>
                    <a:pt x="252" y="536"/>
                  </a:lnTo>
                  <a:lnTo>
                    <a:pt x="261" y="539"/>
                  </a:lnTo>
                  <a:lnTo>
                    <a:pt x="266" y="541"/>
                  </a:lnTo>
                  <a:lnTo>
                    <a:pt x="270" y="543"/>
                  </a:lnTo>
                  <a:lnTo>
                    <a:pt x="275" y="549"/>
                  </a:lnTo>
                  <a:lnTo>
                    <a:pt x="280" y="555"/>
                  </a:lnTo>
                  <a:lnTo>
                    <a:pt x="282" y="563"/>
                  </a:lnTo>
                  <a:lnTo>
                    <a:pt x="289" y="571"/>
                  </a:lnTo>
                  <a:lnTo>
                    <a:pt x="294" y="581"/>
                  </a:lnTo>
                  <a:lnTo>
                    <a:pt x="291" y="593"/>
                  </a:lnTo>
                  <a:lnTo>
                    <a:pt x="289" y="605"/>
                  </a:lnTo>
                  <a:lnTo>
                    <a:pt x="291" y="613"/>
                  </a:lnTo>
                  <a:lnTo>
                    <a:pt x="294" y="619"/>
                  </a:lnTo>
                  <a:lnTo>
                    <a:pt x="298" y="625"/>
                  </a:lnTo>
                  <a:lnTo>
                    <a:pt x="303" y="629"/>
                  </a:lnTo>
                  <a:lnTo>
                    <a:pt x="305" y="658"/>
                  </a:lnTo>
                  <a:lnTo>
                    <a:pt x="303" y="672"/>
                  </a:lnTo>
                  <a:lnTo>
                    <a:pt x="308" y="676"/>
                  </a:lnTo>
                  <a:lnTo>
                    <a:pt x="310" y="682"/>
                  </a:lnTo>
                  <a:lnTo>
                    <a:pt x="312" y="690"/>
                  </a:lnTo>
                  <a:lnTo>
                    <a:pt x="312" y="698"/>
                  </a:lnTo>
                  <a:lnTo>
                    <a:pt x="315" y="704"/>
                  </a:lnTo>
                  <a:lnTo>
                    <a:pt x="319" y="710"/>
                  </a:lnTo>
                  <a:lnTo>
                    <a:pt x="326" y="714"/>
                  </a:lnTo>
                  <a:lnTo>
                    <a:pt x="338" y="716"/>
                  </a:lnTo>
                  <a:lnTo>
                    <a:pt x="352" y="716"/>
                  </a:lnTo>
                  <a:lnTo>
                    <a:pt x="361" y="716"/>
                  </a:lnTo>
                  <a:lnTo>
                    <a:pt x="370" y="712"/>
                  </a:lnTo>
                  <a:lnTo>
                    <a:pt x="377" y="708"/>
                  </a:lnTo>
                  <a:lnTo>
                    <a:pt x="387" y="704"/>
                  </a:lnTo>
                  <a:lnTo>
                    <a:pt x="394" y="700"/>
                  </a:lnTo>
                  <a:lnTo>
                    <a:pt x="401" y="698"/>
                  </a:lnTo>
                  <a:lnTo>
                    <a:pt x="408" y="696"/>
                  </a:lnTo>
                  <a:lnTo>
                    <a:pt x="415" y="698"/>
                  </a:lnTo>
                  <a:lnTo>
                    <a:pt x="422" y="700"/>
                  </a:lnTo>
                  <a:lnTo>
                    <a:pt x="426" y="702"/>
                  </a:lnTo>
                  <a:lnTo>
                    <a:pt x="431" y="706"/>
                  </a:lnTo>
                  <a:lnTo>
                    <a:pt x="438" y="714"/>
                  </a:lnTo>
                  <a:lnTo>
                    <a:pt x="443" y="716"/>
                  </a:lnTo>
                  <a:lnTo>
                    <a:pt x="459" y="708"/>
                  </a:lnTo>
                  <a:lnTo>
                    <a:pt x="470" y="698"/>
                  </a:lnTo>
                  <a:lnTo>
                    <a:pt x="473" y="674"/>
                  </a:lnTo>
                  <a:lnTo>
                    <a:pt x="480" y="650"/>
                  </a:lnTo>
                  <a:lnTo>
                    <a:pt x="496" y="639"/>
                  </a:lnTo>
                  <a:lnTo>
                    <a:pt x="508" y="629"/>
                  </a:lnTo>
                  <a:lnTo>
                    <a:pt x="512" y="613"/>
                  </a:lnTo>
                  <a:lnTo>
                    <a:pt x="519" y="599"/>
                  </a:lnTo>
                  <a:lnTo>
                    <a:pt x="522" y="593"/>
                  </a:lnTo>
                  <a:lnTo>
                    <a:pt x="526" y="589"/>
                  </a:lnTo>
                  <a:lnTo>
                    <a:pt x="533" y="585"/>
                  </a:lnTo>
                  <a:lnTo>
                    <a:pt x="543" y="581"/>
                  </a:lnTo>
                  <a:lnTo>
                    <a:pt x="561" y="575"/>
                  </a:lnTo>
                  <a:lnTo>
                    <a:pt x="573" y="567"/>
                  </a:lnTo>
                  <a:lnTo>
                    <a:pt x="582" y="561"/>
                  </a:lnTo>
                  <a:lnTo>
                    <a:pt x="589" y="553"/>
                  </a:lnTo>
                  <a:lnTo>
                    <a:pt x="596" y="545"/>
                  </a:lnTo>
                  <a:lnTo>
                    <a:pt x="605" y="539"/>
                  </a:lnTo>
                  <a:lnTo>
                    <a:pt x="617" y="532"/>
                  </a:lnTo>
                  <a:lnTo>
                    <a:pt x="633" y="526"/>
                  </a:lnTo>
                  <a:lnTo>
                    <a:pt x="643" y="522"/>
                  </a:lnTo>
                  <a:lnTo>
                    <a:pt x="654" y="514"/>
                  </a:lnTo>
                  <a:lnTo>
                    <a:pt x="664" y="506"/>
                  </a:lnTo>
                  <a:lnTo>
                    <a:pt x="673" y="496"/>
                  </a:lnTo>
                  <a:lnTo>
                    <a:pt x="680" y="486"/>
                  </a:lnTo>
                  <a:lnTo>
                    <a:pt x="685" y="476"/>
                  </a:lnTo>
                  <a:lnTo>
                    <a:pt x="689" y="466"/>
                  </a:lnTo>
                  <a:lnTo>
                    <a:pt x="689" y="460"/>
                  </a:lnTo>
                  <a:lnTo>
                    <a:pt x="689" y="456"/>
                  </a:lnTo>
                  <a:lnTo>
                    <a:pt x="689" y="452"/>
                  </a:lnTo>
                  <a:lnTo>
                    <a:pt x="694" y="452"/>
                  </a:lnTo>
                  <a:lnTo>
                    <a:pt x="696" y="450"/>
                  </a:lnTo>
                  <a:lnTo>
                    <a:pt x="701" y="450"/>
                  </a:lnTo>
                  <a:lnTo>
                    <a:pt x="706" y="448"/>
                  </a:lnTo>
                  <a:lnTo>
                    <a:pt x="708" y="446"/>
                  </a:lnTo>
                  <a:lnTo>
                    <a:pt x="710" y="442"/>
                  </a:lnTo>
                  <a:lnTo>
                    <a:pt x="713" y="427"/>
                  </a:lnTo>
                  <a:lnTo>
                    <a:pt x="715" y="417"/>
                  </a:lnTo>
                  <a:lnTo>
                    <a:pt x="719" y="409"/>
                  </a:lnTo>
                  <a:lnTo>
                    <a:pt x="724" y="403"/>
                  </a:lnTo>
                  <a:lnTo>
                    <a:pt x="733" y="397"/>
                  </a:lnTo>
                  <a:lnTo>
                    <a:pt x="738" y="391"/>
                  </a:lnTo>
                  <a:lnTo>
                    <a:pt x="740" y="375"/>
                  </a:lnTo>
                  <a:lnTo>
                    <a:pt x="745" y="363"/>
                  </a:lnTo>
                  <a:lnTo>
                    <a:pt x="750" y="355"/>
                  </a:lnTo>
                  <a:lnTo>
                    <a:pt x="754" y="351"/>
                  </a:lnTo>
                  <a:lnTo>
                    <a:pt x="764" y="345"/>
                  </a:lnTo>
                  <a:lnTo>
                    <a:pt x="773" y="337"/>
                  </a:lnTo>
                  <a:lnTo>
                    <a:pt x="778" y="331"/>
                  </a:lnTo>
                  <a:lnTo>
                    <a:pt x="782" y="327"/>
                  </a:lnTo>
                  <a:lnTo>
                    <a:pt x="789" y="325"/>
                  </a:lnTo>
                  <a:lnTo>
                    <a:pt x="799" y="325"/>
                  </a:lnTo>
                  <a:lnTo>
                    <a:pt x="803" y="323"/>
                  </a:lnTo>
                  <a:lnTo>
                    <a:pt x="810" y="319"/>
                  </a:lnTo>
                  <a:lnTo>
                    <a:pt x="813" y="312"/>
                  </a:lnTo>
                  <a:lnTo>
                    <a:pt x="813" y="300"/>
                  </a:lnTo>
                  <a:lnTo>
                    <a:pt x="815" y="274"/>
                  </a:lnTo>
                  <a:lnTo>
                    <a:pt x="817" y="258"/>
                  </a:lnTo>
                  <a:lnTo>
                    <a:pt x="822" y="246"/>
                  </a:lnTo>
                  <a:lnTo>
                    <a:pt x="824" y="23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115"/>
            <p:cNvSpPr>
              <a:spLocks/>
            </p:cNvSpPr>
            <p:nvPr/>
          </p:nvSpPr>
          <p:spPr bwMode="auto">
            <a:xfrm>
              <a:off x="3917529" y="3934305"/>
              <a:ext cx="754992" cy="717903"/>
            </a:xfrm>
            <a:custGeom>
              <a:avLst/>
              <a:gdLst>
                <a:gd name="T0" fmla="*/ 1 w 824"/>
                <a:gd name="T1" fmla="*/ 1 h 716"/>
                <a:gd name="T2" fmla="*/ 1 w 824"/>
                <a:gd name="T3" fmla="*/ 1 h 716"/>
                <a:gd name="T4" fmla="*/ 1 w 824"/>
                <a:gd name="T5" fmla="*/ 1 h 716"/>
                <a:gd name="T6" fmla="*/ 1 w 824"/>
                <a:gd name="T7" fmla="*/ 1 h 716"/>
                <a:gd name="T8" fmla="*/ 1 w 824"/>
                <a:gd name="T9" fmla="*/ 1 h 716"/>
                <a:gd name="T10" fmla="*/ 1 w 824"/>
                <a:gd name="T11" fmla="*/ 1 h 716"/>
                <a:gd name="T12" fmla="*/ 1 w 824"/>
                <a:gd name="T13" fmla="*/ 1 h 716"/>
                <a:gd name="T14" fmla="*/ 1 w 824"/>
                <a:gd name="T15" fmla="*/ 1 h 716"/>
                <a:gd name="T16" fmla="*/ 1 w 824"/>
                <a:gd name="T17" fmla="*/ 1 h 716"/>
                <a:gd name="T18" fmla="*/ 1 w 824"/>
                <a:gd name="T19" fmla="*/ 1 h 716"/>
                <a:gd name="T20" fmla="*/ 1 w 824"/>
                <a:gd name="T21" fmla="*/ 1 h 716"/>
                <a:gd name="T22" fmla="*/ 1 w 824"/>
                <a:gd name="T23" fmla="*/ 1 h 716"/>
                <a:gd name="T24" fmla="*/ 1 w 824"/>
                <a:gd name="T25" fmla="*/ 1 h 716"/>
                <a:gd name="T26" fmla="*/ 1 w 824"/>
                <a:gd name="T27" fmla="*/ 1 h 716"/>
                <a:gd name="T28" fmla="*/ 1 w 824"/>
                <a:gd name="T29" fmla="*/ 1 h 716"/>
                <a:gd name="T30" fmla="*/ 1 w 824"/>
                <a:gd name="T31" fmla="*/ 1 h 716"/>
                <a:gd name="T32" fmla="*/ 1 w 824"/>
                <a:gd name="T33" fmla="*/ 1 h 716"/>
                <a:gd name="T34" fmla="*/ 1 w 824"/>
                <a:gd name="T35" fmla="*/ 1 h 716"/>
                <a:gd name="T36" fmla="*/ 1 w 824"/>
                <a:gd name="T37" fmla="*/ 1 h 716"/>
                <a:gd name="T38" fmla="*/ 1 w 824"/>
                <a:gd name="T39" fmla="*/ 1 h 716"/>
                <a:gd name="T40" fmla="*/ 1 w 824"/>
                <a:gd name="T41" fmla="*/ 1 h 716"/>
                <a:gd name="T42" fmla="*/ 1 w 824"/>
                <a:gd name="T43" fmla="*/ 1 h 716"/>
                <a:gd name="T44" fmla="*/ 1 w 824"/>
                <a:gd name="T45" fmla="*/ 1 h 716"/>
                <a:gd name="T46" fmla="*/ 1 w 824"/>
                <a:gd name="T47" fmla="*/ 1 h 716"/>
                <a:gd name="T48" fmla="*/ 1 w 824"/>
                <a:gd name="T49" fmla="*/ 1 h 716"/>
                <a:gd name="T50" fmla="*/ 0 w 824"/>
                <a:gd name="T51" fmla="*/ 1 h 716"/>
                <a:gd name="T52" fmla="*/ 1 w 824"/>
                <a:gd name="T53" fmla="*/ 1 h 716"/>
                <a:gd name="T54" fmla="*/ 1 w 824"/>
                <a:gd name="T55" fmla="*/ 1 h 716"/>
                <a:gd name="T56" fmla="*/ 1 w 824"/>
                <a:gd name="T57" fmla="*/ 1 h 716"/>
                <a:gd name="T58" fmla="*/ 1 w 824"/>
                <a:gd name="T59" fmla="*/ 1 h 716"/>
                <a:gd name="T60" fmla="*/ 1 w 824"/>
                <a:gd name="T61" fmla="*/ 1 h 716"/>
                <a:gd name="T62" fmla="*/ 1 w 824"/>
                <a:gd name="T63" fmla="*/ 1 h 716"/>
                <a:gd name="T64" fmla="*/ 1 w 824"/>
                <a:gd name="T65" fmla="*/ 1 h 716"/>
                <a:gd name="T66" fmla="*/ 1 w 824"/>
                <a:gd name="T67" fmla="*/ 1 h 716"/>
                <a:gd name="T68" fmla="*/ 1 w 824"/>
                <a:gd name="T69" fmla="*/ 1 h 716"/>
                <a:gd name="T70" fmla="*/ 1 w 824"/>
                <a:gd name="T71" fmla="*/ 1 h 716"/>
                <a:gd name="T72" fmla="*/ 1 w 824"/>
                <a:gd name="T73" fmla="*/ 1 h 716"/>
                <a:gd name="T74" fmla="*/ 1 w 824"/>
                <a:gd name="T75" fmla="*/ 1 h 716"/>
                <a:gd name="T76" fmla="*/ 1 w 824"/>
                <a:gd name="T77" fmla="*/ 1 h 716"/>
                <a:gd name="T78" fmla="*/ 1 w 824"/>
                <a:gd name="T79" fmla="*/ 1 h 716"/>
                <a:gd name="T80" fmla="*/ 1 w 824"/>
                <a:gd name="T81" fmla="*/ 1 h 716"/>
                <a:gd name="T82" fmla="*/ 1 w 824"/>
                <a:gd name="T83" fmla="*/ 1 h 716"/>
                <a:gd name="T84" fmla="*/ 1 w 824"/>
                <a:gd name="T85" fmla="*/ 1 h 716"/>
                <a:gd name="T86" fmla="*/ 1 w 824"/>
                <a:gd name="T87" fmla="*/ 1 h 716"/>
                <a:gd name="T88" fmla="*/ 1 w 824"/>
                <a:gd name="T89" fmla="*/ 1 h 716"/>
                <a:gd name="T90" fmla="*/ 1 w 824"/>
                <a:gd name="T91" fmla="*/ 1 h 716"/>
                <a:gd name="T92" fmla="*/ 1 w 824"/>
                <a:gd name="T93" fmla="*/ 1 h 716"/>
                <a:gd name="T94" fmla="*/ 1 w 824"/>
                <a:gd name="T95" fmla="*/ 1 h 716"/>
                <a:gd name="T96" fmla="*/ 1 w 824"/>
                <a:gd name="T97" fmla="*/ 1 h 716"/>
                <a:gd name="T98" fmla="*/ 1 w 824"/>
                <a:gd name="T99" fmla="*/ 1 h 716"/>
                <a:gd name="T100" fmla="*/ 1 w 824"/>
                <a:gd name="T101" fmla="*/ 1 h 716"/>
                <a:gd name="T102" fmla="*/ 1 w 824"/>
                <a:gd name="T103" fmla="*/ 1 h 716"/>
                <a:gd name="T104" fmla="*/ 1 w 824"/>
                <a:gd name="T105" fmla="*/ 1 h 716"/>
                <a:gd name="T106" fmla="*/ 1 w 824"/>
                <a:gd name="T107" fmla="*/ 1 h 716"/>
                <a:gd name="T108" fmla="*/ 1 w 824"/>
                <a:gd name="T109" fmla="*/ 1 h 716"/>
                <a:gd name="T110" fmla="*/ 1 w 824"/>
                <a:gd name="T111" fmla="*/ 1 h 716"/>
                <a:gd name="T112" fmla="*/ 1 w 824"/>
                <a:gd name="T113" fmla="*/ 1 h 716"/>
                <a:gd name="T114" fmla="*/ 1 w 824"/>
                <a:gd name="T115" fmla="*/ 1 h 716"/>
                <a:gd name="T116" fmla="*/ 1 w 824"/>
                <a:gd name="T117" fmla="*/ 1 h 716"/>
                <a:gd name="T118" fmla="*/ 1 w 824"/>
                <a:gd name="T119" fmla="*/ 1 h 7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4"/>
                <a:gd name="T181" fmla="*/ 0 h 716"/>
                <a:gd name="T182" fmla="*/ 824 w 824"/>
                <a:gd name="T183" fmla="*/ 716 h 7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4" h="716">
                  <a:moveTo>
                    <a:pt x="824" y="236"/>
                  </a:moveTo>
                  <a:lnTo>
                    <a:pt x="796" y="222"/>
                  </a:lnTo>
                  <a:lnTo>
                    <a:pt x="771" y="210"/>
                  </a:lnTo>
                  <a:lnTo>
                    <a:pt x="738" y="199"/>
                  </a:lnTo>
                  <a:lnTo>
                    <a:pt x="701" y="189"/>
                  </a:lnTo>
                  <a:lnTo>
                    <a:pt x="694" y="181"/>
                  </a:lnTo>
                  <a:lnTo>
                    <a:pt x="685" y="175"/>
                  </a:lnTo>
                  <a:lnTo>
                    <a:pt x="678" y="173"/>
                  </a:lnTo>
                  <a:lnTo>
                    <a:pt x="673" y="171"/>
                  </a:lnTo>
                  <a:lnTo>
                    <a:pt x="666" y="169"/>
                  </a:lnTo>
                  <a:lnTo>
                    <a:pt x="661" y="169"/>
                  </a:lnTo>
                  <a:lnTo>
                    <a:pt x="657" y="165"/>
                  </a:lnTo>
                  <a:lnTo>
                    <a:pt x="654" y="161"/>
                  </a:lnTo>
                  <a:lnTo>
                    <a:pt x="636" y="157"/>
                  </a:lnTo>
                  <a:lnTo>
                    <a:pt x="615" y="155"/>
                  </a:lnTo>
                  <a:lnTo>
                    <a:pt x="605" y="153"/>
                  </a:lnTo>
                  <a:lnTo>
                    <a:pt x="598" y="151"/>
                  </a:lnTo>
                  <a:lnTo>
                    <a:pt x="594" y="147"/>
                  </a:lnTo>
                  <a:lnTo>
                    <a:pt x="594" y="143"/>
                  </a:lnTo>
                  <a:lnTo>
                    <a:pt x="603" y="133"/>
                  </a:lnTo>
                  <a:lnTo>
                    <a:pt x="608" y="123"/>
                  </a:lnTo>
                  <a:lnTo>
                    <a:pt x="605" y="121"/>
                  </a:lnTo>
                  <a:lnTo>
                    <a:pt x="601" y="119"/>
                  </a:lnTo>
                  <a:lnTo>
                    <a:pt x="591" y="119"/>
                  </a:lnTo>
                  <a:lnTo>
                    <a:pt x="582" y="119"/>
                  </a:lnTo>
                  <a:lnTo>
                    <a:pt x="575" y="115"/>
                  </a:lnTo>
                  <a:lnTo>
                    <a:pt x="571" y="111"/>
                  </a:lnTo>
                  <a:lnTo>
                    <a:pt x="568" y="105"/>
                  </a:lnTo>
                  <a:lnTo>
                    <a:pt x="571" y="101"/>
                  </a:lnTo>
                  <a:lnTo>
                    <a:pt x="571" y="92"/>
                  </a:lnTo>
                  <a:lnTo>
                    <a:pt x="575" y="84"/>
                  </a:lnTo>
                  <a:lnTo>
                    <a:pt x="568" y="84"/>
                  </a:lnTo>
                  <a:lnTo>
                    <a:pt x="559" y="82"/>
                  </a:lnTo>
                  <a:lnTo>
                    <a:pt x="550" y="78"/>
                  </a:lnTo>
                  <a:lnTo>
                    <a:pt x="543" y="72"/>
                  </a:lnTo>
                  <a:lnTo>
                    <a:pt x="526" y="60"/>
                  </a:lnTo>
                  <a:lnTo>
                    <a:pt x="519" y="52"/>
                  </a:lnTo>
                  <a:lnTo>
                    <a:pt x="517" y="40"/>
                  </a:lnTo>
                  <a:lnTo>
                    <a:pt x="515" y="26"/>
                  </a:lnTo>
                  <a:lnTo>
                    <a:pt x="515" y="22"/>
                  </a:lnTo>
                  <a:lnTo>
                    <a:pt x="512" y="16"/>
                  </a:lnTo>
                  <a:lnTo>
                    <a:pt x="505" y="14"/>
                  </a:lnTo>
                  <a:lnTo>
                    <a:pt x="498" y="12"/>
                  </a:lnTo>
                  <a:lnTo>
                    <a:pt x="489" y="16"/>
                  </a:lnTo>
                  <a:lnTo>
                    <a:pt x="473" y="28"/>
                  </a:lnTo>
                  <a:lnTo>
                    <a:pt x="466" y="32"/>
                  </a:lnTo>
                  <a:lnTo>
                    <a:pt x="454" y="32"/>
                  </a:lnTo>
                  <a:lnTo>
                    <a:pt x="445" y="32"/>
                  </a:lnTo>
                  <a:lnTo>
                    <a:pt x="433" y="30"/>
                  </a:lnTo>
                  <a:lnTo>
                    <a:pt x="412" y="26"/>
                  </a:lnTo>
                  <a:lnTo>
                    <a:pt x="401" y="26"/>
                  </a:lnTo>
                  <a:lnTo>
                    <a:pt x="382" y="34"/>
                  </a:lnTo>
                  <a:lnTo>
                    <a:pt x="366" y="42"/>
                  </a:lnTo>
                  <a:lnTo>
                    <a:pt x="342" y="38"/>
                  </a:lnTo>
                  <a:lnTo>
                    <a:pt x="322" y="32"/>
                  </a:lnTo>
                  <a:lnTo>
                    <a:pt x="310" y="32"/>
                  </a:lnTo>
                  <a:lnTo>
                    <a:pt x="298" y="26"/>
                  </a:lnTo>
                  <a:lnTo>
                    <a:pt x="287" y="20"/>
                  </a:lnTo>
                  <a:lnTo>
                    <a:pt x="273" y="12"/>
                  </a:lnTo>
                  <a:lnTo>
                    <a:pt x="259" y="6"/>
                  </a:lnTo>
                  <a:lnTo>
                    <a:pt x="245" y="2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19" y="2"/>
                  </a:lnTo>
                  <a:lnTo>
                    <a:pt x="210" y="4"/>
                  </a:lnTo>
                  <a:lnTo>
                    <a:pt x="189" y="12"/>
                  </a:lnTo>
                  <a:lnTo>
                    <a:pt x="173" y="14"/>
                  </a:lnTo>
                  <a:lnTo>
                    <a:pt x="166" y="14"/>
                  </a:lnTo>
                  <a:lnTo>
                    <a:pt x="159" y="18"/>
                  </a:lnTo>
                  <a:lnTo>
                    <a:pt x="152" y="24"/>
                  </a:lnTo>
                  <a:lnTo>
                    <a:pt x="145" y="32"/>
                  </a:lnTo>
                  <a:lnTo>
                    <a:pt x="138" y="42"/>
                  </a:lnTo>
                  <a:lnTo>
                    <a:pt x="131" y="50"/>
                  </a:lnTo>
                  <a:lnTo>
                    <a:pt x="124" y="56"/>
                  </a:lnTo>
                  <a:lnTo>
                    <a:pt x="114" y="62"/>
                  </a:lnTo>
                  <a:lnTo>
                    <a:pt x="105" y="64"/>
                  </a:lnTo>
                  <a:lnTo>
                    <a:pt x="98" y="64"/>
                  </a:lnTo>
                  <a:lnTo>
                    <a:pt x="91" y="66"/>
                  </a:lnTo>
                  <a:lnTo>
                    <a:pt x="86" y="72"/>
                  </a:lnTo>
                  <a:lnTo>
                    <a:pt x="79" y="82"/>
                  </a:lnTo>
                  <a:lnTo>
                    <a:pt x="77" y="94"/>
                  </a:lnTo>
                  <a:lnTo>
                    <a:pt x="77" y="98"/>
                  </a:lnTo>
                  <a:lnTo>
                    <a:pt x="75" y="105"/>
                  </a:lnTo>
                  <a:lnTo>
                    <a:pt x="70" y="109"/>
                  </a:lnTo>
                  <a:lnTo>
                    <a:pt x="65" y="113"/>
                  </a:lnTo>
                  <a:lnTo>
                    <a:pt x="63" y="129"/>
                  </a:lnTo>
                  <a:lnTo>
                    <a:pt x="56" y="151"/>
                  </a:lnTo>
                  <a:lnTo>
                    <a:pt x="52" y="163"/>
                  </a:lnTo>
                  <a:lnTo>
                    <a:pt x="47" y="177"/>
                  </a:lnTo>
                  <a:lnTo>
                    <a:pt x="47" y="189"/>
                  </a:lnTo>
                  <a:lnTo>
                    <a:pt x="47" y="203"/>
                  </a:lnTo>
                  <a:lnTo>
                    <a:pt x="38" y="224"/>
                  </a:lnTo>
                  <a:lnTo>
                    <a:pt x="24" y="244"/>
                  </a:lnTo>
                  <a:lnTo>
                    <a:pt x="17" y="254"/>
                  </a:lnTo>
                  <a:lnTo>
                    <a:pt x="12" y="262"/>
                  </a:lnTo>
                  <a:lnTo>
                    <a:pt x="10" y="270"/>
                  </a:lnTo>
                  <a:lnTo>
                    <a:pt x="10" y="278"/>
                  </a:lnTo>
                  <a:lnTo>
                    <a:pt x="26" y="292"/>
                  </a:lnTo>
                  <a:lnTo>
                    <a:pt x="38" y="304"/>
                  </a:lnTo>
                  <a:lnTo>
                    <a:pt x="31" y="310"/>
                  </a:lnTo>
                  <a:lnTo>
                    <a:pt x="21" y="314"/>
                  </a:lnTo>
                  <a:lnTo>
                    <a:pt x="12" y="304"/>
                  </a:lnTo>
                  <a:lnTo>
                    <a:pt x="3" y="292"/>
                  </a:lnTo>
                  <a:lnTo>
                    <a:pt x="0" y="298"/>
                  </a:lnTo>
                  <a:lnTo>
                    <a:pt x="0" y="308"/>
                  </a:lnTo>
                  <a:lnTo>
                    <a:pt x="3" y="327"/>
                  </a:lnTo>
                  <a:lnTo>
                    <a:pt x="7" y="341"/>
                  </a:lnTo>
                  <a:lnTo>
                    <a:pt x="14" y="351"/>
                  </a:lnTo>
                  <a:lnTo>
                    <a:pt x="21" y="361"/>
                  </a:lnTo>
                  <a:lnTo>
                    <a:pt x="28" y="371"/>
                  </a:lnTo>
                  <a:lnTo>
                    <a:pt x="35" y="381"/>
                  </a:lnTo>
                  <a:lnTo>
                    <a:pt x="40" y="395"/>
                  </a:lnTo>
                  <a:lnTo>
                    <a:pt x="40" y="411"/>
                  </a:lnTo>
                  <a:lnTo>
                    <a:pt x="40" y="430"/>
                  </a:lnTo>
                  <a:lnTo>
                    <a:pt x="38" y="446"/>
                  </a:lnTo>
                  <a:lnTo>
                    <a:pt x="35" y="464"/>
                  </a:lnTo>
                  <a:lnTo>
                    <a:pt x="35" y="480"/>
                  </a:lnTo>
                  <a:lnTo>
                    <a:pt x="33" y="496"/>
                  </a:lnTo>
                  <a:lnTo>
                    <a:pt x="31" y="510"/>
                  </a:lnTo>
                  <a:lnTo>
                    <a:pt x="28" y="516"/>
                  </a:lnTo>
                  <a:lnTo>
                    <a:pt x="28" y="520"/>
                  </a:lnTo>
                  <a:lnTo>
                    <a:pt x="31" y="522"/>
                  </a:lnTo>
                  <a:lnTo>
                    <a:pt x="38" y="522"/>
                  </a:lnTo>
                  <a:lnTo>
                    <a:pt x="47" y="522"/>
                  </a:lnTo>
                  <a:lnTo>
                    <a:pt x="54" y="522"/>
                  </a:lnTo>
                  <a:lnTo>
                    <a:pt x="72" y="528"/>
                  </a:lnTo>
                  <a:lnTo>
                    <a:pt x="86" y="532"/>
                  </a:lnTo>
                  <a:lnTo>
                    <a:pt x="100" y="532"/>
                  </a:lnTo>
                  <a:lnTo>
                    <a:pt x="117" y="530"/>
                  </a:lnTo>
                  <a:lnTo>
                    <a:pt x="138" y="534"/>
                  </a:lnTo>
                  <a:lnTo>
                    <a:pt x="159" y="539"/>
                  </a:lnTo>
                  <a:lnTo>
                    <a:pt x="170" y="536"/>
                  </a:lnTo>
                  <a:lnTo>
                    <a:pt x="180" y="532"/>
                  </a:lnTo>
                  <a:lnTo>
                    <a:pt x="189" y="524"/>
                  </a:lnTo>
                  <a:lnTo>
                    <a:pt x="196" y="516"/>
                  </a:lnTo>
                  <a:lnTo>
                    <a:pt x="214" y="526"/>
                  </a:lnTo>
                  <a:lnTo>
                    <a:pt x="235" y="536"/>
                  </a:lnTo>
                  <a:lnTo>
                    <a:pt x="245" y="536"/>
                  </a:lnTo>
                  <a:lnTo>
                    <a:pt x="252" y="536"/>
                  </a:lnTo>
                  <a:lnTo>
                    <a:pt x="261" y="539"/>
                  </a:lnTo>
                  <a:lnTo>
                    <a:pt x="266" y="541"/>
                  </a:lnTo>
                  <a:lnTo>
                    <a:pt x="270" y="543"/>
                  </a:lnTo>
                  <a:lnTo>
                    <a:pt x="275" y="549"/>
                  </a:lnTo>
                  <a:lnTo>
                    <a:pt x="280" y="555"/>
                  </a:lnTo>
                  <a:lnTo>
                    <a:pt x="282" y="563"/>
                  </a:lnTo>
                  <a:lnTo>
                    <a:pt x="289" y="571"/>
                  </a:lnTo>
                  <a:lnTo>
                    <a:pt x="294" y="581"/>
                  </a:lnTo>
                  <a:lnTo>
                    <a:pt x="291" y="593"/>
                  </a:lnTo>
                  <a:lnTo>
                    <a:pt x="289" y="605"/>
                  </a:lnTo>
                  <a:lnTo>
                    <a:pt x="291" y="613"/>
                  </a:lnTo>
                  <a:lnTo>
                    <a:pt x="294" y="619"/>
                  </a:lnTo>
                  <a:lnTo>
                    <a:pt x="298" y="625"/>
                  </a:lnTo>
                  <a:lnTo>
                    <a:pt x="303" y="629"/>
                  </a:lnTo>
                  <a:lnTo>
                    <a:pt x="305" y="658"/>
                  </a:lnTo>
                  <a:lnTo>
                    <a:pt x="303" y="672"/>
                  </a:lnTo>
                  <a:lnTo>
                    <a:pt x="308" y="676"/>
                  </a:lnTo>
                  <a:lnTo>
                    <a:pt x="310" y="682"/>
                  </a:lnTo>
                  <a:lnTo>
                    <a:pt x="312" y="690"/>
                  </a:lnTo>
                  <a:lnTo>
                    <a:pt x="312" y="698"/>
                  </a:lnTo>
                  <a:lnTo>
                    <a:pt x="315" y="704"/>
                  </a:lnTo>
                  <a:lnTo>
                    <a:pt x="319" y="710"/>
                  </a:lnTo>
                  <a:lnTo>
                    <a:pt x="326" y="714"/>
                  </a:lnTo>
                  <a:lnTo>
                    <a:pt x="338" y="716"/>
                  </a:lnTo>
                  <a:lnTo>
                    <a:pt x="352" y="716"/>
                  </a:lnTo>
                  <a:lnTo>
                    <a:pt x="361" y="716"/>
                  </a:lnTo>
                  <a:lnTo>
                    <a:pt x="370" y="712"/>
                  </a:lnTo>
                  <a:lnTo>
                    <a:pt x="377" y="708"/>
                  </a:lnTo>
                  <a:lnTo>
                    <a:pt x="387" y="704"/>
                  </a:lnTo>
                  <a:lnTo>
                    <a:pt x="394" y="700"/>
                  </a:lnTo>
                  <a:lnTo>
                    <a:pt x="401" y="698"/>
                  </a:lnTo>
                  <a:lnTo>
                    <a:pt x="408" y="696"/>
                  </a:lnTo>
                  <a:lnTo>
                    <a:pt x="415" y="698"/>
                  </a:lnTo>
                  <a:lnTo>
                    <a:pt x="422" y="700"/>
                  </a:lnTo>
                  <a:lnTo>
                    <a:pt x="426" y="702"/>
                  </a:lnTo>
                  <a:lnTo>
                    <a:pt x="431" y="706"/>
                  </a:lnTo>
                  <a:lnTo>
                    <a:pt x="438" y="714"/>
                  </a:lnTo>
                  <a:lnTo>
                    <a:pt x="443" y="716"/>
                  </a:lnTo>
                  <a:lnTo>
                    <a:pt x="459" y="708"/>
                  </a:lnTo>
                  <a:lnTo>
                    <a:pt x="470" y="698"/>
                  </a:lnTo>
                  <a:lnTo>
                    <a:pt x="473" y="674"/>
                  </a:lnTo>
                  <a:lnTo>
                    <a:pt x="480" y="650"/>
                  </a:lnTo>
                  <a:lnTo>
                    <a:pt x="496" y="639"/>
                  </a:lnTo>
                  <a:lnTo>
                    <a:pt x="508" y="629"/>
                  </a:lnTo>
                  <a:lnTo>
                    <a:pt x="512" y="613"/>
                  </a:lnTo>
                  <a:lnTo>
                    <a:pt x="519" y="599"/>
                  </a:lnTo>
                  <a:lnTo>
                    <a:pt x="522" y="593"/>
                  </a:lnTo>
                  <a:lnTo>
                    <a:pt x="526" y="589"/>
                  </a:lnTo>
                  <a:lnTo>
                    <a:pt x="533" y="585"/>
                  </a:lnTo>
                  <a:lnTo>
                    <a:pt x="543" y="581"/>
                  </a:lnTo>
                  <a:lnTo>
                    <a:pt x="561" y="575"/>
                  </a:lnTo>
                  <a:lnTo>
                    <a:pt x="573" y="567"/>
                  </a:lnTo>
                  <a:lnTo>
                    <a:pt x="582" y="561"/>
                  </a:lnTo>
                  <a:lnTo>
                    <a:pt x="589" y="553"/>
                  </a:lnTo>
                  <a:lnTo>
                    <a:pt x="596" y="545"/>
                  </a:lnTo>
                  <a:lnTo>
                    <a:pt x="605" y="539"/>
                  </a:lnTo>
                  <a:lnTo>
                    <a:pt x="617" y="532"/>
                  </a:lnTo>
                  <a:lnTo>
                    <a:pt x="633" y="526"/>
                  </a:lnTo>
                  <a:lnTo>
                    <a:pt x="643" y="522"/>
                  </a:lnTo>
                  <a:lnTo>
                    <a:pt x="654" y="514"/>
                  </a:lnTo>
                  <a:lnTo>
                    <a:pt x="664" y="506"/>
                  </a:lnTo>
                  <a:lnTo>
                    <a:pt x="673" y="496"/>
                  </a:lnTo>
                  <a:lnTo>
                    <a:pt x="680" y="486"/>
                  </a:lnTo>
                  <a:lnTo>
                    <a:pt x="685" y="476"/>
                  </a:lnTo>
                  <a:lnTo>
                    <a:pt x="689" y="466"/>
                  </a:lnTo>
                  <a:lnTo>
                    <a:pt x="689" y="460"/>
                  </a:lnTo>
                  <a:lnTo>
                    <a:pt x="689" y="456"/>
                  </a:lnTo>
                  <a:lnTo>
                    <a:pt x="689" y="452"/>
                  </a:lnTo>
                  <a:lnTo>
                    <a:pt x="694" y="452"/>
                  </a:lnTo>
                  <a:lnTo>
                    <a:pt x="696" y="450"/>
                  </a:lnTo>
                  <a:lnTo>
                    <a:pt x="701" y="450"/>
                  </a:lnTo>
                  <a:lnTo>
                    <a:pt x="706" y="448"/>
                  </a:lnTo>
                  <a:lnTo>
                    <a:pt x="708" y="446"/>
                  </a:lnTo>
                  <a:lnTo>
                    <a:pt x="710" y="442"/>
                  </a:lnTo>
                  <a:lnTo>
                    <a:pt x="713" y="427"/>
                  </a:lnTo>
                  <a:lnTo>
                    <a:pt x="715" y="417"/>
                  </a:lnTo>
                  <a:lnTo>
                    <a:pt x="719" y="409"/>
                  </a:lnTo>
                  <a:lnTo>
                    <a:pt x="724" y="403"/>
                  </a:lnTo>
                  <a:lnTo>
                    <a:pt x="733" y="397"/>
                  </a:lnTo>
                  <a:lnTo>
                    <a:pt x="738" y="391"/>
                  </a:lnTo>
                  <a:lnTo>
                    <a:pt x="740" y="375"/>
                  </a:lnTo>
                  <a:lnTo>
                    <a:pt x="745" y="363"/>
                  </a:lnTo>
                  <a:lnTo>
                    <a:pt x="750" y="355"/>
                  </a:lnTo>
                  <a:lnTo>
                    <a:pt x="754" y="351"/>
                  </a:lnTo>
                  <a:lnTo>
                    <a:pt x="764" y="345"/>
                  </a:lnTo>
                  <a:lnTo>
                    <a:pt x="773" y="337"/>
                  </a:lnTo>
                  <a:lnTo>
                    <a:pt x="778" y="331"/>
                  </a:lnTo>
                  <a:lnTo>
                    <a:pt x="782" y="327"/>
                  </a:lnTo>
                  <a:lnTo>
                    <a:pt x="789" y="325"/>
                  </a:lnTo>
                  <a:lnTo>
                    <a:pt x="799" y="325"/>
                  </a:lnTo>
                  <a:lnTo>
                    <a:pt x="803" y="323"/>
                  </a:lnTo>
                  <a:lnTo>
                    <a:pt x="810" y="319"/>
                  </a:lnTo>
                  <a:lnTo>
                    <a:pt x="813" y="312"/>
                  </a:lnTo>
                  <a:lnTo>
                    <a:pt x="813" y="300"/>
                  </a:lnTo>
                  <a:lnTo>
                    <a:pt x="815" y="274"/>
                  </a:lnTo>
                  <a:lnTo>
                    <a:pt x="817" y="258"/>
                  </a:lnTo>
                  <a:lnTo>
                    <a:pt x="822" y="246"/>
                  </a:lnTo>
                  <a:lnTo>
                    <a:pt x="824" y="23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4370229" y="4855458"/>
              <a:ext cx="535278" cy="354290"/>
            </a:xfrm>
            <a:custGeom>
              <a:avLst/>
              <a:gdLst>
                <a:gd name="T0" fmla="*/ 1 w 586"/>
                <a:gd name="T1" fmla="*/ 1 h 353"/>
                <a:gd name="T2" fmla="*/ 1 w 586"/>
                <a:gd name="T3" fmla="*/ 1 h 353"/>
                <a:gd name="T4" fmla="*/ 0 w 586"/>
                <a:gd name="T5" fmla="*/ 1 h 353"/>
                <a:gd name="T6" fmla="*/ 1 w 586"/>
                <a:gd name="T7" fmla="*/ 1 h 353"/>
                <a:gd name="T8" fmla="*/ 1 w 586"/>
                <a:gd name="T9" fmla="*/ 1 h 353"/>
                <a:gd name="T10" fmla="*/ 1 w 586"/>
                <a:gd name="T11" fmla="*/ 1 h 353"/>
                <a:gd name="T12" fmla="*/ 1 w 586"/>
                <a:gd name="T13" fmla="*/ 1 h 353"/>
                <a:gd name="T14" fmla="*/ 1 w 586"/>
                <a:gd name="T15" fmla="*/ 1 h 353"/>
                <a:gd name="T16" fmla="*/ 1 w 586"/>
                <a:gd name="T17" fmla="*/ 1 h 353"/>
                <a:gd name="T18" fmla="*/ 1 w 586"/>
                <a:gd name="T19" fmla="*/ 1 h 353"/>
                <a:gd name="T20" fmla="*/ 1 w 586"/>
                <a:gd name="T21" fmla="*/ 1 h 353"/>
                <a:gd name="T22" fmla="*/ 1 w 586"/>
                <a:gd name="T23" fmla="*/ 1 h 353"/>
                <a:gd name="T24" fmla="*/ 1 w 586"/>
                <a:gd name="T25" fmla="*/ 1 h 353"/>
                <a:gd name="T26" fmla="*/ 1 w 586"/>
                <a:gd name="T27" fmla="*/ 1 h 353"/>
                <a:gd name="T28" fmla="*/ 1 w 586"/>
                <a:gd name="T29" fmla="*/ 1 h 353"/>
                <a:gd name="T30" fmla="*/ 1 w 586"/>
                <a:gd name="T31" fmla="*/ 1 h 353"/>
                <a:gd name="T32" fmla="*/ 1 w 586"/>
                <a:gd name="T33" fmla="*/ 1 h 353"/>
                <a:gd name="T34" fmla="*/ 1 w 586"/>
                <a:gd name="T35" fmla="*/ 1 h 353"/>
                <a:gd name="T36" fmla="*/ 1 w 586"/>
                <a:gd name="T37" fmla="*/ 1 h 353"/>
                <a:gd name="T38" fmla="*/ 1 w 586"/>
                <a:gd name="T39" fmla="*/ 1 h 353"/>
                <a:gd name="T40" fmla="*/ 1 w 586"/>
                <a:gd name="T41" fmla="*/ 1 h 353"/>
                <a:gd name="T42" fmla="*/ 1 w 586"/>
                <a:gd name="T43" fmla="*/ 1 h 353"/>
                <a:gd name="T44" fmla="*/ 1 w 586"/>
                <a:gd name="T45" fmla="*/ 1 h 353"/>
                <a:gd name="T46" fmla="*/ 1 w 586"/>
                <a:gd name="T47" fmla="*/ 1 h 353"/>
                <a:gd name="T48" fmla="*/ 1 w 586"/>
                <a:gd name="T49" fmla="*/ 1 h 353"/>
                <a:gd name="T50" fmla="*/ 1 w 586"/>
                <a:gd name="T51" fmla="*/ 1 h 353"/>
                <a:gd name="T52" fmla="*/ 1 w 586"/>
                <a:gd name="T53" fmla="*/ 1 h 353"/>
                <a:gd name="T54" fmla="*/ 1 w 586"/>
                <a:gd name="T55" fmla="*/ 1 h 353"/>
                <a:gd name="T56" fmla="*/ 1 w 586"/>
                <a:gd name="T57" fmla="*/ 1 h 353"/>
                <a:gd name="T58" fmla="*/ 1 w 586"/>
                <a:gd name="T59" fmla="*/ 1 h 353"/>
                <a:gd name="T60" fmla="*/ 1 w 586"/>
                <a:gd name="T61" fmla="*/ 1 h 353"/>
                <a:gd name="T62" fmla="*/ 1 w 586"/>
                <a:gd name="T63" fmla="*/ 1 h 353"/>
                <a:gd name="T64" fmla="*/ 1 w 586"/>
                <a:gd name="T65" fmla="*/ 1 h 353"/>
                <a:gd name="T66" fmla="*/ 1 w 586"/>
                <a:gd name="T67" fmla="*/ 1 h 353"/>
                <a:gd name="T68" fmla="*/ 1 w 586"/>
                <a:gd name="T69" fmla="*/ 1 h 353"/>
                <a:gd name="T70" fmla="*/ 1 w 586"/>
                <a:gd name="T71" fmla="*/ 1 h 353"/>
                <a:gd name="T72" fmla="*/ 1 w 586"/>
                <a:gd name="T73" fmla="*/ 1 h 353"/>
                <a:gd name="T74" fmla="*/ 1 w 586"/>
                <a:gd name="T75" fmla="*/ 1 h 353"/>
                <a:gd name="T76" fmla="*/ 1 w 586"/>
                <a:gd name="T77" fmla="*/ 1 h 353"/>
                <a:gd name="T78" fmla="*/ 1 w 586"/>
                <a:gd name="T79" fmla="*/ 1 h 353"/>
                <a:gd name="T80" fmla="*/ 1 w 586"/>
                <a:gd name="T81" fmla="*/ 1 h 353"/>
                <a:gd name="T82" fmla="*/ 1 w 586"/>
                <a:gd name="T83" fmla="*/ 1 h 353"/>
                <a:gd name="T84" fmla="*/ 1 w 586"/>
                <a:gd name="T85" fmla="*/ 1 h 353"/>
                <a:gd name="T86" fmla="*/ 1 w 586"/>
                <a:gd name="T87" fmla="*/ 1 h 353"/>
                <a:gd name="T88" fmla="*/ 1 w 586"/>
                <a:gd name="T89" fmla="*/ 1 h 353"/>
                <a:gd name="T90" fmla="*/ 1 w 586"/>
                <a:gd name="T91" fmla="*/ 1 h 353"/>
                <a:gd name="T92" fmla="*/ 1 w 586"/>
                <a:gd name="T93" fmla="*/ 1 h 353"/>
                <a:gd name="T94" fmla="*/ 1 w 586"/>
                <a:gd name="T95" fmla="*/ 1 h 353"/>
                <a:gd name="T96" fmla="*/ 1 w 586"/>
                <a:gd name="T97" fmla="*/ 1 h 353"/>
                <a:gd name="T98" fmla="*/ 1 w 586"/>
                <a:gd name="T99" fmla="*/ 1 h 353"/>
                <a:gd name="T100" fmla="*/ 1 w 586"/>
                <a:gd name="T101" fmla="*/ 1 h 3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86"/>
                <a:gd name="T154" fmla="*/ 0 h 353"/>
                <a:gd name="T155" fmla="*/ 586 w 586"/>
                <a:gd name="T156" fmla="*/ 353 h 3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86" h="353">
                  <a:moveTo>
                    <a:pt x="9" y="22"/>
                  </a:moveTo>
                  <a:lnTo>
                    <a:pt x="11" y="28"/>
                  </a:lnTo>
                  <a:lnTo>
                    <a:pt x="11" y="34"/>
                  </a:lnTo>
                  <a:lnTo>
                    <a:pt x="11" y="54"/>
                  </a:lnTo>
                  <a:lnTo>
                    <a:pt x="11" y="71"/>
                  </a:lnTo>
                  <a:lnTo>
                    <a:pt x="11" y="85"/>
                  </a:lnTo>
                  <a:lnTo>
                    <a:pt x="9" y="103"/>
                  </a:lnTo>
                  <a:lnTo>
                    <a:pt x="7" y="113"/>
                  </a:lnTo>
                  <a:lnTo>
                    <a:pt x="0" y="123"/>
                  </a:lnTo>
                  <a:lnTo>
                    <a:pt x="4" y="123"/>
                  </a:lnTo>
                  <a:lnTo>
                    <a:pt x="11" y="123"/>
                  </a:lnTo>
                  <a:lnTo>
                    <a:pt x="35" y="117"/>
                  </a:lnTo>
                  <a:lnTo>
                    <a:pt x="53" y="113"/>
                  </a:lnTo>
                  <a:lnTo>
                    <a:pt x="70" y="113"/>
                  </a:lnTo>
                  <a:lnTo>
                    <a:pt x="86" y="117"/>
                  </a:lnTo>
                  <a:lnTo>
                    <a:pt x="100" y="121"/>
                  </a:lnTo>
                  <a:lnTo>
                    <a:pt x="111" y="125"/>
                  </a:lnTo>
                  <a:lnTo>
                    <a:pt x="135" y="127"/>
                  </a:lnTo>
                  <a:lnTo>
                    <a:pt x="158" y="127"/>
                  </a:lnTo>
                  <a:lnTo>
                    <a:pt x="172" y="129"/>
                  </a:lnTo>
                  <a:lnTo>
                    <a:pt x="181" y="133"/>
                  </a:lnTo>
                  <a:lnTo>
                    <a:pt x="191" y="137"/>
                  </a:lnTo>
                  <a:lnTo>
                    <a:pt x="198" y="143"/>
                  </a:lnTo>
                  <a:lnTo>
                    <a:pt x="202" y="147"/>
                  </a:lnTo>
                  <a:lnTo>
                    <a:pt x="209" y="151"/>
                  </a:lnTo>
                  <a:lnTo>
                    <a:pt x="216" y="153"/>
                  </a:lnTo>
                  <a:lnTo>
                    <a:pt x="225" y="155"/>
                  </a:lnTo>
                  <a:lnTo>
                    <a:pt x="235" y="157"/>
                  </a:lnTo>
                  <a:lnTo>
                    <a:pt x="246" y="161"/>
                  </a:lnTo>
                  <a:lnTo>
                    <a:pt x="258" y="168"/>
                  </a:lnTo>
                  <a:lnTo>
                    <a:pt x="272" y="174"/>
                  </a:lnTo>
                  <a:lnTo>
                    <a:pt x="293" y="190"/>
                  </a:lnTo>
                  <a:lnTo>
                    <a:pt x="305" y="202"/>
                  </a:lnTo>
                  <a:lnTo>
                    <a:pt x="314" y="214"/>
                  </a:lnTo>
                  <a:lnTo>
                    <a:pt x="323" y="226"/>
                  </a:lnTo>
                  <a:lnTo>
                    <a:pt x="335" y="238"/>
                  </a:lnTo>
                  <a:lnTo>
                    <a:pt x="347" y="248"/>
                  </a:lnTo>
                  <a:lnTo>
                    <a:pt x="363" y="254"/>
                  </a:lnTo>
                  <a:lnTo>
                    <a:pt x="374" y="256"/>
                  </a:lnTo>
                  <a:lnTo>
                    <a:pt x="386" y="256"/>
                  </a:lnTo>
                  <a:lnTo>
                    <a:pt x="405" y="256"/>
                  </a:lnTo>
                  <a:lnTo>
                    <a:pt x="423" y="256"/>
                  </a:lnTo>
                  <a:lnTo>
                    <a:pt x="433" y="258"/>
                  </a:lnTo>
                  <a:lnTo>
                    <a:pt x="440" y="262"/>
                  </a:lnTo>
                  <a:lnTo>
                    <a:pt x="440" y="270"/>
                  </a:lnTo>
                  <a:lnTo>
                    <a:pt x="435" y="277"/>
                  </a:lnTo>
                  <a:lnTo>
                    <a:pt x="426" y="281"/>
                  </a:lnTo>
                  <a:lnTo>
                    <a:pt x="419" y="287"/>
                  </a:lnTo>
                  <a:lnTo>
                    <a:pt x="414" y="293"/>
                  </a:lnTo>
                  <a:lnTo>
                    <a:pt x="409" y="299"/>
                  </a:lnTo>
                  <a:lnTo>
                    <a:pt x="409" y="303"/>
                  </a:lnTo>
                  <a:lnTo>
                    <a:pt x="409" y="313"/>
                  </a:lnTo>
                  <a:lnTo>
                    <a:pt x="405" y="321"/>
                  </a:lnTo>
                  <a:lnTo>
                    <a:pt x="398" y="325"/>
                  </a:lnTo>
                  <a:lnTo>
                    <a:pt x="391" y="329"/>
                  </a:lnTo>
                  <a:lnTo>
                    <a:pt x="388" y="333"/>
                  </a:lnTo>
                  <a:lnTo>
                    <a:pt x="386" y="337"/>
                  </a:lnTo>
                  <a:lnTo>
                    <a:pt x="388" y="341"/>
                  </a:lnTo>
                  <a:lnTo>
                    <a:pt x="391" y="345"/>
                  </a:lnTo>
                  <a:lnTo>
                    <a:pt x="393" y="345"/>
                  </a:lnTo>
                  <a:lnTo>
                    <a:pt x="398" y="343"/>
                  </a:lnTo>
                  <a:lnTo>
                    <a:pt x="405" y="339"/>
                  </a:lnTo>
                  <a:lnTo>
                    <a:pt x="412" y="337"/>
                  </a:lnTo>
                  <a:lnTo>
                    <a:pt x="426" y="339"/>
                  </a:lnTo>
                  <a:lnTo>
                    <a:pt x="435" y="345"/>
                  </a:lnTo>
                  <a:lnTo>
                    <a:pt x="442" y="351"/>
                  </a:lnTo>
                  <a:lnTo>
                    <a:pt x="444" y="353"/>
                  </a:lnTo>
                  <a:lnTo>
                    <a:pt x="461" y="333"/>
                  </a:lnTo>
                  <a:lnTo>
                    <a:pt x="477" y="317"/>
                  </a:lnTo>
                  <a:lnTo>
                    <a:pt x="493" y="305"/>
                  </a:lnTo>
                  <a:lnTo>
                    <a:pt x="507" y="293"/>
                  </a:lnTo>
                  <a:lnTo>
                    <a:pt x="526" y="283"/>
                  </a:lnTo>
                  <a:lnTo>
                    <a:pt x="535" y="274"/>
                  </a:lnTo>
                  <a:lnTo>
                    <a:pt x="537" y="268"/>
                  </a:lnTo>
                  <a:lnTo>
                    <a:pt x="540" y="262"/>
                  </a:lnTo>
                  <a:lnTo>
                    <a:pt x="544" y="256"/>
                  </a:lnTo>
                  <a:lnTo>
                    <a:pt x="551" y="254"/>
                  </a:lnTo>
                  <a:lnTo>
                    <a:pt x="554" y="246"/>
                  </a:lnTo>
                  <a:lnTo>
                    <a:pt x="556" y="222"/>
                  </a:lnTo>
                  <a:lnTo>
                    <a:pt x="561" y="212"/>
                  </a:lnTo>
                  <a:lnTo>
                    <a:pt x="570" y="200"/>
                  </a:lnTo>
                  <a:lnTo>
                    <a:pt x="577" y="192"/>
                  </a:lnTo>
                  <a:lnTo>
                    <a:pt x="582" y="182"/>
                  </a:lnTo>
                  <a:lnTo>
                    <a:pt x="584" y="168"/>
                  </a:lnTo>
                  <a:lnTo>
                    <a:pt x="586" y="153"/>
                  </a:lnTo>
                  <a:lnTo>
                    <a:pt x="575" y="127"/>
                  </a:lnTo>
                  <a:lnTo>
                    <a:pt x="563" y="109"/>
                  </a:lnTo>
                  <a:lnTo>
                    <a:pt x="558" y="89"/>
                  </a:lnTo>
                  <a:lnTo>
                    <a:pt x="556" y="77"/>
                  </a:lnTo>
                  <a:lnTo>
                    <a:pt x="565" y="65"/>
                  </a:lnTo>
                  <a:lnTo>
                    <a:pt x="570" y="56"/>
                  </a:lnTo>
                  <a:lnTo>
                    <a:pt x="570" y="52"/>
                  </a:lnTo>
                  <a:lnTo>
                    <a:pt x="568" y="52"/>
                  </a:lnTo>
                  <a:lnTo>
                    <a:pt x="563" y="50"/>
                  </a:lnTo>
                  <a:lnTo>
                    <a:pt x="561" y="50"/>
                  </a:lnTo>
                  <a:lnTo>
                    <a:pt x="558" y="46"/>
                  </a:lnTo>
                  <a:lnTo>
                    <a:pt x="558" y="38"/>
                  </a:lnTo>
                  <a:lnTo>
                    <a:pt x="563" y="36"/>
                  </a:lnTo>
                  <a:lnTo>
                    <a:pt x="565" y="34"/>
                  </a:lnTo>
                  <a:lnTo>
                    <a:pt x="570" y="34"/>
                  </a:lnTo>
                  <a:lnTo>
                    <a:pt x="575" y="36"/>
                  </a:lnTo>
                  <a:lnTo>
                    <a:pt x="572" y="28"/>
                  </a:lnTo>
                  <a:lnTo>
                    <a:pt x="572" y="0"/>
                  </a:lnTo>
                  <a:lnTo>
                    <a:pt x="542" y="2"/>
                  </a:lnTo>
                  <a:lnTo>
                    <a:pt x="509" y="2"/>
                  </a:lnTo>
                  <a:lnTo>
                    <a:pt x="486" y="16"/>
                  </a:lnTo>
                  <a:lnTo>
                    <a:pt x="468" y="28"/>
                  </a:lnTo>
                  <a:lnTo>
                    <a:pt x="461" y="26"/>
                  </a:lnTo>
                  <a:lnTo>
                    <a:pt x="454" y="22"/>
                  </a:lnTo>
                  <a:lnTo>
                    <a:pt x="449" y="18"/>
                  </a:lnTo>
                  <a:lnTo>
                    <a:pt x="444" y="14"/>
                  </a:lnTo>
                  <a:lnTo>
                    <a:pt x="437" y="8"/>
                  </a:lnTo>
                  <a:lnTo>
                    <a:pt x="433" y="6"/>
                  </a:lnTo>
                  <a:lnTo>
                    <a:pt x="426" y="4"/>
                  </a:lnTo>
                  <a:lnTo>
                    <a:pt x="416" y="4"/>
                  </a:lnTo>
                  <a:lnTo>
                    <a:pt x="398" y="6"/>
                  </a:lnTo>
                  <a:lnTo>
                    <a:pt x="381" y="8"/>
                  </a:lnTo>
                  <a:lnTo>
                    <a:pt x="367" y="6"/>
                  </a:lnTo>
                  <a:lnTo>
                    <a:pt x="356" y="4"/>
                  </a:lnTo>
                  <a:lnTo>
                    <a:pt x="349" y="6"/>
                  </a:lnTo>
                  <a:lnTo>
                    <a:pt x="342" y="12"/>
                  </a:lnTo>
                  <a:lnTo>
                    <a:pt x="340" y="18"/>
                  </a:lnTo>
                  <a:lnTo>
                    <a:pt x="335" y="22"/>
                  </a:lnTo>
                  <a:lnTo>
                    <a:pt x="321" y="24"/>
                  </a:lnTo>
                  <a:lnTo>
                    <a:pt x="302" y="26"/>
                  </a:lnTo>
                  <a:lnTo>
                    <a:pt x="295" y="26"/>
                  </a:lnTo>
                  <a:lnTo>
                    <a:pt x="288" y="30"/>
                  </a:lnTo>
                  <a:lnTo>
                    <a:pt x="284" y="34"/>
                  </a:lnTo>
                  <a:lnTo>
                    <a:pt x="281" y="42"/>
                  </a:lnTo>
                  <a:lnTo>
                    <a:pt x="281" y="54"/>
                  </a:lnTo>
                  <a:lnTo>
                    <a:pt x="281" y="65"/>
                  </a:lnTo>
                  <a:lnTo>
                    <a:pt x="263" y="67"/>
                  </a:lnTo>
                  <a:lnTo>
                    <a:pt x="253" y="67"/>
                  </a:lnTo>
                  <a:lnTo>
                    <a:pt x="221" y="63"/>
                  </a:lnTo>
                  <a:lnTo>
                    <a:pt x="184" y="52"/>
                  </a:lnTo>
                  <a:lnTo>
                    <a:pt x="177" y="48"/>
                  </a:lnTo>
                  <a:lnTo>
                    <a:pt x="170" y="44"/>
                  </a:lnTo>
                  <a:lnTo>
                    <a:pt x="160" y="44"/>
                  </a:lnTo>
                  <a:lnTo>
                    <a:pt x="151" y="42"/>
                  </a:lnTo>
                  <a:lnTo>
                    <a:pt x="130" y="40"/>
                  </a:lnTo>
                  <a:lnTo>
                    <a:pt x="111" y="34"/>
                  </a:lnTo>
                  <a:lnTo>
                    <a:pt x="107" y="34"/>
                  </a:lnTo>
                  <a:lnTo>
                    <a:pt x="100" y="36"/>
                  </a:lnTo>
                  <a:lnTo>
                    <a:pt x="95" y="36"/>
                  </a:lnTo>
                  <a:lnTo>
                    <a:pt x="91" y="36"/>
                  </a:lnTo>
                  <a:lnTo>
                    <a:pt x="86" y="36"/>
                  </a:lnTo>
                  <a:lnTo>
                    <a:pt x="81" y="32"/>
                  </a:lnTo>
                  <a:lnTo>
                    <a:pt x="74" y="28"/>
                  </a:lnTo>
                  <a:lnTo>
                    <a:pt x="60" y="26"/>
                  </a:lnTo>
                  <a:lnTo>
                    <a:pt x="46" y="26"/>
                  </a:lnTo>
                  <a:lnTo>
                    <a:pt x="35" y="28"/>
                  </a:lnTo>
                  <a:lnTo>
                    <a:pt x="25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4370229" y="4855458"/>
              <a:ext cx="535278" cy="354290"/>
            </a:xfrm>
            <a:custGeom>
              <a:avLst/>
              <a:gdLst>
                <a:gd name="T0" fmla="*/ 1 w 586"/>
                <a:gd name="T1" fmla="*/ 1 h 353"/>
                <a:gd name="T2" fmla="*/ 1 w 586"/>
                <a:gd name="T3" fmla="*/ 1 h 353"/>
                <a:gd name="T4" fmla="*/ 0 w 586"/>
                <a:gd name="T5" fmla="*/ 1 h 353"/>
                <a:gd name="T6" fmla="*/ 1 w 586"/>
                <a:gd name="T7" fmla="*/ 1 h 353"/>
                <a:gd name="T8" fmla="*/ 1 w 586"/>
                <a:gd name="T9" fmla="*/ 1 h 353"/>
                <a:gd name="T10" fmla="*/ 1 w 586"/>
                <a:gd name="T11" fmla="*/ 1 h 353"/>
                <a:gd name="T12" fmla="*/ 1 w 586"/>
                <a:gd name="T13" fmla="*/ 1 h 353"/>
                <a:gd name="T14" fmla="*/ 1 w 586"/>
                <a:gd name="T15" fmla="*/ 1 h 353"/>
                <a:gd name="T16" fmla="*/ 1 w 586"/>
                <a:gd name="T17" fmla="*/ 1 h 353"/>
                <a:gd name="T18" fmla="*/ 1 w 586"/>
                <a:gd name="T19" fmla="*/ 1 h 353"/>
                <a:gd name="T20" fmla="*/ 1 w 586"/>
                <a:gd name="T21" fmla="*/ 1 h 353"/>
                <a:gd name="T22" fmla="*/ 1 w 586"/>
                <a:gd name="T23" fmla="*/ 1 h 353"/>
                <a:gd name="T24" fmla="*/ 1 w 586"/>
                <a:gd name="T25" fmla="*/ 1 h 353"/>
                <a:gd name="T26" fmla="*/ 1 w 586"/>
                <a:gd name="T27" fmla="*/ 1 h 353"/>
                <a:gd name="T28" fmla="*/ 1 w 586"/>
                <a:gd name="T29" fmla="*/ 1 h 353"/>
                <a:gd name="T30" fmla="*/ 1 w 586"/>
                <a:gd name="T31" fmla="*/ 1 h 353"/>
                <a:gd name="T32" fmla="*/ 1 w 586"/>
                <a:gd name="T33" fmla="*/ 1 h 353"/>
                <a:gd name="T34" fmla="*/ 1 w 586"/>
                <a:gd name="T35" fmla="*/ 1 h 353"/>
                <a:gd name="T36" fmla="*/ 1 w 586"/>
                <a:gd name="T37" fmla="*/ 1 h 353"/>
                <a:gd name="T38" fmla="*/ 1 w 586"/>
                <a:gd name="T39" fmla="*/ 1 h 353"/>
                <a:gd name="T40" fmla="*/ 1 w 586"/>
                <a:gd name="T41" fmla="*/ 1 h 353"/>
                <a:gd name="T42" fmla="*/ 1 w 586"/>
                <a:gd name="T43" fmla="*/ 1 h 353"/>
                <a:gd name="T44" fmla="*/ 1 w 586"/>
                <a:gd name="T45" fmla="*/ 1 h 353"/>
                <a:gd name="T46" fmla="*/ 1 w 586"/>
                <a:gd name="T47" fmla="*/ 1 h 353"/>
                <a:gd name="T48" fmla="*/ 1 w 586"/>
                <a:gd name="T49" fmla="*/ 1 h 353"/>
                <a:gd name="T50" fmla="*/ 1 w 586"/>
                <a:gd name="T51" fmla="*/ 1 h 353"/>
                <a:gd name="T52" fmla="*/ 1 w 586"/>
                <a:gd name="T53" fmla="*/ 1 h 353"/>
                <a:gd name="T54" fmla="*/ 1 w 586"/>
                <a:gd name="T55" fmla="*/ 1 h 353"/>
                <a:gd name="T56" fmla="*/ 1 w 586"/>
                <a:gd name="T57" fmla="*/ 1 h 353"/>
                <a:gd name="T58" fmla="*/ 1 w 586"/>
                <a:gd name="T59" fmla="*/ 1 h 353"/>
                <a:gd name="T60" fmla="*/ 1 w 586"/>
                <a:gd name="T61" fmla="*/ 1 h 353"/>
                <a:gd name="T62" fmla="*/ 1 w 586"/>
                <a:gd name="T63" fmla="*/ 1 h 353"/>
                <a:gd name="T64" fmla="*/ 1 w 586"/>
                <a:gd name="T65" fmla="*/ 1 h 353"/>
                <a:gd name="T66" fmla="*/ 1 w 586"/>
                <a:gd name="T67" fmla="*/ 1 h 353"/>
                <a:gd name="T68" fmla="*/ 1 w 586"/>
                <a:gd name="T69" fmla="*/ 1 h 353"/>
                <a:gd name="T70" fmla="*/ 1 w 586"/>
                <a:gd name="T71" fmla="*/ 1 h 353"/>
                <a:gd name="T72" fmla="*/ 1 w 586"/>
                <a:gd name="T73" fmla="*/ 1 h 353"/>
                <a:gd name="T74" fmla="*/ 1 w 586"/>
                <a:gd name="T75" fmla="*/ 1 h 353"/>
                <a:gd name="T76" fmla="*/ 1 w 586"/>
                <a:gd name="T77" fmla="*/ 1 h 353"/>
                <a:gd name="T78" fmla="*/ 1 w 586"/>
                <a:gd name="T79" fmla="*/ 1 h 353"/>
                <a:gd name="T80" fmla="*/ 1 w 586"/>
                <a:gd name="T81" fmla="*/ 1 h 353"/>
                <a:gd name="T82" fmla="*/ 1 w 586"/>
                <a:gd name="T83" fmla="*/ 1 h 353"/>
                <a:gd name="T84" fmla="*/ 1 w 586"/>
                <a:gd name="T85" fmla="*/ 1 h 353"/>
                <a:gd name="T86" fmla="*/ 1 w 586"/>
                <a:gd name="T87" fmla="*/ 1 h 353"/>
                <a:gd name="T88" fmla="*/ 1 w 586"/>
                <a:gd name="T89" fmla="*/ 1 h 353"/>
                <a:gd name="T90" fmla="*/ 1 w 586"/>
                <a:gd name="T91" fmla="*/ 1 h 353"/>
                <a:gd name="T92" fmla="*/ 1 w 586"/>
                <a:gd name="T93" fmla="*/ 1 h 353"/>
                <a:gd name="T94" fmla="*/ 1 w 586"/>
                <a:gd name="T95" fmla="*/ 1 h 353"/>
                <a:gd name="T96" fmla="*/ 1 w 586"/>
                <a:gd name="T97" fmla="*/ 1 h 353"/>
                <a:gd name="T98" fmla="*/ 1 w 586"/>
                <a:gd name="T99" fmla="*/ 1 h 353"/>
                <a:gd name="T100" fmla="*/ 1 w 586"/>
                <a:gd name="T101" fmla="*/ 1 h 353"/>
                <a:gd name="T102" fmla="*/ 1 w 586"/>
                <a:gd name="T103" fmla="*/ 1 h 3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6"/>
                <a:gd name="T157" fmla="*/ 0 h 353"/>
                <a:gd name="T158" fmla="*/ 586 w 586"/>
                <a:gd name="T159" fmla="*/ 353 h 3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6" h="353">
                  <a:moveTo>
                    <a:pt x="9" y="22"/>
                  </a:moveTo>
                  <a:lnTo>
                    <a:pt x="11" y="28"/>
                  </a:lnTo>
                  <a:lnTo>
                    <a:pt x="11" y="34"/>
                  </a:lnTo>
                  <a:lnTo>
                    <a:pt x="11" y="54"/>
                  </a:lnTo>
                  <a:lnTo>
                    <a:pt x="11" y="71"/>
                  </a:lnTo>
                  <a:lnTo>
                    <a:pt x="11" y="85"/>
                  </a:lnTo>
                  <a:lnTo>
                    <a:pt x="9" y="103"/>
                  </a:lnTo>
                  <a:lnTo>
                    <a:pt x="7" y="113"/>
                  </a:lnTo>
                  <a:lnTo>
                    <a:pt x="0" y="123"/>
                  </a:lnTo>
                  <a:lnTo>
                    <a:pt x="4" y="123"/>
                  </a:lnTo>
                  <a:lnTo>
                    <a:pt x="11" y="123"/>
                  </a:lnTo>
                  <a:lnTo>
                    <a:pt x="35" y="117"/>
                  </a:lnTo>
                  <a:lnTo>
                    <a:pt x="53" y="113"/>
                  </a:lnTo>
                  <a:lnTo>
                    <a:pt x="70" y="113"/>
                  </a:lnTo>
                  <a:lnTo>
                    <a:pt x="86" y="117"/>
                  </a:lnTo>
                  <a:lnTo>
                    <a:pt x="100" y="121"/>
                  </a:lnTo>
                  <a:lnTo>
                    <a:pt x="111" y="125"/>
                  </a:lnTo>
                  <a:lnTo>
                    <a:pt x="135" y="127"/>
                  </a:lnTo>
                  <a:lnTo>
                    <a:pt x="158" y="127"/>
                  </a:lnTo>
                  <a:lnTo>
                    <a:pt x="172" y="129"/>
                  </a:lnTo>
                  <a:lnTo>
                    <a:pt x="181" y="133"/>
                  </a:lnTo>
                  <a:lnTo>
                    <a:pt x="191" y="137"/>
                  </a:lnTo>
                  <a:lnTo>
                    <a:pt x="198" y="143"/>
                  </a:lnTo>
                  <a:lnTo>
                    <a:pt x="202" y="147"/>
                  </a:lnTo>
                  <a:lnTo>
                    <a:pt x="209" y="151"/>
                  </a:lnTo>
                  <a:lnTo>
                    <a:pt x="216" y="153"/>
                  </a:lnTo>
                  <a:lnTo>
                    <a:pt x="225" y="155"/>
                  </a:lnTo>
                  <a:lnTo>
                    <a:pt x="235" y="157"/>
                  </a:lnTo>
                  <a:lnTo>
                    <a:pt x="246" y="161"/>
                  </a:lnTo>
                  <a:lnTo>
                    <a:pt x="258" y="168"/>
                  </a:lnTo>
                  <a:lnTo>
                    <a:pt x="272" y="174"/>
                  </a:lnTo>
                  <a:lnTo>
                    <a:pt x="293" y="190"/>
                  </a:lnTo>
                  <a:lnTo>
                    <a:pt x="305" y="202"/>
                  </a:lnTo>
                  <a:lnTo>
                    <a:pt x="314" y="214"/>
                  </a:lnTo>
                  <a:lnTo>
                    <a:pt x="323" y="226"/>
                  </a:lnTo>
                  <a:lnTo>
                    <a:pt x="335" y="238"/>
                  </a:lnTo>
                  <a:lnTo>
                    <a:pt x="347" y="248"/>
                  </a:lnTo>
                  <a:lnTo>
                    <a:pt x="363" y="254"/>
                  </a:lnTo>
                  <a:lnTo>
                    <a:pt x="374" y="256"/>
                  </a:lnTo>
                  <a:lnTo>
                    <a:pt x="386" y="256"/>
                  </a:lnTo>
                  <a:lnTo>
                    <a:pt x="405" y="256"/>
                  </a:lnTo>
                  <a:lnTo>
                    <a:pt x="423" y="256"/>
                  </a:lnTo>
                  <a:lnTo>
                    <a:pt x="433" y="258"/>
                  </a:lnTo>
                  <a:lnTo>
                    <a:pt x="440" y="262"/>
                  </a:lnTo>
                  <a:lnTo>
                    <a:pt x="440" y="270"/>
                  </a:lnTo>
                  <a:lnTo>
                    <a:pt x="435" y="277"/>
                  </a:lnTo>
                  <a:lnTo>
                    <a:pt x="426" y="281"/>
                  </a:lnTo>
                  <a:lnTo>
                    <a:pt x="419" y="287"/>
                  </a:lnTo>
                  <a:lnTo>
                    <a:pt x="414" y="293"/>
                  </a:lnTo>
                  <a:lnTo>
                    <a:pt x="409" y="299"/>
                  </a:lnTo>
                  <a:lnTo>
                    <a:pt x="409" y="303"/>
                  </a:lnTo>
                  <a:lnTo>
                    <a:pt x="409" y="313"/>
                  </a:lnTo>
                  <a:lnTo>
                    <a:pt x="405" y="321"/>
                  </a:lnTo>
                  <a:lnTo>
                    <a:pt x="398" y="325"/>
                  </a:lnTo>
                  <a:lnTo>
                    <a:pt x="391" y="329"/>
                  </a:lnTo>
                  <a:lnTo>
                    <a:pt x="388" y="333"/>
                  </a:lnTo>
                  <a:lnTo>
                    <a:pt x="386" y="337"/>
                  </a:lnTo>
                  <a:lnTo>
                    <a:pt x="388" y="341"/>
                  </a:lnTo>
                  <a:lnTo>
                    <a:pt x="391" y="345"/>
                  </a:lnTo>
                  <a:lnTo>
                    <a:pt x="393" y="345"/>
                  </a:lnTo>
                  <a:lnTo>
                    <a:pt x="398" y="343"/>
                  </a:lnTo>
                  <a:lnTo>
                    <a:pt x="405" y="339"/>
                  </a:lnTo>
                  <a:lnTo>
                    <a:pt x="412" y="337"/>
                  </a:lnTo>
                  <a:lnTo>
                    <a:pt x="426" y="339"/>
                  </a:lnTo>
                  <a:lnTo>
                    <a:pt x="435" y="345"/>
                  </a:lnTo>
                  <a:lnTo>
                    <a:pt x="442" y="351"/>
                  </a:lnTo>
                  <a:lnTo>
                    <a:pt x="444" y="353"/>
                  </a:lnTo>
                  <a:lnTo>
                    <a:pt x="461" y="333"/>
                  </a:lnTo>
                  <a:lnTo>
                    <a:pt x="477" y="317"/>
                  </a:lnTo>
                  <a:lnTo>
                    <a:pt x="493" y="305"/>
                  </a:lnTo>
                  <a:lnTo>
                    <a:pt x="507" y="293"/>
                  </a:lnTo>
                  <a:lnTo>
                    <a:pt x="526" y="283"/>
                  </a:lnTo>
                  <a:lnTo>
                    <a:pt x="535" y="274"/>
                  </a:lnTo>
                  <a:lnTo>
                    <a:pt x="537" y="268"/>
                  </a:lnTo>
                  <a:lnTo>
                    <a:pt x="540" y="262"/>
                  </a:lnTo>
                  <a:lnTo>
                    <a:pt x="544" y="256"/>
                  </a:lnTo>
                  <a:lnTo>
                    <a:pt x="551" y="254"/>
                  </a:lnTo>
                  <a:lnTo>
                    <a:pt x="554" y="246"/>
                  </a:lnTo>
                  <a:lnTo>
                    <a:pt x="556" y="222"/>
                  </a:lnTo>
                  <a:lnTo>
                    <a:pt x="561" y="212"/>
                  </a:lnTo>
                  <a:lnTo>
                    <a:pt x="570" y="200"/>
                  </a:lnTo>
                  <a:lnTo>
                    <a:pt x="577" y="192"/>
                  </a:lnTo>
                  <a:lnTo>
                    <a:pt x="582" y="182"/>
                  </a:lnTo>
                  <a:lnTo>
                    <a:pt x="584" y="168"/>
                  </a:lnTo>
                  <a:lnTo>
                    <a:pt x="586" y="153"/>
                  </a:lnTo>
                  <a:lnTo>
                    <a:pt x="575" y="127"/>
                  </a:lnTo>
                  <a:lnTo>
                    <a:pt x="563" y="109"/>
                  </a:lnTo>
                  <a:lnTo>
                    <a:pt x="558" y="89"/>
                  </a:lnTo>
                  <a:lnTo>
                    <a:pt x="556" y="77"/>
                  </a:lnTo>
                  <a:lnTo>
                    <a:pt x="565" y="65"/>
                  </a:lnTo>
                  <a:lnTo>
                    <a:pt x="570" y="56"/>
                  </a:lnTo>
                  <a:lnTo>
                    <a:pt x="570" y="52"/>
                  </a:lnTo>
                  <a:lnTo>
                    <a:pt x="568" y="52"/>
                  </a:lnTo>
                  <a:lnTo>
                    <a:pt x="563" y="50"/>
                  </a:lnTo>
                  <a:lnTo>
                    <a:pt x="561" y="50"/>
                  </a:lnTo>
                  <a:lnTo>
                    <a:pt x="558" y="46"/>
                  </a:lnTo>
                  <a:lnTo>
                    <a:pt x="558" y="38"/>
                  </a:lnTo>
                  <a:lnTo>
                    <a:pt x="563" y="36"/>
                  </a:lnTo>
                  <a:lnTo>
                    <a:pt x="565" y="34"/>
                  </a:lnTo>
                  <a:lnTo>
                    <a:pt x="570" y="34"/>
                  </a:lnTo>
                  <a:lnTo>
                    <a:pt x="575" y="36"/>
                  </a:lnTo>
                  <a:lnTo>
                    <a:pt x="572" y="28"/>
                  </a:lnTo>
                  <a:lnTo>
                    <a:pt x="572" y="0"/>
                  </a:lnTo>
                  <a:lnTo>
                    <a:pt x="542" y="2"/>
                  </a:lnTo>
                  <a:lnTo>
                    <a:pt x="509" y="2"/>
                  </a:lnTo>
                  <a:lnTo>
                    <a:pt x="486" y="16"/>
                  </a:lnTo>
                  <a:lnTo>
                    <a:pt x="468" y="28"/>
                  </a:lnTo>
                  <a:lnTo>
                    <a:pt x="461" y="26"/>
                  </a:lnTo>
                  <a:lnTo>
                    <a:pt x="454" y="22"/>
                  </a:lnTo>
                  <a:lnTo>
                    <a:pt x="449" y="18"/>
                  </a:lnTo>
                  <a:lnTo>
                    <a:pt x="444" y="14"/>
                  </a:lnTo>
                  <a:lnTo>
                    <a:pt x="437" y="8"/>
                  </a:lnTo>
                  <a:lnTo>
                    <a:pt x="433" y="6"/>
                  </a:lnTo>
                  <a:lnTo>
                    <a:pt x="426" y="4"/>
                  </a:lnTo>
                  <a:lnTo>
                    <a:pt x="416" y="4"/>
                  </a:lnTo>
                  <a:lnTo>
                    <a:pt x="398" y="6"/>
                  </a:lnTo>
                  <a:lnTo>
                    <a:pt x="381" y="8"/>
                  </a:lnTo>
                  <a:lnTo>
                    <a:pt x="367" y="6"/>
                  </a:lnTo>
                  <a:lnTo>
                    <a:pt x="356" y="4"/>
                  </a:lnTo>
                  <a:lnTo>
                    <a:pt x="349" y="6"/>
                  </a:lnTo>
                  <a:lnTo>
                    <a:pt x="342" y="12"/>
                  </a:lnTo>
                  <a:lnTo>
                    <a:pt x="340" y="18"/>
                  </a:lnTo>
                  <a:lnTo>
                    <a:pt x="335" y="22"/>
                  </a:lnTo>
                  <a:lnTo>
                    <a:pt x="321" y="24"/>
                  </a:lnTo>
                  <a:lnTo>
                    <a:pt x="302" y="26"/>
                  </a:lnTo>
                  <a:lnTo>
                    <a:pt x="295" y="26"/>
                  </a:lnTo>
                  <a:lnTo>
                    <a:pt x="288" y="30"/>
                  </a:lnTo>
                  <a:lnTo>
                    <a:pt x="284" y="34"/>
                  </a:lnTo>
                  <a:lnTo>
                    <a:pt x="281" y="42"/>
                  </a:lnTo>
                  <a:lnTo>
                    <a:pt x="281" y="54"/>
                  </a:lnTo>
                  <a:lnTo>
                    <a:pt x="281" y="65"/>
                  </a:lnTo>
                  <a:lnTo>
                    <a:pt x="263" y="67"/>
                  </a:lnTo>
                  <a:lnTo>
                    <a:pt x="253" y="67"/>
                  </a:lnTo>
                  <a:lnTo>
                    <a:pt x="221" y="63"/>
                  </a:lnTo>
                  <a:lnTo>
                    <a:pt x="184" y="52"/>
                  </a:lnTo>
                  <a:lnTo>
                    <a:pt x="177" y="48"/>
                  </a:lnTo>
                  <a:lnTo>
                    <a:pt x="170" y="44"/>
                  </a:lnTo>
                  <a:lnTo>
                    <a:pt x="160" y="44"/>
                  </a:lnTo>
                  <a:lnTo>
                    <a:pt x="151" y="42"/>
                  </a:lnTo>
                  <a:lnTo>
                    <a:pt x="130" y="40"/>
                  </a:lnTo>
                  <a:lnTo>
                    <a:pt x="111" y="34"/>
                  </a:lnTo>
                  <a:lnTo>
                    <a:pt x="107" y="34"/>
                  </a:lnTo>
                  <a:lnTo>
                    <a:pt x="100" y="36"/>
                  </a:lnTo>
                  <a:lnTo>
                    <a:pt x="95" y="36"/>
                  </a:lnTo>
                  <a:lnTo>
                    <a:pt x="91" y="36"/>
                  </a:lnTo>
                  <a:lnTo>
                    <a:pt x="86" y="36"/>
                  </a:lnTo>
                  <a:lnTo>
                    <a:pt x="81" y="32"/>
                  </a:lnTo>
                  <a:lnTo>
                    <a:pt x="74" y="28"/>
                  </a:lnTo>
                  <a:lnTo>
                    <a:pt x="60" y="26"/>
                  </a:lnTo>
                  <a:lnTo>
                    <a:pt x="46" y="26"/>
                  </a:lnTo>
                  <a:lnTo>
                    <a:pt x="35" y="28"/>
                  </a:lnTo>
                  <a:lnTo>
                    <a:pt x="25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9" y="2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4007479" y="4967339"/>
              <a:ext cx="769738" cy="693662"/>
            </a:xfrm>
            <a:custGeom>
              <a:avLst/>
              <a:gdLst>
                <a:gd name="T0" fmla="*/ 1 w 840"/>
                <a:gd name="T1" fmla="*/ 1 h 690"/>
                <a:gd name="T2" fmla="*/ 1 w 840"/>
                <a:gd name="T3" fmla="*/ 1 h 690"/>
                <a:gd name="T4" fmla="*/ 1 w 840"/>
                <a:gd name="T5" fmla="*/ 1 h 690"/>
                <a:gd name="T6" fmla="*/ 1 w 840"/>
                <a:gd name="T7" fmla="*/ 1 h 690"/>
                <a:gd name="T8" fmla="*/ 1 w 840"/>
                <a:gd name="T9" fmla="*/ 1 h 690"/>
                <a:gd name="T10" fmla="*/ 1 w 840"/>
                <a:gd name="T11" fmla="*/ 1 h 690"/>
                <a:gd name="T12" fmla="*/ 1 w 840"/>
                <a:gd name="T13" fmla="*/ 1 h 690"/>
                <a:gd name="T14" fmla="*/ 0 w 840"/>
                <a:gd name="T15" fmla="*/ 1 h 690"/>
                <a:gd name="T16" fmla="*/ 1 w 840"/>
                <a:gd name="T17" fmla="*/ 1 h 690"/>
                <a:gd name="T18" fmla="*/ 1 w 840"/>
                <a:gd name="T19" fmla="*/ 1 h 690"/>
                <a:gd name="T20" fmla="*/ 1 w 840"/>
                <a:gd name="T21" fmla="*/ 1 h 690"/>
                <a:gd name="T22" fmla="*/ 1 w 840"/>
                <a:gd name="T23" fmla="*/ 1 h 690"/>
                <a:gd name="T24" fmla="*/ 1 w 840"/>
                <a:gd name="T25" fmla="*/ 1 h 690"/>
                <a:gd name="T26" fmla="*/ 1 w 840"/>
                <a:gd name="T27" fmla="*/ 1 h 690"/>
                <a:gd name="T28" fmla="*/ 1 w 840"/>
                <a:gd name="T29" fmla="*/ 1 h 690"/>
                <a:gd name="T30" fmla="*/ 1 w 840"/>
                <a:gd name="T31" fmla="*/ 1 h 690"/>
                <a:gd name="T32" fmla="*/ 1 w 840"/>
                <a:gd name="T33" fmla="*/ 1 h 690"/>
                <a:gd name="T34" fmla="*/ 1 w 840"/>
                <a:gd name="T35" fmla="*/ 1 h 690"/>
                <a:gd name="T36" fmla="*/ 1 w 840"/>
                <a:gd name="T37" fmla="*/ 1 h 690"/>
                <a:gd name="T38" fmla="*/ 1 w 840"/>
                <a:gd name="T39" fmla="*/ 1 h 690"/>
                <a:gd name="T40" fmla="*/ 1 w 840"/>
                <a:gd name="T41" fmla="*/ 1 h 690"/>
                <a:gd name="T42" fmla="*/ 1 w 840"/>
                <a:gd name="T43" fmla="*/ 1 h 690"/>
                <a:gd name="T44" fmla="*/ 1 w 840"/>
                <a:gd name="T45" fmla="*/ 1 h 690"/>
                <a:gd name="T46" fmla="*/ 1 w 840"/>
                <a:gd name="T47" fmla="*/ 1 h 690"/>
                <a:gd name="T48" fmla="*/ 1 w 840"/>
                <a:gd name="T49" fmla="*/ 1 h 690"/>
                <a:gd name="T50" fmla="*/ 1 w 840"/>
                <a:gd name="T51" fmla="*/ 1 h 690"/>
                <a:gd name="T52" fmla="*/ 1 w 840"/>
                <a:gd name="T53" fmla="*/ 1 h 690"/>
                <a:gd name="T54" fmla="*/ 1 w 840"/>
                <a:gd name="T55" fmla="*/ 1 h 690"/>
                <a:gd name="T56" fmla="*/ 1 w 840"/>
                <a:gd name="T57" fmla="*/ 1 h 690"/>
                <a:gd name="T58" fmla="*/ 1 w 840"/>
                <a:gd name="T59" fmla="*/ 1 h 690"/>
                <a:gd name="T60" fmla="*/ 1 w 840"/>
                <a:gd name="T61" fmla="*/ 1 h 690"/>
                <a:gd name="T62" fmla="*/ 1 w 840"/>
                <a:gd name="T63" fmla="*/ 1 h 690"/>
                <a:gd name="T64" fmla="*/ 1 w 840"/>
                <a:gd name="T65" fmla="*/ 1 h 690"/>
                <a:gd name="T66" fmla="*/ 1 w 840"/>
                <a:gd name="T67" fmla="*/ 1 h 690"/>
                <a:gd name="T68" fmla="*/ 1 w 840"/>
                <a:gd name="T69" fmla="*/ 1 h 690"/>
                <a:gd name="T70" fmla="*/ 1 w 840"/>
                <a:gd name="T71" fmla="*/ 1 h 690"/>
                <a:gd name="T72" fmla="*/ 1 w 840"/>
                <a:gd name="T73" fmla="*/ 1 h 690"/>
                <a:gd name="T74" fmla="*/ 1 w 840"/>
                <a:gd name="T75" fmla="*/ 1 h 690"/>
                <a:gd name="T76" fmla="*/ 1 w 840"/>
                <a:gd name="T77" fmla="*/ 1 h 690"/>
                <a:gd name="T78" fmla="*/ 1 w 840"/>
                <a:gd name="T79" fmla="*/ 1 h 690"/>
                <a:gd name="T80" fmla="*/ 1 w 840"/>
                <a:gd name="T81" fmla="*/ 1 h 690"/>
                <a:gd name="T82" fmla="*/ 1 w 840"/>
                <a:gd name="T83" fmla="*/ 1 h 690"/>
                <a:gd name="T84" fmla="*/ 1 w 840"/>
                <a:gd name="T85" fmla="*/ 1 h 690"/>
                <a:gd name="T86" fmla="*/ 1 w 840"/>
                <a:gd name="T87" fmla="*/ 1 h 690"/>
                <a:gd name="T88" fmla="*/ 1 w 840"/>
                <a:gd name="T89" fmla="*/ 1 h 690"/>
                <a:gd name="T90" fmla="*/ 1 w 840"/>
                <a:gd name="T91" fmla="*/ 1 h 690"/>
                <a:gd name="T92" fmla="*/ 1 w 840"/>
                <a:gd name="T93" fmla="*/ 1 h 690"/>
                <a:gd name="T94" fmla="*/ 1 w 840"/>
                <a:gd name="T95" fmla="*/ 1 h 690"/>
                <a:gd name="T96" fmla="*/ 1 w 840"/>
                <a:gd name="T97" fmla="*/ 1 h 690"/>
                <a:gd name="T98" fmla="*/ 1 w 840"/>
                <a:gd name="T99" fmla="*/ 1 h 690"/>
                <a:gd name="T100" fmla="*/ 1 w 840"/>
                <a:gd name="T101" fmla="*/ 1 h 690"/>
                <a:gd name="T102" fmla="*/ 1 w 840"/>
                <a:gd name="T103" fmla="*/ 1 h 690"/>
                <a:gd name="T104" fmla="*/ 1 w 840"/>
                <a:gd name="T105" fmla="*/ 1 h 690"/>
                <a:gd name="T106" fmla="*/ 1 w 840"/>
                <a:gd name="T107" fmla="*/ 1 h 690"/>
                <a:gd name="T108" fmla="*/ 1 w 840"/>
                <a:gd name="T109" fmla="*/ 1 h 690"/>
                <a:gd name="T110" fmla="*/ 1 w 840"/>
                <a:gd name="T111" fmla="*/ 1 h 690"/>
                <a:gd name="T112" fmla="*/ 1 w 840"/>
                <a:gd name="T113" fmla="*/ 0 h 6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0"/>
                <a:gd name="T172" fmla="*/ 0 h 690"/>
                <a:gd name="T173" fmla="*/ 840 w 840"/>
                <a:gd name="T174" fmla="*/ 690 h 69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0" h="690">
                  <a:moveTo>
                    <a:pt x="396" y="10"/>
                  </a:moveTo>
                  <a:lnTo>
                    <a:pt x="379" y="18"/>
                  </a:lnTo>
                  <a:lnTo>
                    <a:pt x="361" y="26"/>
                  </a:lnTo>
                  <a:lnTo>
                    <a:pt x="345" y="36"/>
                  </a:lnTo>
                  <a:lnTo>
                    <a:pt x="328" y="44"/>
                  </a:lnTo>
                  <a:lnTo>
                    <a:pt x="317" y="46"/>
                  </a:lnTo>
                  <a:lnTo>
                    <a:pt x="305" y="50"/>
                  </a:lnTo>
                  <a:lnTo>
                    <a:pt x="293" y="55"/>
                  </a:lnTo>
                  <a:lnTo>
                    <a:pt x="286" y="61"/>
                  </a:lnTo>
                  <a:lnTo>
                    <a:pt x="284" y="67"/>
                  </a:lnTo>
                  <a:lnTo>
                    <a:pt x="279" y="73"/>
                  </a:lnTo>
                  <a:lnTo>
                    <a:pt x="275" y="77"/>
                  </a:lnTo>
                  <a:lnTo>
                    <a:pt x="270" y="81"/>
                  </a:lnTo>
                  <a:lnTo>
                    <a:pt x="258" y="85"/>
                  </a:lnTo>
                  <a:lnTo>
                    <a:pt x="244" y="89"/>
                  </a:lnTo>
                  <a:lnTo>
                    <a:pt x="233" y="97"/>
                  </a:lnTo>
                  <a:lnTo>
                    <a:pt x="217" y="105"/>
                  </a:lnTo>
                  <a:lnTo>
                    <a:pt x="203" y="115"/>
                  </a:lnTo>
                  <a:lnTo>
                    <a:pt x="196" y="123"/>
                  </a:lnTo>
                  <a:lnTo>
                    <a:pt x="177" y="143"/>
                  </a:lnTo>
                  <a:lnTo>
                    <a:pt x="151" y="164"/>
                  </a:lnTo>
                  <a:lnTo>
                    <a:pt x="142" y="176"/>
                  </a:lnTo>
                  <a:lnTo>
                    <a:pt x="133" y="190"/>
                  </a:lnTo>
                  <a:lnTo>
                    <a:pt x="121" y="202"/>
                  </a:lnTo>
                  <a:lnTo>
                    <a:pt x="109" y="212"/>
                  </a:lnTo>
                  <a:lnTo>
                    <a:pt x="102" y="218"/>
                  </a:lnTo>
                  <a:lnTo>
                    <a:pt x="96" y="226"/>
                  </a:lnTo>
                  <a:lnTo>
                    <a:pt x="91" y="234"/>
                  </a:lnTo>
                  <a:lnTo>
                    <a:pt x="86" y="242"/>
                  </a:lnTo>
                  <a:lnTo>
                    <a:pt x="84" y="250"/>
                  </a:lnTo>
                  <a:lnTo>
                    <a:pt x="79" y="256"/>
                  </a:lnTo>
                  <a:lnTo>
                    <a:pt x="72" y="262"/>
                  </a:lnTo>
                  <a:lnTo>
                    <a:pt x="63" y="268"/>
                  </a:lnTo>
                  <a:lnTo>
                    <a:pt x="51" y="273"/>
                  </a:lnTo>
                  <a:lnTo>
                    <a:pt x="42" y="281"/>
                  </a:lnTo>
                  <a:lnTo>
                    <a:pt x="33" y="289"/>
                  </a:lnTo>
                  <a:lnTo>
                    <a:pt x="26" y="297"/>
                  </a:lnTo>
                  <a:lnTo>
                    <a:pt x="14" y="313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2" y="331"/>
                  </a:lnTo>
                  <a:lnTo>
                    <a:pt x="5" y="333"/>
                  </a:lnTo>
                  <a:lnTo>
                    <a:pt x="12" y="335"/>
                  </a:lnTo>
                  <a:lnTo>
                    <a:pt x="23" y="335"/>
                  </a:lnTo>
                  <a:lnTo>
                    <a:pt x="33" y="337"/>
                  </a:lnTo>
                  <a:lnTo>
                    <a:pt x="47" y="327"/>
                  </a:lnTo>
                  <a:lnTo>
                    <a:pt x="68" y="317"/>
                  </a:lnTo>
                  <a:lnTo>
                    <a:pt x="75" y="317"/>
                  </a:lnTo>
                  <a:lnTo>
                    <a:pt x="82" y="317"/>
                  </a:lnTo>
                  <a:lnTo>
                    <a:pt x="86" y="321"/>
                  </a:lnTo>
                  <a:lnTo>
                    <a:pt x="91" y="323"/>
                  </a:lnTo>
                  <a:lnTo>
                    <a:pt x="96" y="329"/>
                  </a:lnTo>
                  <a:lnTo>
                    <a:pt x="98" y="331"/>
                  </a:lnTo>
                  <a:lnTo>
                    <a:pt x="116" y="347"/>
                  </a:lnTo>
                  <a:lnTo>
                    <a:pt x="140" y="359"/>
                  </a:lnTo>
                  <a:lnTo>
                    <a:pt x="151" y="369"/>
                  </a:lnTo>
                  <a:lnTo>
                    <a:pt x="158" y="379"/>
                  </a:lnTo>
                  <a:lnTo>
                    <a:pt x="163" y="390"/>
                  </a:lnTo>
                  <a:lnTo>
                    <a:pt x="165" y="400"/>
                  </a:lnTo>
                  <a:lnTo>
                    <a:pt x="168" y="408"/>
                  </a:lnTo>
                  <a:lnTo>
                    <a:pt x="168" y="414"/>
                  </a:lnTo>
                  <a:lnTo>
                    <a:pt x="170" y="418"/>
                  </a:lnTo>
                  <a:lnTo>
                    <a:pt x="172" y="420"/>
                  </a:lnTo>
                  <a:lnTo>
                    <a:pt x="196" y="408"/>
                  </a:lnTo>
                  <a:lnTo>
                    <a:pt x="212" y="394"/>
                  </a:lnTo>
                  <a:lnTo>
                    <a:pt x="230" y="410"/>
                  </a:lnTo>
                  <a:lnTo>
                    <a:pt x="244" y="426"/>
                  </a:lnTo>
                  <a:lnTo>
                    <a:pt x="254" y="434"/>
                  </a:lnTo>
                  <a:lnTo>
                    <a:pt x="268" y="442"/>
                  </a:lnTo>
                  <a:lnTo>
                    <a:pt x="286" y="450"/>
                  </a:lnTo>
                  <a:lnTo>
                    <a:pt x="298" y="452"/>
                  </a:lnTo>
                  <a:lnTo>
                    <a:pt x="305" y="454"/>
                  </a:lnTo>
                  <a:lnTo>
                    <a:pt x="312" y="456"/>
                  </a:lnTo>
                  <a:lnTo>
                    <a:pt x="319" y="462"/>
                  </a:lnTo>
                  <a:lnTo>
                    <a:pt x="326" y="466"/>
                  </a:lnTo>
                  <a:lnTo>
                    <a:pt x="335" y="478"/>
                  </a:lnTo>
                  <a:lnTo>
                    <a:pt x="340" y="491"/>
                  </a:lnTo>
                  <a:lnTo>
                    <a:pt x="365" y="501"/>
                  </a:lnTo>
                  <a:lnTo>
                    <a:pt x="396" y="511"/>
                  </a:lnTo>
                  <a:lnTo>
                    <a:pt x="403" y="519"/>
                  </a:lnTo>
                  <a:lnTo>
                    <a:pt x="410" y="531"/>
                  </a:lnTo>
                  <a:lnTo>
                    <a:pt x="417" y="543"/>
                  </a:lnTo>
                  <a:lnTo>
                    <a:pt x="419" y="553"/>
                  </a:lnTo>
                  <a:lnTo>
                    <a:pt x="426" y="561"/>
                  </a:lnTo>
                  <a:lnTo>
                    <a:pt x="440" y="569"/>
                  </a:lnTo>
                  <a:lnTo>
                    <a:pt x="454" y="577"/>
                  </a:lnTo>
                  <a:lnTo>
                    <a:pt x="463" y="581"/>
                  </a:lnTo>
                  <a:lnTo>
                    <a:pt x="461" y="591"/>
                  </a:lnTo>
                  <a:lnTo>
                    <a:pt x="456" y="600"/>
                  </a:lnTo>
                  <a:lnTo>
                    <a:pt x="452" y="606"/>
                  </a:lnTo>
                  <a:lnTo>
                    <a:pt x="445" y="612"/>
                  </a:lnTo>
                  <a:lnTo>
                    <a:pt x="435" y="618"/>
                  </a:lnTo>
                  <a:lnTo>
                    <a:pt x="431" y="624"/>
                  </a:lnTo>
                  <a:lnTo>
                    <a:pt x="426" y="632"/>
                  </a:lnTo>
                  <a:lnTo>
                    <a:pt x="424" y="644"/>
                  </a:lnTo>
                  <a:lnTo>
                    <a:pt x="428" y="668"/>
                  </a:lnTo>
                  <a:lnTo>
                    <a:pt x="435" y="690"/>
                  </a:lnTo>
                  <a:lnTo>
                    <a:pt x="456" y="674"/>
                  </a:lnTo>
                  <a:lnTo>
                    <a:pt x="480" y="658"/>
                  </a:lnTo>
                  <a:lnTo>
                    <a:pt x="487" y="656"/>
                  </a:lnTo>
                  <a:lnTo>
                    <a:pt x="498" y="648"/>
                  </a:lnTo>
                  <a:lnTo>
                    <a:pt x="510" y="638"/>
                  </a:lnTo>
                  <a:lnTo>
                    <a:pt x="514" y="630"/>
                  </a:lnTo>
                  <a:lnTo>
                    <a:pt x="524" y="622"/>
                  </a:lnTo>
                  <a:lnTo>
                    <a:pt x="533" y="610"/>
                  </a:lnTo>
                  <a:lnTo>
                    <a:pt x="540" y="595"/>
                  </a:lnTo>
                  <a:lnTo>
                    <a:pt x="545" y="583"/>
                  </a:lnTo>
                  <a:lnTo>
                    <a:pt x="547" y="569"/>
                  </a:lnTo>
                  <a:lnTo>
                    <a:pt x="552" y="557"/>
                  </a:lnTo>
                  <a:lnTo>
                    <a:pt x="556" y="547"/>
                  </a:lnTo>
                  <a:lnTo>
                    <a:pt x="563" y="539"/>
                  </a:lnTo>
                  <a:lnTo>
                    <a:pt x="577" y="527"/>
                  </a:lnTo>
                  <a:lnTo>
                    <a:pt x="582" y="519"/>
                  </a:lnTo>
                  <a:lnTo>
                    <a:pt x="580" y="513"/>
                  </a:lnTo>
                  <a:lnTo>
                    <a:pt x="577" y="511"/>
                  </a:lnTo>
                  <a:lnTo>
                    <a:pt x="573" y="511"/>
                  </a:lnTo>
                  <a:lnTo>
                    <a:pt x="570" y="513"/>
                  </a:lnTo>
                  <a:lnTo>
                    <a:pt x="566" y="515"/>
                  </a:lnTo>
                  <a:lnTo>
                    <a:pt x="563" y="517"/>
                  </a:lnTo>
                  <a:lnTo>
                    <a:pt x="563" y="513"/>
                  </a:lnTo>
                  <a:lnTo>
                    <a:pt x="568" y="497"/>
                  </a:lnTo>
                  <a:lnTo>
                    <a:pt x="566" y="486"/>
                  </a:lnTo>
                  <a:lnTo>
                    <a:pt x="575" y="480"/>
                  </a:lnTo>
                  <a:lnTo>
                    <a:pt x="582" y="474"/>
                  </a:lnTo>
                  <a:lnTo>
                    <a:pt x="584" y="468"/>
                  </a:lnTo>
                  <a:lnTo>
                    <a:pt x="582" y="458"/>
                  </a:lnTo>
                  <a:lnTo>
                    <a:pt x="582" y="452"/>
                  </a:lnTo>
                  <a:lnTo>
                    <a:pt x="587" y="446"/>
                  </a:lnTo>
                  <a:lnTo>
                    <a:pt x="591" y="442"/>
                  </a:lnTo>
                  <a:lnTo>
                    <a:pt x="596" y="440"/>
                  </a:lnTo>
                  <a:lnTo>
                    <a:pt x="605" y="436"/>
                  </a:lnTo>
                  <a:lnTo>
                    <a:pt x="612" y="436"/>
                  </a:lnTo>
                  <a:lnTo>
                    <a:pt x="619" y="436"/>
                  </a:lnTo>
                  <a:lnTo>
                    <a:pt x="624" y="436"/>
                  </a:lnTo>
                  <a:lnTo>
                    <a:pt x="626" y="434"/>
                  </a:lnTo>
                  <a:lnTo>
                    <a:pt x="626" y="432"/>
                  </a:lnTo>
                  <a:lnTo>
                    <a:pt x="626" y="424"/>
                  </a:lnTo>
                  <a:lnTo>
                    <a:pt x="631" y="422"/>
                  </a:lnTo>
                  <a:lnTo>
                    <a:pt x="635" y="420"/>
                  </a:lnTo>
                  <a:lnTo>
                    <a:pt x="638" y="418"/>
                  </a:lnTo>
                  <a:lnTo>
                    <a:pt x="640" y="414"/>
                  </a:lnTo>
                  <a:lnTo>
                    <a:pt x="640" y="410"/>
                  </a:lnTo>
                  <a:lnTo>
                    <a:pt x="642" y="404"/>
                  </a:lnTo>
                  <a:lnTo>
                    <a:pt x="642" y="400"/>
                  </a:lnTo>
                  <a:lnTo>
                    <a:pt x="645" y="398"/>
                  </a:lnTo>
                  <a:lnTo>
                    <a:pt x="649" y="398"/>
                  </a:lnTo>
                  <a:lnTo>
                    <a:pt x="654" y="396"/>
                  </a:lnTo>
                  <a:lnTo>
                    <a:pt x="656" y="394"/>
                  </a:lnTo>
                  <a:lnTo>
                    <a:pt x="659" y="390"/>
                  </a:lnTo>
                  <a:lnTo>
                    <a:pt x="659" y="382"/>
                  </a:lnTo>
                  <a:lnTo>
                    <a:pt x="661" y="382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6" y="373"/>
                  </a:lnTo>
                  <a:lnTo>
                    <a:pt x="666" y="365"/>
                  </a:lnTo>
                  <a:lnTo>
                    <a:pt x="668" y="359"/>
                  </a:lnTo>
                  <a:lnTo>
                    <a:pt x="673" y="355"/>
                  </a:lnTo>
                  <a:lnTo>
                    <a:pt x="677" y="349"/>
                  </a:lnTo>
                  <a:lnTo>
                    <a:pt x="684" y="345"/>
                  </a:lnTo>
                  <a:lnTo>
                    <a:pt x="694" y="345"/>
                  </a:lnTo>
                  <a:lnTo>
                    <a:pt x="694" y="341"/>
                  </a:lnTo>
                  <a:lnTo>
                    <a:pt x="691" y="337"/>
                  </a:lnTo>
                  <a:lnTo>
                    <a:pt x="691" y="333"/>
                  </a:lnTo>
                  <a:lnTo>
                    <a:pt x="691" y="329"/>
                  </a:lnTo>
                  <a:lnTo>
                    <a:pt x="694" y="325"/>
                  </a:lnTo>
                  <a:lnTo>
                    <a:pt x="696" y="323"/>
                  </a:lnTo>
                  <a:lnTo>
                    <a:pt x="703" y="319"/>
                  </a:lnTo>
                  <a:lnTo>
                    <a:pt x="708" y="319"/>
                  </a:lnTo>
                  <a:lnTo>
                    <a:pt x="715" y="321"/>
                  </a:lnTo>
                  <a:lnTo>
                    <a:pt x="719" y="323"/>
                  </a:lnTo>
                  <a:lnTo>
                    <a:pt x="729" y="331"/>
                  </a:lnTo>
                  <a:lnTo>
                    <a:pt x="738" y="335"/>
                  </a:lnTo>
                  <a:lnTo>
                    <a:pt x="738" y="337"/>
                  </a:lnTo>
                  <a:lnTo>
                    <a:pt x="738" y="339"/>
                  </a:lnTo>
                  <a:lnTo>
                    <a:pt x="736" y="343"/>
                  </a:lnTo>
                  <a:lnTo>
                    <a:pt x="731" y="345"/>
                  </a:lnTo>
                  <a:lnTo>
                    <a:pt x="724" y="347"/>
                  </a:lnTo>
                  <a:lnTo>
                    <a:pt x="722" y="353"/>
                  </a:lnTo>
                  <a:lnTo>
                    <a:pt x="722" y="359"/>
                  </a:lnTo>
                  <a:lnTo>
                    <a:pt x="722" y="365"/>
                  </a:lnTo>
                  <a:lnTo>
                    <a:pt x="724" y="375"/>
                  </a:lnTo>
                  <a:lnTo>
                    <a:pt x="724" y="388"/>
                  </a:lnTo>
                  <a:lnTo>
                    <a:pt x="717" y="390"/>
                  </a:lnTo>
                  <a:lnTo>
                    <a:pt x="708" y="390"/>
                  </a:lnTo>
                  <a:lnTo>
                    <a:pt x="703" y="392"/>
                  </a:lnTo>
                  <a:lnTo>
                    <a:pt x="701" y="392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94" y="404"/>
                  </a:lnTo>
                  <a:lnTo>
                    <a:pt x="696" y="410"/>
                  </a:lnTo>
                  <a:lnTo>
                    <a:pt x="696" y="412"/>
                  </a:lnTo>
                  <a:lnTo>
                    <a:pt x="694" y="414"/>
                  </a:lnTo>
                  <a:lnTo>
                    <a:pt x="694" y="416"/>
                  </a:lnTo>
                  <a:lnTo>
                    <a:pt x="691" y="416"/>
                  </a:lnTo>
                  <a:lnTo>
                    <a:pt x="682" y="416"/>
                  </a:lnTo>
                  <a:lnTo>
                    <a:pt x="675" y="418"/>
                  </a:lnTo>
                  <a:lnTo>
                    <a:pt x="673" y="422"/>
                  </a:lnTo>
                  <a:lnTo>
                    <a:pt x="670" y="426"/>
                  </a:lnTo>
                  <a:lnTo>
                    <a:pt x="670" y="438"/>
                  </a:lnTo>
                  <a:lnTo>
                    <a:pt x="666" y="450"/>
                  </a:lnTo>
                  <a:lnTo>
                    <a:pt x="663" y="454"/>
                  </a:lnTo>
                  <a:lnTo>
                    <a:pt x="656" y="456"/>
                  </a:lnTo>
                  <a:lnTo>
                    <a:pt x="649" y="460"/>
                  </a:lnTo>
                  <a:lnTo>
                    <a:pt x="642" y="460"/>
                  </a:lnTo>
                  <a:lnTo>
                    <a:pt x="640" y="464"/>
                  </a:lnTo>
                  <a:lnTo>
                    <a:pt x="635" y="470"/>
                  </a:lnTo>
                  <a:lnTo>
                    <a:pt x="628" y="474"/>
                  </a:lnTo>
                  <a:lnTo>
                    <a:pt x="621" y="478"/>
                  </a:lnTo>
                  <a:lnTo>
                    <a:pt x="608" y="486"/>
                  </a:lnTo>
                  <a:lnTo>
                    <a:pt x="596" y="495"/>
                  </a:lnTo>
                  <a:lnTo>
                    <a:pt x="591" y="493"/>
                  </a:lnTo>
                  <a:lnTo>
                    <a:pt x="589" y="488"/>
                  </a:lnTo>
                  <a:lnTo>
                    <a:pt x="589" y="486"/>
                  </a:lnTo>
                  <a:lnTo>
                    <a:pt x="587" y="486"/>
                  </a:lnTo>
                  <a:lnTo>
                    <a:pt x="584" y="486"/>
                  </a:lnTo>
                  <a:lnTo>
                    <a:pt x="580" y="488"/>
                  </a:lnTo>
                  <a:lnTo>
                    <a:pt x="584" y="501"/>
                  </a:lnTo>
                  <a:lnTo>
                    <a:pt x="587" y="515"/>
                  </a:lnTo>
                  <a:lnTo>
                    <a:pt x="601" y="507"/>
                  </a:lnTo>
                  <a:lnTo>
                    <a:pt x="617" y="491"/>
                  </a:lnTo>
                  <a:lnTo>
                    <a:pt x="659" y="468"/>
                  </a:lnTo>
                  <a:lnTo>
                    <a:pt x="689" y="446"/>
                  </a:lnTo>
                  <a:lnTo>
                    <a:pt x="712" y="426"/>
                  </a:lnTo>
                  <a:lnTo>
                    <a:pt x="729" y="406"/>
                  </a:lnTo>
                  <a:lnTo>
                    <a:pt x="756" y="363"/>
                  </a:lnTo>
                  <a:lnTo>
                    <a:pt x="787" y="311"/>
                  </a:lnTo>
                  <a:lnTo>
                    <a:pt x="798" y="293"/>
                  </a:lnTo>
                  <a:lnTo>
                    <a:pt x="812" y="273"/>
                  </a:lnTo>
                  <a:lnTo>
                    <a:pt x="826" y="256"/>
                  </a:lnTo>
                  <a:lnTo>
                    <a:pt x="840" y="240"/>
                  </a:lnTo>
                  <a:lnTo>
                    <a:pt x="838" y="238"/>
                  </a:lnTo>
                  <a:lnTo>
                    <a:pt x="831" y="232"/>
                  </a:lnTo>
                  <a:lnTo>
                    <a:pt x="822" y="226"/>
                  </a:lnTo>
                  <a:lnTo>
                    <a:pt x="808" y="224"/>
                  </a:lnTo>
                  <a:lnTo>
                    <a:pt x="801" y="226"/>
                  </a:lnTo>
                  <a:lnTo>
                    <a:pt x="794" y="230"/>
                  </a:lnTo>
                  <a:lnTo>
                    <a:pt x="789" y="232"/>
                  </a:lnTo>
                  <a:lnTo>
                    <a:pt x="787" y="232"/>
                  </a:lnTo>
                  <a:lnTo>
                    <a:pt x="784" y="228"/>
                  </a:lnTo>
                  <a:lnTo>
                    <a:pt x="782" y="224"/>
                  </a:lnTo>
                  <a:lnTo>
                    <a:pt x="784" y="220"/>
                  </a:lnTo>
                  <a:lnTo>
                    <a:pt x="787" y="216"/>
                  </a:lnTo>
                  <a:lnTo>
                    <a:pt x="794" y="212"/>
                  </a:lnTo>
                  <a:lnTo>
                    <a:pt x="801" y="208"/>
                  </a:lnTo>
                  <a:lnTo>
                    <a:pt x="805" y="200"/>
                  </a:lnTo>
                  <a:lnTo>
                    <a:pt x="805" y="190"/>
                  </a:lnTo>
                  <a:lnTo>
                    <a:pt x="805" y="186"/>
                  </a:lnTo>
                  <a:lnTo>
                    <a:pt x="810" y="180"/>
                  </a:lnTo>
                  <a:lnTo>
                    <a:pt x="815" y="174"/>
                  </a:lnTo>
                  <a:lnTo>
                    <a:pt x="822" y="168"/>
                  </a:lnTo>
                  <a:lnTo>
                    <a:pt x="831" y="164"/>
                  </a:lnTo>
                  <a:lnTo>
                    <a:pt x="836" y="157"/>
                  </a:lnTo>
                  <a:lnTo>
                    <a:pt x="836" y="149"/>
                  </a:lnTo>
                  <a:lnTo>
                    <a:pt x="829" y="145"/>
                  </a:lnTo>
                  <a:lnTo>
                    <a:pt x="819" y="143"/>
                  </a:lnTo>
                  <a:lnTo>
                    <a:pt x="801" y="143"/>
                  </a:lnTo>
                  <a:lnTo>
                    <a:pt x="782" y="143"/>
                  </a:lnTo>
                  <a:lnTo>
                    <a:pt x="770" y="143"/>
                  </a:lnTo>
                  <a:lnTo>
                    <a:pt x="759" y="141"/>
                  </a:lnTo>
                  <a:lnTo>
                    <a:pt x="743" y="135"/>
                  </a:lnTo>
                  <a:lnTo>
                    <a:pt x="731" y="125"/>
                  </a:lnTo>
                  <a:lnTo>
                    <a:pt x="719" y="113"/>
                  </a:lnTo>
                  <a:lnTo>
                    <a:pt x="710" y="101"/>
                  </a:lnTo>
                  <a:lnTo>
                    <a:pt x="701" y="89"/>
                  </a:lnTo>
                  <a:lnTo>
                    <a:pt x="689" y="77"/>
                  </a:lnTo>
                  <a:lnTo>
                    <a:pt x="668" y="61"/>
                  </a:lnTo>
                  <a:lnTo>
                    <a:pt x="654" y="55"/>
                  </a:lnTo>
                  <a:lnTo>
                    <a:pt x="642" y="48"/>
                  </a:lnTo>
                  <a:lnTo>
                    <a:pt x="631" y="44"/>
                  </a:lnTo>
                  <a:lnTo>
                    <a:pt x="621" y="42"/>
                  </a:lnTo>
                  <a:lnTo>
                    <a:pt x="612" y="40"/>
                  </a:lnTo>
                  <a:lnTo>
                    <a:pt x="605" y="38"/>
                  </a:lnTo>
                  <a:lnTo>
                    <a:pt x="598" y="34"/>
                  </a:lnTo>
                  <a:lnTo>
                    <a:pt x="594" y="30"/>
                  </a:lnTo>
                  <a:lnTo>
                    <a:pt x="587" y="24"/>
                  </a:lnTo>
                  <a:lnTo>
                    <a:pt x="577" y="20"/>
                  </a:lnTo>
                  <a:lnTo>
                    <a:pt x="568" y="16"/>
                  </a:lnTo>
                  <a:lnTo>
                    <a:pt x="554" y="14"/>
                  </a:lnTo>
                  <a:lnTo>
                    <a:pt x="531" y="14"/>
                  </a:lnTo>
                  <a:lnTo>
                    <a:pt x="507" y="12"/>
                  </a:lnTo>
                  <a:lnTo>
                    <a:pt x="496" y="8"/>
                  </a:lnTo>
                  <a:lnTo>
                    <a:pt x="482" y="4"/>
                  </a:lnTo>
                  <a:lnTo>
                    <a:pt x="466" y="0"/>
                  </a:lnTo>
                  <a:lnTo>
                    <a:pt x="449" y="0"/>
                  </a:lnTo>
                  <a:lnTo>
                    <a:pt x="431" y="4"/>
                  </a:lnTo>
                  <a:lnTo>
                    <a:pt x="407" y="10"/>
                  </a:lnTo>
                  <a:lnTo>
                    <a:pt x="400" y="10"/>
                  </a:lnTo>
                  <a:lnTo>
                    <a:pt x="396" y="1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4007479" y="4967339"/>
              <a:ext cx="769738" cy="693662"/>
            </a:xfrm>
            <a:custGeom>
              <a:avLst/>
              <a:gdLst>
                <a:gd name="T0" fmla="*/ 1 w 840"/>
                <a:gd name="T1" fmla="*/ 1 h 690"/>
                <a:gd name="T2" fmla="*/ 1 w 840"/>
                <a:gd name="T3" fmla="*/ 1 h 690"/>
                <a:gd name="T4" fmla="*/ 1 w 840"/>
                <a:gd name="T5" fmla="*/ 1 h 690"/>
                <a:gd name="T6" fmla="*/ 1 w 840"/>
                <a:gd name="T7" fmla="*/ 1 h 690"/>
                <a:gd name="T8" fmla="*/ 1 w 840"/>
                <a:gd name="T9" fmla="*/ 1 h 690"/>
                <a:gd name="T10" fmla="*/ 1 w 840"/>
                <a:gd name="T11" fmla="*/ 1 h 690"/>
                <a:gd name="T12" fmla="*/ 1 w 840"/>
                <a:gd name="T13" fmla="*/ 1 h 690"/>
                <a:gd name="T14" fmla="*/ 0 w 840"/>
                <a:gd name="T15" fmla="*/ 1 h 690"/>
                <a:gd name="T16" fmla="*/ 1 w 840"/>
                <a:gd name="T17" fmla="*/ 1 h 690"/>
                <a:gd name="T18" fmla="*/ 1 w 840"/>
                <a:gd name="T19" fmla="*/ 1 h 690"/>
                <a:gd name="T20" fmla="*/ 1 w 840"/>
                <a:gd name="T21" fmla="*/ 1 h 690"/>
                <a:gd name="T22" fmla="*/ 1 w 840"/>
                <a:gd name="T23" fmla="*/ 1 h 690"/>
                <a:gd name="T24" fmla="*/ 1 w 840"/>
                <a:gd name="T25" fmla="*/ 1 h 690"/>
                <a:gd name="T26" fmla="*/ 1 w 840"/>
                <a:gd name="T27" fmla="*/ 1 h 690"/>
                <a:gd name="T28" fmla="*/ 1 w 840"/>
                <a:gd name="T29" fmla="*/ 1 h 690"/>
                <a:gd name="T30" fmla="*/ 1 w 840"/>
                <a:gd name="T31" fmla="*/ 1 h 690"/>
                <a:gd name="T32" fmla="*/ 1 w 840"/>
                <a:gd name="T33" fmla="*/ 1 h 690"/>
                <a:gd name="T34" fmla="*/ 1 w 840"/>
                <a:gd name="T35" fmla="*/ 1 h 690"/>
                <a:gd name="T36" fmla="*/ 1 w 840"/>
                <a:gd name="T37" fmla="*/ 1 h 690"/>
                <a:gd name="T38" fmla="*/ 1 w 840"/>
                <a:gd name="T39" fmla="*/ 1 h 690"/>
                <a:gd name="T40" fmla="*/ 1 w 840"/>
                <a:gd name="T41" fmla="*/ 1 h 690"/>
                <a:gd name="T42" fmla="*/ 1 w 840"/>
                <a:gd name="T43" fmla="*/ 1 h 690"/>
                <a:gd name="T44" fmla="*/ 1 w 840"/>
                <a:gd name="T45" fmla="*/ 1 h 690"/>
                <a:gd name="T46" fmla="*/ 1 w 840"/>
                <a:gd name="T47" fmla="*/ 1 h 690"/>
                <a:gd name="T48" fmla="*/ 1 w 840"/>
                <a:gd name="T49" fmla="*/ 1 h 690"/>
                <a:gd name="T50" fmla="*/ 1 w 840"/>
                <a:gd name="T51" fmla="*/ 1 h 690"/>
                <a:gd name="T52" fmla="*/ 1 w 840"/>
                <a:gd name="T53" fmla="*/ 1 h 690"/>
                <a:gd name="T54" fmla="*/ 1 w 840"/>
                <a:gd name="T55" fmla="*/ 1 h 690"/>
                <a:gd name="T56" fmla="*/ 1 w 840"/>
                <a:gd name="T57" fmla="*/ 1 h 690"/>
                <a:gd name="T58" fmla="*/ 1 w 840"/>
                <a:gd name="T59" fmla="*/ 1 h 690"/>
                <a:gd name="T60" fmla="*/ 1 w 840"/>
                <a:gd name="T61" fmla="*/ 1 h 690"/>
                <a:gd name="T62" fmla="*/ 1 w 840"/>
                <a:gd name="T63" fmla="*/ 1 h 690"/>
                <a:gd name="T64" fmla="*/ 1 w 840"/>
                <a:gd name="T65" fmla="*/ 1 h 690"/>
                <a:gd name="T66" fmla="*/ 1 w 840"/>
                <a:gd name="T67" fmla="*/ 1 h 690"/>
                <a:gd name="T68" fmla="*/ 1 w 840"/>
                <a:gd name="T69" fmla="*/ 1 h 690"/>
                <a:gd name="T70" fmla="*/ 1 w 840"/>
                <a:gd name="T71" fmla="*/ 1 h 690"/>
                <a:gd name="T72" fmla="*/ 1 w 840"/>
                <a:gd name="T73" fmla="*/ 1 h 690"/>
                <a:gd name="T74" fmla="*/ 1 w 840"/>
                <a:gd name="T75" fmla="*/ 1 h 690"/>
                <a:gd name="T76" fmla="*/ 1 w 840"/>
                <a:gd name="T77" fmla="*/ 1 h 690"/>
                <a:gd name="T78" fmla="*/ 1 w 840"/>
                <a:gd name="T79" fmla="*/ 1 h 690"/>
                <a:gd name="T80" fmla="*/ 1 w 840"/>
                <a:gd name="T81" fmla="*/ 1 h 690"/>
                <a:gd name="T82" fmla="*/ 1 w 840"/>
                <a:gd name="T83" fmla="*/ 1 h 690"/>
                <a:gd name="T84" fmla="*/ 1 w 840"/>
                <a:gd name="T85" fmla="*/ 1 h 690"/>
                <a:gd name="T86" fmla="*/ 1 w 840"/>
                <a:gd name="T87" fmla="*/ 1 h 690"/>
                <a:gd name="T88" fmla="*/ 1 w 840"/>
                <a:gd name="T89" fmla="*/ 1 h 690"/>
                <a:gd name="T90" fmla="*/ 1 w 840"/>
                <a:gd name="T91" fmla="*/ 1 h 690"/>
                <a:gd name="T92" fmla="*/ 1 w 840"/>
                <a:gd name="T93" fmla="*/ 1 h 690"/>
                <a:gd name="T94" fmla="*/ 1 w 840"/>
                <a:gd name="T95" fmla="*/ 1 h 690"/>
                <a:gd name="T96" fmla="*/ 1 w 840"/>
                <a:gd name="T97" fmla="*/ 1 h 690"/>
                <a:gd name="T98" fmla="*/ 1 w 840"/>
                <a:gd name="T99" fmla="*/ 1 h 690"/>
                <a:gd name="T100" fmla="*/ 1 w 840"/>
                <a:gd name="T101" fmla="*/ 1 h 690"/>
                <a:gd name="T102" fmla="*/ 1 w 840"/>
                <a:gd name="T103" fmla="*/ 1 h 690"/>
                <a:gd name="T104" fmla="*/ 1 w 840"/>
                <a:gd name="T105" fmla="*/ 1 h 690"/>
                <a:gd name="T106" fmla="*/ 1 w 840"/>
                <a:gd name="T107" fmla="*/ 1 h 690"/>
                <a:gd name="T108" fmla="*/ 1 w 840"/>
                <a:gd name="T109" fmla="*/ 1 h 690"/>
                <a:gd name="T110" fmla="*/ 1 w 840"/>
                <a:gd name="T111" fmla="*/ 1 h 690"/>
                <a:gd name="T112" fmla="*/ 1 w 840"/>
                <a:gd name="T113" fmla="*/ 0 h 690"/>
                <a:gd name="T114" fmla="*/ 1 w 840"/>
                <a:gd name="T115" fmla="*/ 1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0"/>
                <a:gd name="T175" fmla="*/ 0 h 690"/>
                <a:gd name="T176" fmla="*/ 840 w 840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0" h="690">
                  <a:moveTo>
                    <a:pt x="396" y="10"/>
                  </a:moveTo>
                  <a:lnTo>
                    <a:pt x="379" y="18"/>
                  </a:lnTo>
                  <a:lnTo>
                    <a:pt x="361" y="26"/>
                  </a:lnTo>
                  <a:lnTo>
                    <a:pt x="345" y="36"/>
                  </a:lnTo>
                  <a:lnTo>
                    <a:pt x="328" y="44"/>
                  </a:lnTo>
                  <a:lnTo>
                    <a:pt x="317" y="46"/>
                  </a:lnTo>
                  <a:lnTo>
                    <a:pt x="305" y="50"/>
                  </a:lnTo>
                  <a:lnTo>
                    <a:pt x="293" y="55"/>
                  </a:lnTo>
                  <a:lnTo>
                    <a:pt x="286" y="61"/>
                  </a:lnTo>
                  <a:lnTo>
                    <a:pt x="284" y="67"/>
                  </a:lnTo>
                  <a:lnTo>
                    <a:pt x="279" y="73"/>
                  </a:lnTo>
                  <a:lnTo>
                    <a:pt x="275" y="77"/>
                  </a:lnTo>
                  <a:lnTo>
                    <a:pt x="270" y="81"/>
                  </a:lnTo>
                  <a:lnTo>
                    <a:pt x="258" y="85"/>
                  </a:lnTo>
                  <a:lnTo>
                    <a:pt x="244" y="89"/>
                  </a:lnTo>
                  <a:lnTo>
                    <a:pt x="233" y="97"/>
                  </a:lnTo>
                  <a:lnTo>
                    <a:pt x="217" y="105"/>
                  </a:lnTo>
                  <a:lnTo>
                    <a:pt x="203" y="115"/>
                  </a:lnTo>
                  <a:lnTo>
                    <a:pt x="196" y="123"/>
                  </a:lnTo>
                  <a:lnTo>
                    <a:pt x="177" y="143"/>
                  </a:lnTo>
                  <a:lnTo>
                    <a:pt x="151" y="164"/>
                  </a:lnTo>
                  <a:lnTo>
                    <a:pt x="142" y="176"/>
                  </a:lnTo>
                  <a:lnTo>
                    <a:pt x="133" y="190"/>
                  </a:lnTo>
                  <a:lnTo>
                    <a:pt x="121" y="202"/>
                  </a:lnTo>
                  <a:lnTo>
                    <a:pt x="109" y="212"/>
                  </a:lnTo>
                  <a:lnTo>
                    <a:pt x="102" y="218"/>
                  </a:lnTo>
                  <a:lnTo>
                    <a:pt x="96" y="226"/>
                  </a:lnTo>
                  <a:lnTo>
                    <a:pt x="91" y="234"/>
                  </a:lnTo>
                  <a:lnTo>
                    <a:pt x="86" y="242"/>
                  </a:lnTo>
                  <a:lnTo>
                    <a:pt x="84" y="250"/>
                  </a:lnTo>
                  <a:lnTo>
                    <a:pt x="79" y="256"/>
                  </a:lnTo>
                  <a:lnTo>
                    <a:pt x="72" y="262"/>
                  </a:lnTo>
                  <a:lnTo>
                    <a:pt x="63" y="268"/>
                  </a:lnTo>
                  <a:lnTo>
                    <a:pt x="51" y="273"/>
                  </a:lnTo>
                  <a:lnTo>
                    <a:pt x="42" y="281"/>
                  </a:lnTo>
                  <a:lnTo>
                    <a:pt x="33" y="289"/>
                  </a:lnTo>
                  <a:lnTo>
                    <a:pt x="26" y="297"/>
                  </a:lnTo>
                  <a:lnTo>
                    <a:pt x="14" y="313"/>
                  </a:lnTo>
                  <a:lnTo>
                    <a:pt x="0" y="329"/>
                  </a:lnTo>
                  <a:lnTo>
                    <a:pt x="0" y="331"/>
                  </a:lnTo>
                  <a:lnTo>
                    <a:pt x="2" y="331"/>
                  </a:lnTo>
                  <a:lnTo>
                    <a:pt x="5" y="333"/>
                  </a:lnTo>
                  <a:lnTo>
                    <a:pt x="12" y="335"/>
                  </a:lnTo>
                  <a:lnTo>
                    <a:pt x="23" y="335"/>
                  </a:lnTo>
                  <a:lnTo>
                    <a:pt x="33" y="337"/>
                  </a:lnTo>
                  <a:lnTo>
                    <a:pt x="47" y="327"/>
                  </a:lnTo>
                  <a:lnTo>
                    <a:pt x="68" y="317"/>
                  </a:lnTo>
                  <a:lnTo>
                    <a:pt x="75" y="317"/>
                  </a:lnTo>
                  <a:lnTo>
                    <a:pt x="82" y="317"/>
                  </a:lnTo>
                  <a:lnTo>
                    <a:pt x="86" y="321"/>
                  </a:lnTo>
                  <a:lnTo>
                    <a:pt x="91" y="323"/>
                  </a:lnTo>
                  <a:lnTo>
                    <a:pt x="96" y="329"/>
                  </a:lnTo>
                  <a:lnTo>
                    <a:pt x="98" y="331"/>
                  </a:lnTo>
                  <a:lnTo>
                    <a:pt x="116" y="347"/>
                  </a:lnTo>
                  <a:lnTo>
                    <a:pt x="140" y="359"/>
                  </a:lnTo>
                  <a:lnTo>
                    <a:pt x="151" y="369"/>
                  </a:lnTo>
                  <a:lnTo>
                    <a:pt x="158" y="379"/>
                  </a:lnTo>
                  <a:lnTo>
                    <a:pt x="163" y="390"/>
                  </a:lnTo>
                  <a:lnTo>
                    <a:pt x="165" y="400"/>
                  </a:lnTo>
                  <a:lnTo>
                    <a:pt x="168" y="408"/>
                  </a:lnTo>
                  <a:lnTo>
                    <a:pt x="168" y="414"/>
                  </a:lnTo>
                  <a:lnTo>
                    <a:pt x="170" y="418"/>
                  </a:lnTo>
                  <a:lnTo>
                    <a:pt x="172" y="420"/>
                  </a:lnTo>
                  <a:lnTo>
                    <a:pt x="196" y="408"/>
                  </a:lnTo>
                  <a:lnTo>
                    <a:pt x="212" y="394"/>
                  </a:lnTo>
                  <a:lnTo>
                    <a:pt x="230" y="410"/>
                  </a:lnTo>
                  <a:lnTo>
                    <a:pt x="244" y="426"/>
                  </a:lnTo>
                  <a:lnTo>
                    <a:pt x="254" y="434"/>
                  </a:lnTo>
                  <a:lnTo>
                    <a:pt x="268" y="442"/>
                  </a:lnTo>
                  <a:lnTo>
                    <a:pt x="286" y="450"/>
                  </a:lnTo>
                  <a:lnTo>
                    <a:pt x="298" y="452"/>
                  </a:lnTo>
                  <a:lnTo>
                    <a:pt x="305" y="454"/>
                  </a:lnTo>
                  <a:lnTo>
                    <a:pt x="312" y="456"/>
                  </a:lnTo>
                  <a:lnTo>
                    <a:pt x="319" y="462"/>
                  </a:lnTo>
                  <a:lnTo>
                    <a:pt x="326" y="466"/>
                  </a:lnTo>
                  <a:lnTo>
                    <a:pt x="335" y="478"/>
                  </a:lnTo>
                  <a:lnTo>
                    <a:pt x="340" y="491"/>
                  </a:lnTo>
                  <a:lnTo>
                    <a:pt x="365" y="501"/>
                  </a:lnTo>
                  <a:lnTo>
                    <a:pt x="396" y="511"/>
                  </a:lnTo>
                  <a:lnTo>
                    <a:pt x="403" y="519"/>
                  </a:lnTo>
                  <a:lnTo>
                    <a:pt x="410" y="531"/>
                  </a:lnTo>
                  <a:lnTo>
                    <a:pt x="417" y="543"/>
                  </a:lnTo>
                  <a:lnTo>
                    <a:pt x="419" y="553"/>
                  </a:lnTo>
                  <a:lnTo>
                    <a:pt x="426" y="561"/>
                  </a:lnTo>
                  <a:lnTo>
                    <a:pt x="440" y="569"/>
                  </a:lnTo>
                  <a:lnTo>
                    <a:pt x="454" y="577"/>
                  </a:lnTo>
                  <a:lnTo>
                    <a:pt x="463" y="581"/>
                  </a:lnTo>
                  <a:lnTo>
                    <a:pt x="461" y="591"/>
                  </a:lnTo>
                  <a:lnTo>
                    <a:pt x="456" y="600"/>
                  </a:lnTo>
                  <a:lnTo>
                    <a:pt x="452" y="606"/>
                  </a:lnTo>
                  <a:lnTo>
                    <a:pt x="445" y="612"/>
                  </a:lnTo>
                  <a:lnTo>
                    <a:pt x="435" y="618"/>
                  </a:lnTo>
                  <a:lnTo>
                    <a:pt x="431" y="624"/>
                  </a:lnTo>
                  <a:lnTo>
                    <a:pt x="426" y="632"/>
                  </a:lnTo>
                  <a:lnTo>
                    <a:pt x="424" y="644"/>
                  </a:lnTo>
                  <a:lnTo>
                    <a:pt x="428" y="668"/>
                  </a:lnTo>
                  <a:lnTo>
                    <a:pt x="435" y="690"/>
                  </a:lnTo>
                  <a:lnTo>
                    <a:pt x="456" y="674"/>
                  </a:lnTo>
                  <a:lnTo>
                    <a:pt x="480" y="658"/>
                  </a:lnTo>
                  <a:lnTo>
                    <a:pt x="487" y="656"/>
                  </a:lnTo>
                  <a:lnTo>
                    <a:pt x="498" y="648"/>
                  </a:lnTo>
                  <a:lnTo>
                    <a:pt x="510" y="638"/>
                  </a:lnTo>
                  <a:lnTo>
                    <a:pt x="514" y="630"/>
                  </a:lnTo>
                  <a:lnTo>
                    <a:pt x="524" y="622"/>
                  </a:lnTo>
                  <a:lnTo>
                    <a:pt x="533" y="610"/>
                  </a:lnTo>
                  <a:lnTo>
                    <a:pt x="540" y="595"/>
                  </a:lnTo>
                  <a:lnTo>
                    <a:pt x="545" y="583"/>
                  </a:lnTo>
                  <a:lnTo>
                    <a:pt x="547" y="569"/>
                  </a:lnTo>
                  <a:lnTo>
                    <a:pt x="552" y="557"/>
                  </a:lnTo>
                  <a:lnTo>
                    <a:pt x="556" y="547"/>
                  </a:lnTo>
                  <a:lnTo>
                    <a:pt x="563" y="539"/>
                  </a:lnTo>
                  <a:lnTo>
                    <a:pt x="577" y="527"/>
                  </a:lnTo>
                  <a:lnTo>
                    <a:pt x="582" y="519"/>
                  </a:lnTo>
                  <a:lnTo>
                    <a:pt x="580" y="513"/>
                  </a:lnTo>
                  <a:lnTo>
                    <a:pt x="577" y="511"/>
                  </a:lnTo>
                  <a:lnTo>
                    <a:pt x="573" y="511"/>
                  </a:lnTo>
                  <a:lnTo>
                    <a:pt x="570" y="513"/>
                  </a:lnTo>
                  <a:lnTo>
                    <a:pt x="566" y="515"/>
                  </a:lnTo>
                  <a:lnTo>
                    <a:pt x="563" y="517"/>
                  </a:lnTo>
                  <a:lnTo>
                    <a:pt x="563" y="513"/>
                  </a:lnTo>
                  <a:lnTo>
                    <a:pt x="568" y="497"/>
                  </a:lnTo>
                  <a:lnTo>
                    <a:pt x="566" y="486"/>
                  </a:lnTo>
                  <a:lnTo>
                    <a:pt x="575" y="480"/>
                  </a:lnTo>
                  <a:lnTo>
                    <a:pt x="582" y="474"/>
                  </a:lnTo>
                  <a:lnTo>
                    <a:pt x="584" y="468"/>
                  </a:lnTo>
                  <a:lnTo>
                    <a:pt x="582" y="458"/>
                  </a:lnTo>
                  <a:lnTo>
                    <a:pt x="582" y="452"/>
                  </a:lnTo>
                  <a:lnTo>
                    <a:pt x="587" y="446"/>
                  </a:lnTo>
                  <a:lnTo>
                    <a:pt x="591" y="442"/>
                  </a:lnTo>
                  <a:lnTo>
                    <a:pt x="596" y="440"/>
                  </a:lnTo>
                  <a:lnTo>
                    <a:pt x="605" y="436"/>
                  </a:lnTo>
                  <a:lnTo>
                    <a:pt x="612" y="436"/>
                  </a:lnTo>
                  <a:lnTo>
                    <a:pt x="619" y="436"/>
                  </a:lnTo>
                  <a:lnTo>
                    <a:pt x="624" y="436"/>
                  </a:lnTo>
                  <a:lnTo>
                    <a:pt x="626" y="434"/>
                  </a:lnTo>
                  <a:lnTo>
                    <a:pt x="626" y="432"/>
                  </a:lnTo>
                  <a:lnTo>
                    <a:pt x="626" y="424"/>
                  </a:lnTo>
                  <a:lnTo>
                    <a:pt x="631" y="422"/>
                  </a:lnTo>
                  <a:lnTo>
                    <a:pt x="635" y="420"/>
                  </a:lnTo>
                  <a:lnTo>
                    <a:pt x="638" y="418"/>
                  </a:lnTo>
                  <a:lnTo>
                    <a:pt x="640" y="414"/>
                  </a:lnTo>
                  <a:lnTo>
                    <a:pt x="640" y="410"/>
                  </a:lnTo>
                  <a:lnTo>
                    <a:pt x="642" y="404"/>
                  </a:lnTo>
                  <a:lnTo>
                    <a:pt x="642" y="400"/>
                  </a:lnTo>
                  <a:lnTo>
                    <a:pt x="645" y="398"/>
                  </a:lnTo>
                  <a:lnTo>
                    <a:pt x="649" y="398"/>
                  </a:lnTo>
                  <a:lnTo>
                    <a:pt x="654" y="396"/>
                  </a:lnTo>
                  <a:lnTo>
                    <a:pt x="656" y="394"/>
                  </a:lnTo>
                  <a:lnTo>
                    <a:pt x="659" y="390"/>
                  </a:lnTo>
                  <a:lnTo>
                    <a:pt x="659" y="382"/>
                  </a:lnTo>
                  <a:lnTo>
                    <a:pt x="661" y="382"/>
                  </a:lnTo>
                  <a:lnTo>
                    <a:pt x="663" y="379"/>
                  </a:lnTo>
                  <a:lnTo>
                    <a:pt x="663" y="377"/>
                  </a:lnTo>
                  <a:lnTo>
                    <a:pt x="666" y="373"/>
                  </a:lnTo>
                  <a:lnTo>
                    <a:pt x="666" y="365"/>
                  </a:lnTo>
                  <a:lnTo>
                    <a:pt x="668" y="359"/>
                  </a:lnTo>
                  <a:lnTo>
                    <a:pt x="673" y="355"/>
                  </a:lnTo>
                  <a:lnTo>
                    <a:pt x="677" y="349"/>
                  </a:lnTo>
                  <a:lnTo>
                    <a:pt x="684" y="345"/>
                  </a:lnTo>
                  <a:lnTo>
                    <a:pt x="694" y="345"/>
                  </a:lnTo>
                  <a:lnTo>
                    <a:pt x="694" y="341"/>
                  </a:lnTo>
                  <a:lnTo>
                    <a:pt x="691" y="337"/>
                  </a:lnTo>
                  <a:lnTo>
                    <a:pt x="691" y="333"/>
                  </a:lnTo>
                  <a:lnTo>
                    <a:pt x="691" y="329"/>
                  </a:lnTo>
                  <a:lnTo>
                    <a:pt x="694" y="325"/>
                  </a:lnTo>
                  <a:lnTo>
                    <a:pt x="696" y="323"/>
                  </a:lnTo>
                  <a:lnTo>
                    <a:pt x="703" y="319"/>
                  </a:lnTo>
                  <a:lnTo>
                    <a:pt x="708" y="319"/>
                  </a:lnTo>
                  <a:lnTo>
                    <a:pt x="715" y="321"/>
                  </a:lnTo>
                  <a:lnTo>
                    <a:pt x="719" y="323"/>
                  </a:lnTo>
                  <a:lnTo>
                    <a:pt x="729" y="331"/>
                  </a:lnTo>
                  <a:lnTo>
                    <a:pt x="738" y="335"/>
                  </a:lnTo>
                  <a:lnTo>
                    <a:pt x="738" y="337"/>
                  </a:lnTo>
                  <a:lnTo>
                    <a:pt x="738" y="339"/>
                  </a:lnTo>
                  <a:lnTo>
                    <a:pt x="736" y="343"/>
                  </a:lnTo>
                  <a:lnTo>
                    <a:pt x="731" y="345"/>
                  </a:lnTo>
                  <a:lnTo>
                    <a:pt x="724" y="347"/>
                  </a:lnTo>
                  <a:lnTo>
                    <a:pt x="722" y="353"/>
                  </a:lnTo>
                  <a:lnTo>
                    <a:pt x="722" y="359"/>
                  </a:lnTo>
                  <a:lnTo>
                    <a:pt x="722" y="365"/>
                  </a:lnTo>
                  <a:lnTo>
                    <a:pt x="724" y="375"/>
                  </a:lnTo>
                  <a:lnTo>
                    <a:pt x="724" y="388"/>
                  </a:lnTo>
                  <a:lnTo>
                    <a:pt x="717" y="390"/>
                  </a:lnTo>
                  <a:lnTo>
                    <a:pt x="708" y="390"/>
                  </a:lnTo>
                  <a:lnTo>
                    <a:pt x="703" y="392"/>
                  </a:lnTo>
                  <a:lnTo>
                    <a:pt x="701" y="392"/>
                  </a:lnTo>
                  <a:lnTo>
                    <a:pt x="696" y="396"/>
                  </a:lnTo>
                  <a:lnTo>
                    <a:pt x="694" y="400"/>
                  </a:lnTo>
                  <a:lnTo>
                    <a:pt x="694" y="404"/>
                  </a:lnTo>
                  <a:lnTo>
                    <a:pt x="696" y="410"/>
                  </a:lnTo>
                  <a:lnTo>
                    <a:pt x="696" y="412"/>
                  </a:lnTo>
                  <a:lnTo>
                    <a:pt x="694" y="414"/>
                  </a:lnTo>
                  <a:lnTo>
                    <a:pt x="694" y="416"/>
                  </a:lnTo>
                  <a:lnTo>
                    <a:pt x="691" y="416"/>
                  </a:lnTo>
                  <a:lnTo>
                    <a:pt x="682" y="416"/>
                  </a:lnTo>
                  <a:lnTo>
                    <a:pt x="675" y="418"/>
                  </a:lnTo>
                  <a:lnTo>
                    <a:pt x="673" y="422"/>
                  </a:lnTo>
                  <a:lnTo>
                    <a:pt x="670" y="426"/>
                  </a:lnTo>
                  <a:lnTo>
                    <a:pt x="670" y="438"/>
                  </a:lnTo>
                  <a:lnTo>
                    <a:pt x="666" y="450"/>
                  </a:lnTo>
                  <a:lnTo>
                    <a:pt x="663" y="454"/>
                  </a:lnTo>
                  <a:lnTo>
                    <a:pt x="656" y="456"/>
                  </a:lnTo>
                  <a:lnTo>
                    <a:pt x="649" y="460"/>
                  </a:lnTo>
                  <a:lnTo>
                    <a:pt x="642" y="460"/>
                  </a:lnTo>
                  <a:lnTo>
                    <a:pt x="640" y="464"/>
                  </a:lnTo>
                  <a:lnTo>
                    <a:pt x="635" y="470"/>
                  </a:lnTo>
                  <a:lnTo>
                    <a:pt x="628" y="474"/>
                  </a:lnTo>
                  <a:lnTo>
                    <a:pt x="621" y="478"/>
                  </a:lnTo>
                  <a:lnTo>
                    <a:pt x="608" y="486"/>
                  </a:lnTo>
                  <a:lnTo>
                    <a:pt x="596" y="495"/>
                  </a:lnTo>
                  <a:lnTo>
                    <a:pt x="591" y="493"/>
                  </a:lnTo>
                  <a:lnTo>
                    <a:pt x="589" y="488"/>
                  </a:lnTo>
                  <a:lnTo>
                    <a:pt x="589" y="486"/>
                  </a:lnTo>
                  <a:lnTo>
                    <a:pt x="587" y="486"/>
                  </a:lnTo>
                  <a:lnTo>
                    <a:pt x="584" y="486"/>
                  </a:lnTo>
                  <a:lnTo>
                    <a:pt x="580" y="488"/>
                  </a:lnTo>
                  <a:lnTo>
                    <a:pt x="584" y="501"/>
                  </a:lnTo>
                  <a:lnTo>
                    <a:pt x="587" y="515"/>
                  </a:lnTo>
                  <a:lnTo>
                    <a:pt x="601" y="507"/>
                  </a:lnTo>
                  <a:lnTo>
                    <a:pt x="617" y="491"/>
                  </a:lnTo>
                  <a:lnTo>
                    <a:pt x="659" y="468"/>
                  </a:lnTo>
                  <a:lnTo>
                    <a:pt x="689" y="446"/>
                  </a:lnTo>
                  <a:lnTo>
                    <a:pt x="712" y="426"/>
                  </a:lnTo>
                  <a:lnTo>
                    <a:pt x="729" y="406"/>
                  </a:lnTo>
                  <a:lnTo>
                    <a:pt x="756" y="363"/>
                  </a:lnTo>
                  <a:lnTo>
                    <a:pt x="787" y="311"/>
                  </a:lnTo>
                  <a:lnTo>
                    <a:pt x="798" y="293"/>
                  </a:lnTo>
                  <a:lnTo>
                    <a:pt x="812" y="273"/>
                  </a:lnTo>
                  <a:lnTo>
                    <a:pt x="826" y="256"/>
                  </a:lnTo>
                  <a:lnTo>
                    <a:pt x="840" y="240"/>
                  </a:lnTo>
                  <a:lnTo>
                    <a:pt x="838" y="238"/>
                  </a:lnTo>
                  <a:lnTo>
                    <a:pt x="831" y="232"/>
                  </a:lnTo>
                  <a:lnTo>
                    <a:pt x="822" y="226"/>
                  </a:lnTo>
                  <a:lnTo>
                    <a:pt x="808" y="224"/>
                  </a:lnTo>
                  <a:lnTo>
                    <a:pt x="801" y="226"/>
                  </a:lnTo>
                  <a:lnTo>
                    <a:pt x="794" y="230"/>
                  </a:lnTo>
                  <a:lnTo>
                    <a:pt x="789" y="232"/>
                  </a:lnTo>
                  <a:lnTo>
                    <a:pt x="787" y="232"/>
                  </a:lnTo>
                  <a:lnTo>
                    <a:pt x="784" y="228"/>
                  </a:lnTo>
                  <a:lnTo>
                    <a:pt x="782" y="224"/>
                  </a:lnTo>
                  <a:lnTo>
                    <a:pt x="784" y="220"/>
                  </a:lnTo>
                  <a:lnTo>
                    <a:pt x="787" y="216"/>
                  </a:lnTo>
                  <a:lnTo>
                    <a:pt x="794" y="212"/>
                  </a:lnTo>
                  <a:lnTo>
                    <a:pt x="801" y="208"/>
                  </a:lnTo>
                  <a:lnTo>
                    <a:pt x="805" y="200"/>
                  </a:lnTo>
                  <a:lnTo>
                    <a:pt x="805" y="190"/>
                  </a:lnTo>
                  <a:lnTo>
                    <a:pt x="805" y="186"/>
                  </a:lnTo>
                  <a:lnTo>
                    <a:pt x="810" y="180"/>
                  </a:lnTo>
                  <a:lnTo>
                    <a:pt x="815" y="174"/>
                  </a:lnTo>
                  <a:lnTo>
                    <a:pt x="822" y="168"/>
                  </a:lnTo>
                  <a:lnTo>
                    <a:pt x="831" y="164"/>
                  </a:lnTo>
                  <a:lnTo>
                    <a:pt x="836" y="157"/>
                  </a:lnTo>
                  <a:lnTo>
                    <a:pt x="836" y="149"/>
                  </a:lnTo>
                  <a:lnTo>
                    <a:pt x="829" y="145"/>
                  </a:lnTo>
                  <a:lnTo>
                    <a:pt x="819" y="143"/>
                  </a:lnTo>
                  <a:lnTo>
                    <a:pt x="801" y="143"/>
                  </a:lnTo>
                  <a:lnTo>
                    <a:pt x="782" y="143"/>
                  </a:lnTo>
                  <a:lnTo>
                    <a:pt x="770" y="143"/>
                  </a:lnTo>
                  <a:lnTo>
                    <a:pt x="759" y="141"/>
                  </a:lnTo>
                  <a:lnTo>
                    <a:pt x="743" y="135"/>
                  </a:lnTo>
                  <a:lnTo>
                    <a:pt x="731" y="125"/>
                  </a:lnTo>
                  <a:lnTo>
                    <a:pt x="719" y="113"/>
                  </a:lnTo>
                  <a:lnTo>
                    <a:pt x="710" y="101"/>
                  </a:lnTo>
                  <a:lnTo>
                    <a:pt x="701" y="89"/>
                  </a:lnTo>
                  <a:lnTo>
                    <a:pt x="689" y="77"/>
                  </a:lnTo>
                  <a:lnTo>
                    <a:pt x="668" y="61"/>
                  </a:lnTo>
                  <a:lnTo>
                    <a:pt x="654" y="55"/>
                  </a:lnTo>
                  <a:lnTo>
                    <a:pt x="642" y="48"/>
                  </a:lnTo>
                  <a:lnTo>
                    <a:pt x="631" y="44"/>
                  </a:lnTo>
                  <a:lnTo>
                    <a:pt x="621" y="42"/>
                  </a:lnTo>
                  <a:lnTo>
                    <a:pt x="612" y="40"/>
                  </a:lnTo>
                  <a:lnTo>
                    <a:pt x="605" y="38"/>
                  </a:lnTo>
                  <a:lnTo>
                    <a:pt x="598" y="34"/>
                  </a:lnTo>
                  <a:lnTo>
                    <a:pt x="594" y="30"/>
                  </a:lnTo>
                  <a:lnTo>
                    <a:pt x="587" y="24"/>
                  </a:lnTo>
                  <a:lnTo>
                    <a:pt x="577" y="20"/>
                  </a:lnTo>
                  <a:lnTo>
                    <a:pt x="568" y="16"/>
                  </a:lnTo>
                  <a:lnTo>
                    <a:pt x="554" y="14"/>
                  </a:lnTo>
                  <a:lnTo>
                    <a:pt x="531" y="14"/>
                  </a:lnTo>
                  <a:lnTo>
                    <a:pt x="507" y="12"/>
                  </a:lnTo>
                  <a:lnTo>
                    <a:pt x="496" y="8"/>
                  </a:lnTo>
                  <a:lnTo>
                    <a:pt x="482" y="4"/>
                  </a:lnTo>
                  <a:lnTo>
                    <a:pt x="466" y="0"/>
                  </a:lnTo>
                  <a:lnTo>
                    <a:pt x="449" y="0"/>
                  </a:lnTo>
                  <a:lnTo>
                    <a:pt x="431" y="4"/>
                  </a:lnTo>
                  <a:lnTo>
                    <a:pt x="407" y="10"/>
                  </a:lnTo>
                  <a:lnTo>
                    <a:pt x="400" y="10"/>
                  </a:lnTo>
                  <a:lnTo>
                    <a:pt x="396" y="10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Freeform 120"/>
            <p:cNvSpPr>
              <a:spLocks/>
            </p:cNvSpPr>
            <p:nvPr/>
          </p:nvSpPr>
          <p:spPr bwMode="auto">
            <a:xfrm>
              <a:off x="4454281" y="4208413"/>
              <a:ext cx="902451" cy="576187"/>
            </a:xfrm>
            <a:custGeom>
              <a:avLst/>
              <a:gdLst>
                <a:gd name="T0" fmla="*/ 1 w 986"/>
                <a:gd name="T1" fmla="*/ 1 h 575"/>
                <a:gd name="T2" fmla="*/ 1 w 986"/>
                <a:gd name="T3" fmla="*/ 1 h 575"/>
                <a:gd name="T4" fmla="*/ 1 w 986"/>
                <a:gd name="T5" fmla="*/ 1 h 575"/>
                <a:gd name="T6" fmla="*/ 1 w 986"/>
                <a:gd name="T7" fmla="*/ 1 h 575"/>
                <a:gd name="T8" fmla="*/ 1 w 986"/>
                <a:gd name="T9" fmla="*/ 1 h 575"/>
                <a:gd name="T10" fmla="*/ 1 w 986"/>
                <a:gd name="T11" fmla="*/ 1 h 575"/>
                <a:gd name="T12" fmla="*/ 1 w 986"/>
                <a:gd name="T13" fmla="*/ 1 h 575"/>
                <a:gd name="T14" fmla="*/ 1 w 986"/>
                <a:gd name="T15" fmla="*/ 1 h 575"/>
                <a:gd name="T16" fmla="*/ 1 w 986"/>
                <a:gd name="T17" fmla="*/ 1 h 575"/>
                <a:gd name="T18" fmla="*/ 1 w 986"/>
                <a:gd name="T19" fmla="*/ 1 h 575"/>
                <a:gd name="T20" fmla="*/ 1 w 986"/>
                <a:gd name="T21" fmla="*/ 1 h 575"/>
                <a:gd name="T22" fmla="*/ 1 w 986"/>
                <a:gd name="T23" fmla="*/ 1 h 575"/>
                <a:gd name="T24" fmla="*/ 1 w 986"/>
                <a:gd name="T25" fmla="*/ 1 h 575"/>
                <a:gd name="T26" fmla="*/ 1 w 986"/>
                <a:gd name="T27" fmla="*/ 1 h 575"/>
                <a:gd name="T28" fmla="*/ 1 w 986"/>
                <a:gd name="T29" fmla="*/ 1 h 575"/>
                <a:gd name="T30" fmla="*/ 1 w 986"/>
                <a:gd name="T31" fmla="*/ 1 h 575"/>
                <a:gd name="T32" fmla="*/ 1 w 986"/>
                <a:gd name="T33" fmla="*/ 1 h 575"/>
                <a:gd name="T34" fmla="*/ 1 w 986"/>
                <a:gd name="T35" fmla="*/ 1 h 575"/>
                <a:gd name="T36" fmla="*/ 1 w 986"/>
                <a:gd name="T37" fmla="*/ 1 h 575"/>
                <a:gd name="T38" fmla="*/ 1 w 986"/>
                <a:gd name="T39" fmla="*/ 1 h 575"/>
                <a:gd name="T40" fmla="*/ 1 w 986"/>
                <a:gd name="T41" fmla="*/ 1 h 575"/>
                <a:gd name="T42" fmla="*/ 1 w 986"/>
                <a:gd name="T43" fmla="*/ 1 h 575"/>
                <a:gd name="T44" fmla="*/ 1 w 986"/>
                <a:gd name="T45" fmla="*/ 1 h 575"/>
                <a:gd name="T46" fmla="*/ 1 w 986"/>
                <a:gd name="T47" fmla="*/ 1 h 575"/>
                <a:gd name="T48" fmla="*/ 1 w 986"/>
                <a:gd name="T49" fmla="*/ 1 h 575"/>
                <a:gd name="T50" fmla="*/ 1 w 986"/>
                <a:gd name="T51" fmla="*/ 1 h 575"/>
                <a:gd name="T52" fmla="*/ 1 w 986"/>
                <a:gd name="T53" fmla="*/ 1 h 575"/>
                <a:gd name="T54" fmla="*/ 1 w 986"/>
                <a:gd name="T55" fmla="*/ 1 h 575"/>
                <a:gd name="T56" fmla="*/ 1 w 986"/>
                <a:gd name="T57" fmla="*/ 1 h 575"/>
                <a:gd name="T58" fmla="*/ 1 w 986"/>
                <a:gd name="T59" fmla="*/ 1 h 575"/>
                <a:gd name="T60" fmla="*/ 1 w 986"/>
                <a:gd name="T61" fmla="*/ 1 h 575"/>
                <a:gd name="T62" fmla="*/ 1 w 986"/>
                <a:gd name="T63" fmla="*/ 1 h 575"/>
                <a:gd name="T64" fmla="*/ 1 w 986"/>
                <a:gd name="T65" fmla="*/ 1 h 575"/>
                <a:gd name="T66" fmla="*/ 1 w 986"/>
                <a:gd name="T67" fmla="*/ 1 h 575"/>
                <a:gd name="T68" fmla="*/ 1 w 986"/>
                <a:gd name="T69" fmla="*/ 1 h 575"/>
                <a:gd name="T70" fmla="*/ 1 w 986"/>
                <a:gd name="T71" fmla="*/ 1 h 575"/>
                <a:gd name="T72" fmla="*/ 1 w 986"/>
                <a:gd name="T73" fmla="*/ 1 h 575"/>
                <a:gd name="T74" fmla="*/ 1 w 986"/>
                <a:gd name="T75" fmla="*/ 1 h 575"/>
                <a:gd name="T76" fmla="*/ 1 w 986"/>
                <a:gd name="T77" fmla="*/ 1 h 575"/>
                <a:gd name="T78" fmla="*/ 1 w 986"/>
                <a:gd name="T79" fmla="*/ 1 h 575"/>
                <a:gd name="T80" fmla="*/ 1 w 986"/>
                <a:gd name="T81" fmla="*/ 1 h 575"/>
                <a:gd name="T82" fmla="*/ 1 w 986"/>
                <a:gd name="T83" fmla="*/ 1 h 575"/>
                <a:gd name="T84" fmla="*/ 1 w 986"/>
                <a:gd name="T85" fmla="*/ 1 h 575"/>
                <a:gd name="T86" fmla="*/ 1 w 986"/>
                <a:gd name="T87" fmla="*/ 1 h 575"/>
                <a:gd name="T88" fmla="*/ 1 w 986"/>
                <a:gd name="T89" fmla="*/ 1 h 575"/>
                <a:gd name="T90" fmla="*/ 1 w 986"/>
                <a:gd name="T91" fmla="*/ 1 h 575"/>
                <a:gd name="T92" fmla="*/ 1 w 986"/>
                <a:gd name="T93" fmla="*/ 1 h 575"/>
                <a:gd name="T94" fmla="*/ 1 w 986"/>
                <a:gd name="T95" fmla="*/ 1 h 575"/>
                <a:gd name="T96" fmla="*/ 1 w 986"/>
                <a:gd name="T97" fmla="*/ 1 h 575"/>
                <a:gd name="T98" fmla="*/ 1 w 986"/>
                <a:gd name="T99" fmla="*/ 1 h 575"/>
                <a:gd name="T100" fmla="*/ 1 w 986"/>
                <a:gd name="T101" fmla="*/ 1 h 575"/>
                <a:gd name="T102" fmla="*/ 1 w 986"/>
                <a:gd name="T103" fmla="*/ 1 h 575"/>
                <a:gd name="T104" fmla="*/ 1 w 986"/>
                <a:gd name="T105" fmla="*/ 1 h 575"/>
                <a:gd name="T106" fmla="*/ 1 w 986"/>
                <a:gd name="T107" fmla="*/ 1 h 575"/>
                <a:gd name="T108" fmla="*/ 1 w 986"/>
                <a:gd name="T109" fmla="*/ 1 h 575"/>
                <a:gd name="T110" fmla="*/ 1 w 986"/>
                <a:gd name="T111" fmla="*/ 1 h 575"/>
                <a:gd name="T112" fmla="*/ 1 w 986"/>
                <a:gd name="T113" fmla="*/ 1 h 5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6"/>
                <a:gd name="T172" fmla="*/ 0 h 575"/>
                <a:gd name="T173" fmla="*/ 986 w 986"/>
                <a:gd name="T174" fmla="*/ 575 h 5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6" h="575">
                  <a:moveTo>
                    <a:pt x="928" y="398"/>
                  </a:moveTo>
                  <a:lnTo>
                    <a:pt x="914" y="400"/>
                  </a:lnTo>
                  <a:lnTo>
                    <a:pt x="905" y="400"/>
                  </a:lnTo>
                  <a:lnTo>
                    <a:pt x="877" y="412"/>
                  </a:lnTo>
                  <a:lnTo>
                    <a:pt x="847" y="420"/>
                  </a:lnTo>
                  <a:lnTo>
                    <a:pt x="844" y="420"/>
                  </a:lnTo>
                  <a:lnTo>
                    <a:pt x="840" y="424"/>
                  </a:lnTo>
                  <a:lnTo>
                    <a:pt x="835" y="428"/>
                  </a:lnTo>
                  <a:lnTo>
                    <a:pt x="835" y="436"/>
                  </a:lnTo>
                  <a:lnTo>
                    <a:pt x="830" y="440"/>
                  </a:lnTo>
                  <a:lnTo>
                    <a:pt x="826" y="442"/>
                  </a:lnTo>
                  <a:lnTo>
                    <a:pt x="823" y="442"/>
                  </a:lnTo>
                  <a:lnTo>
                    <a:pt x="819" y="442"/>
                  </a:lnTo>
                  <a:lnTo>
                    <a:pt x="812" y="438"/>
                  </a:lnTo>
                  <a:lnTo>
                    <a:pt x="802" y="436"/>
                  </a:lnTo>
                  <a:lnTo>
                    <a:pt x="791" y="436"/>
                  </a:lnTo>
                  <a:lnTo>
                    <a:pt x="782" y="438"/>
                  </a:lnTo>
                  <a:lnTo>
                    <a:pt x="765" y="446"/>
                  </a:lnTo>
                  <a:lnTo>
                    <a:pt x="747" y="454"/>
                  </a:lnTo>
                  <a:lnTo>
                    <a:pt x="730" y="456"/>
                  </a:lnTo>
                  <a:lnTo>
                    <a:pt x="716" y="460"/>
                  </a:lnTo>
                  <a:lnTo>
                    <a:pt x="705" y="464"/>
                  </a:lnTo>
                  <a:lnTo>
                    <a:pt x="693" y="470"/>
                  </a:lnTo>
                  <a:lnTo>
                    <a:pt x="674" y="482"/>
                  </a:lnTo>
                  <a:lnTo>
                    <a:pt x="651" y="501"/>
                  </a:lnTo>
                  <a:lnTo>
                    <a:pt x="637" y="509"/>
                  </a:lnTo>
                  <a:lnTo>
                    <a:pt x="628" y="515"/>
                  </a:lnTo>
                  <a:lnTo>
                    <a:pt x="619" y="519"/>
                  </a:lnTo>
                  <a:lnTo>
                    <a:pt x="602" y="525"/>
                  </a:lnTo>
                  <a:lnTo>
                    <a:pt x="579" y="541"/>
                  </a:lnTo>
                  <a:lnTo>
                    <a:pt x="558" y="553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51" y="563"/>
                  </a:lnTo>
                  <a:lnTo>
                    <a:pt x="553" y="565"/>
                  </a:lnTo>
                  <a:lnTo>
                    <a:pt x="556" y="567"/>
                  </a:lnTo>
                  <a:lnTo>
                    <a:pt x="553" y="569"/>
                  </a:lnTo>
                  <a:lnTo>
                    <a:pt x="549" y="575"/>
                  </a:lnTo>
                  <a:lnTo>
                    <a:pt x="523" y="559"/>
                  </a:lnTo>
                  <a:lnTo>
                    <a:pt x="498" y="541"/>
                  </a:lnTo>
                  <a:lnTo>
                    <a:pt x="495" y="547"/>
                  </a:lnTo>
                  <a:lnTo>
                    <a:pt x="491" y="551"/>
                  </a:lnTo>
                  <a:lnTo>
                    <a:pt x="486" y="553"/>
                  </a:lnTo>
                  <a:lnTo>
                    <a:pt x="481" y="555"/>
                  </a:lnTo>
                  <a:lnTo>
                    <a:pt x="481" y="535"/>
                  </a:lnTo>
                  <a:lnTo>
                    <a:pt x="486" y="533"/>
                  </a:lnTo>
                  <a:lnTo>
                    <a:pt x="491" y="529"/>
                  </a:lnTo>
                  <a:lnTo>
                    <a:pt x="491" y="523"/>
                  </a:lnTo>
                  <a:lnTo>
                    <a:pt x="491" y="517"/>
                  </a:lnTo>
                  <a:lnTo>
                    <a:pt x="477" y="513"/>
                  </a:lnTo>
                  <a:lnTo>
                    <a:pt x="463" y="509"/>
                  </a:lnTo>
                  <a:lnTo>
                    <a:pt x="414" y="509"/>
                  </a:lnTo>
                  <a:lnTo>
                    <a:pt x="409" y="507"/>
                  </a:lnTo>
                  <a:lnTo>
                    <a:pt x="407" y="505"/>
                  </a:lnTo>
                  <a:lnTo>
                    <a:pt x="404" y="501"/>
                  </a:lnTo>
                  <a:lnTo>
                    <a:pt x="404" y="497"/>
                  </a:lnTo>
                  <a:lnTo>
                    <a:pt x="409" y="487"/>
                  </a:lnTo>
                  <a:lnTo>
                    <a:pt x="416" y="478"/>
                  </a:lnTo>
                  <a:lnTo>
                    <a:pt x="395" y="450"/>
                  </a:lnTo>
                  <a:lnTo>
                    <a:pt x="377" y="424"/>
                  </a:lnTo>
                  <a:lnTo>
                    <a:pt x="377" y="396"/>
                  </a:lnTo>
                  <a:lnTo>
                    <a:pt x="374" y="369"/>
                  </a:lnTo>
                  <a:lnTo>
                    <a:pt x="370" y="355"/>
                  </a:lnTo>
                  <a:lnTo>
                    <a:pt x="365" y="345"/>
                  </a:lnTo>
                  <a:lnTo>
                    <a:pt x="353" y="335"/>
                  </a:lnTo>
                  <a:lnTo>
                    <a:pt x="339" y="327"/>
                  </a:lnTo>
                  <a:lnTo>
                    <a:pt x="328" y="323"/>
                  </a:lnTo>
                  <a:lnTo>
                    <a:pt x="316" y="321"/>
                  </a:lnTo>
                  <a:lnTo>
                    <a:pt x="307" y="321"/>
                  </a:lnTo>
                  <a:lnTo>
                    <a:pt x="295" y="321"/>
                  </a:lnTo>
                  <a:lnTo>
                    <a:pt x="272" y="323"/>
                  </a:lnTo>
                  <a:lnTo>
                    <a:pt x="244" y="321"/>
                  </a:lnTo>
                  <a:lnTo>
                    <a:pt x="216" y="307"/>
                  </a:lnTo>
                  <a:lnTo>
                    <a:pt x="186" y="295"/>
                  </a:lnTo>
                  <a:lnTo>
                    <a:pt x="172" y="299"/>
                  </a:lnTo>
                  <a:lnTo>
                    <a:pt x="160" y="301"/>
                  </a:lnTo>
                  <a:lnTo>
                    <a:pt x="132" y="293"/>
                  </a:lnTo>
                  <a:lnTo>
                    <a:pt x="109" y="285"/>
                  </a:lnTo>
                  <a:lnTo>
                    <a:pt x="88" y="287"/>
                  </a:lnTo>
                  <a:lnTo>
                    <a:pt x="60" y="289"/>
                  </a:lnTo>
                  <a:lnTo>
                    <a:pt x="30" y="289"/>
                  </a:lnTo>
                  <a:lnTo>
                    <a:pt x="0" y="285"/>
                  </a:lnTo>
                  <a:lnTo>
                    <a:pt x="9" y="277"/>
                  </a:lnTo>
                  <a:lnTo>
                    <a:pt x="18" y="269"/>
                  </a:lnTo>
                  <a:lnTo>
                    <a:pt x="30" y="260"/>
                  </a:lnTo>
                  <a:lnTo>
                    <a:pt x="48" y="254"/>
                  </a:lnTo>
                  <a:lnTo>
                    <a:pt x="58" y="250"/>
                  </a:lnTo>
                  <a:lnTo>
                    <a:pt x="69" y="242"/>
                  </a:lnTo>
                  <a:lnTo>
                    <a:pt x="79" y="234"/>
                  </a:lnTo>
                  <a:lnTo>
                    <a:pt x="88" y="224"/>
                  </a:lnTo>
                  <a:lnTo>
                    <a:pt x="95" y="214"/>
                  </a:lnTo>
                  <a:lnTo>
                    <a:pt x="100" y="204"/>
                  </a:lnTo>
                  <a:lnTo>
                    <a:pt x="104" y="194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0"/>
                  </a:lnTo>
                  <a:lnTo>
                    <a:pt x="109" y="180"/>
                  </a:lnTo>
                  <a:lnTo>
                    <a:pt x="111" y="178"/>
                  </a:lnTo>
                  <a:lnTo>
                    <a:pt x="116" y="178"/>
                  </a:lnTo>
                  <a:lnTo>
                    <a:pt x="121" y="176"/>
                  </a:lnTo>
                  <a:lnTo>
                    <a:pt x="123" y="174"/>
                  </a:lnTo>
                  <a:lnTo>
                    <a:pt x="125" y="170"/>
                  </a:lnTo>
                  <a:lnTo>
                    <a:pt x="128" y="155"/>
                  </a:lnTo>
                  <a:lnTo>
                    <a:pt x="130" y="145"/>
                  </a:lnTo>
                  <a:lnTo>
                    <a:pt x="134" y="137"/>
                  </a:lnTo>
                  <a:lnTo>
                    <a:pt x="139" y="131"/>
                  </a:lnTo>
                  <a:lnTo>
                    <a:pt x="148" y="125"/>
                  </a:lnTo>
                  <a:lnTo>
                    <a:pt x="153" y="119"/>
                  </a:lnTo>
                  <a:lnTo>
                    <a:pt x="155" y="103"/>
                  </a:lnTo>
                  <a:lnTo>
                    <a:pt x="160" y="91"/>
                  </a:lnTo>
                  <a:lnTo>
                    <a:pt x="165" y="83"/>
                  </a:lnTo>
                  <a:lnTo>
                    <a:pt x="169" y="79"/>
                  </a:lnTo>
                  <a:lnTo>
                    <a:pt x="179" y="73"/>
                  </a:lnTo>
                  <a:lnTo>
                    <a:pt x="188" y="65"/>
                  </a:lnTo>
                  <a:lnTo>
                    <a:pt x="193" y="59"/>
                  </a:lnTo>
                  <a:lnTo>
                    <a:pt x="197" y="55"/>
                  </a:lnTo>
                  <a:lnTo>
                    <a:pt x="204" y="53"/>
                  </a:lnTo>
                  <a:lnTo>
                    <a:pt x="214" y="53"/>
                  </a:lnTo>
                  <a:lnTo>
                    <a:pt x="218" y="51"/>
                  </a:lnTo>
                  <a:lnTo>
                    <a:pt x="225" y="47"/>
                  </a:lnTo>
                  <a:lnTo>
                    <a:pt x="228" y="40"/>
                  </a:lnTo>
                  <a:lnTo>
                    <a:pt x="228" y="28"/>
                  </a:lnTo>
                  <a:lnTo>
                    <a:pt x="274" y="8"/>
                  </a:lnTo>
                  <a:lnTo>
                    <a:pt x="290" y="0"/>
                  </a:lnTo>
                  <a:lnTo>
                    <a:pt x="297" y="6"/>
                  </a:lnTo>
                  <a:lnTo>
                    <a:pt x="304" y="8"/>
                  </a:lnTo>
                  <a:lnTo>
                    <a:pt x="309" y="10"/>
                  </a:lnTo>
                  <a:lnTo>
                    <a:pt x="318" y="12"/>
                  </a:lnTo>
                  <a:lnTo>
                    <a:pt x="342" y="16"/>
                  </a:lnTo>
                  <a:lnTo>
                    <a:pt x="363" y="18"/>
                  </a:lnTo>
                  <a:lnTo>
                    <a:pt x="391" y="20"/>
                  </a:lnTo>
                  <a:lnTo>
                    <a:pt x="418" y="18"/>
                  </a:lnTo>
                  <a:lnTo>
                    <a:pt x="423" y="40"/>
                  </a:lnTo>
                  <a:lnTo>
                    <a:pt x="430" y="57"/>
                  </a:lnTo>
                  <a:lnTo>
                    <a:pt x="439" y="55"/>
                  </a:lnTo>
                  <a:lnTo>
                    <a:pt x="451" y="51"/>
                  </a:lnTo>
                  <a:lnTo>
                    <a:pt x="467" y="61"/>
                  </a:lnTo>
                  <a:lnTo>
                    <a:pt x="470" y="63"/>
                  </a:lnTo>
                  <a:lnTo>
                    <a:pt x="470" y="61"/>
                  </a:lnTo>
                  <a:lnTo>
                    <a:pt x="467" y="55"/>
                  </a:lnTo>
                  <a:lnTo>
                    <a:pt x="470" y="53"/>
                  </a:lnTo>
                  <a:lnTo>
                    <a:pt x="470" y="49"/>
                  </a:lnTo>
                  <a:lnTo>
                    <a:pt x="474" y="47"/>
                  </a:lnTo>
                  <a:lnTo>
                    <a:pt x="479" y="44"/>
                  </a:lnTo>
                  <a:lnTo>
                    <a:pt x="502" y="42"/>
                  </a:lnTo>
                  <a:lnTo>
                    <a:pt x="523" y="40"/>
                  </a:lnTo>
                  <a:lnTo>
                    <a:pt x="546" y="42"/>
                  </a:lnTo>
                  <a:lnTo>
                    <a:pt x="567" y="42"/>
                  </a:lnTo>
                  <a:lnTo>
                    <a:pt x="579" y="42"/>
                  </a:lnTo>
                  <a:lnTo>
                    <a:pt x="586" y="40"/>
                  </a:lnTo>
                  <a:lnTo>
                    <a:pt x="586" y="36"/>
                  </a:lnTo>
                  <a:lnTo>
                    <a:pt x="588" y="28"/>
                  </a:lnTo>
                  <a:lnTo>
                    <a:pt x="602" y="30"/>
                  </a:lnTo>
                  <a:lnTo>
                    <a:pt x="612" y="32"/>
                  </a:lnTo>
                  <a:lnTo>
                    <a:pt x="619" y="28"/>
                  </a:lnTo>
                  <a:lnTo>
                    <a:pt x="630" y="28"/>
                  </a:lnTo>
                  <a:lnTo>
                    <a:pt x="637" y="34"/>
                  </a:lnTo>
                  <a:lnTo>
                    <a:pt x="644" y="38"/>
                  </a:lnTo>
                  <a:lnTo>
                    <a:pt x="647" y="40"/>
                  </a:lnTo>
                  <a:lnTo>
                    <a:pt x="649" y="44"/>
                  </a:lnTo>
                  <a:lnTo>
                    <a:pt x="651" y="49"/>
                  </a:lnTo>
                  <a:lnTo>
                    <a:pt x="651" y="53"/>
                  </a:lnTo>
                  <a:lnTo>
                    <a:pt x="651" y="65"/>
                  </a:lnTo>
                  <a:lnTo>
                    <a:pt x="651" y="75"/>
                  </a:lnTo>
                  <a:lnTo>
                    <a:pt x="658" y="83"/>
                  </a:lnTo>
                  <a:lnTo>
                    <a:pt x="667" y="91"/>
                  </a:lnTo>
                  <a:lnTo>
                    <a:pt x="660" y="105"/>
                  </a:lnTo>
                  <a:lnTo>
                    <a:pt x="654" y="117"/>
                  </a:lnTo>
                  <a:lnTo>
                    <a:pt x="663" y="145"/>
                  </a:lnTo>
                  <a:lnTo>
                    <a:pt x="672" y="170"/>
                  </a:lnTo>
                  <a:lnTo>
                    <a:pt x="677" y="176"/>
                  </a:lnTo>
                  <a:lnTo>
                    <a:pt x="684" y="178"/>
                  </a:lnTo>
                  <a:lnTo>
                    <a:pt x="693" y="178"/>
                  </a:lnTo>
                  <a:lnTo>
                    <a:pt x="702" y="178"/>
                  </a:lnTo>
                  <a:lnTo>
                    <a:pt x="709" y="176"/>
                  </a:lnTo>
                  <a:lnTo>
                    <a:pt x="719" y="178"/>
                  </a:lnTo>
                  <a:lnTo>
                    <a:pt x="721" y="180"/>
                  </a:lnTo>
                  <a:lnTo>
                    <a:pt x="723" y="184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721" y="206"/>
                  </a:lnTo>
                  <a:lnTo>
                    <a:pt x="709" y="232"/>
                  </a:lnTo>
                  <a:lnTo>
                    <a:pt x="707" y="244"/>
                  </a:lnTo>
                  <a:lnTo>
                    <a:pt x="707" y="252"/>
                  </a:lnTo>
                  <a:lnTo>
                    <a:pt x="707" y="264"/>
                  </a:lnTo>
                  <a:lnTo>
                    <a:pt x="707" y="277"/>
                  </a:lnTo>
                  <a:lnTo>
                    <a:pt x="709" y="281"/>
                  </a:lnTo>
                  <a:lnTo>
                    <a:pt x="712" y="285"/>
                  </a:lnTo>
                  <a:lnTo>
                    <a:pt x="716" y="287"/>
                  </a:lnTo>
                  <a:lnTo>
                    <a:pt x="721" y="289"/>
                  </a:lnTo>
                  <a:lnTo>
                    <a:pt x="726" y="291"/>
                  </a:lnTo>
                  <a:lnTo>
                    <a:pt x="730" y="295"/>
                  </a:lnTo>
                  <a:lnTo>
                    <a:pt x="733" y="301"/>
                  </a:lnTo>
                  <a:lnTo>
                    <a:pt x="733" y="309"/>
                  </a:lnTo>
                  <a:lnTo>
                    <a:pt x="744" y="323"/>
                  </a:lnTo>
                  <a:lnTo>
                    <a:pt x="756" y="333"/>
                  </a:lnTo>
                  <a:lnTo>
                    <a:pt x="772" y="333"/>
                  </a:lnTo>
                  <a:lnTo>
                    <a:pt x="800" y="327"/>
                  </a:lnTo>
                  <a:lnTo>
                    <a:pt x="807" y="317"/>
                  </a:lnTo>
                  <a:lnTo>
                    <a:pt x="821" y="307"/>
                  </a:lnTo>
                  <a:lnTo>
                    <a:pt x="830" y="309"/>
                  </a:lnTo>
                  <a:lnTo>
                    <a:pt x="837" y="313"/>
                  </a:lnTo>
                  <a:lnTo>
                    <a:pt x="849" y="311"/>
                  </a:lnTo>
                  <a:lnTo>
                    <a:pt x="858" y="309"/>
                  </a:lnTo>
                  <a:lnTo>
                    <a:pt x="865" y="307"/>
                  </a:lnTo>
                  <a:lnTo>
                    <a:pt x="872" y="303"/>
                  </a:lnTo>
                  <a:lnTo>
                    <a:pt x="877" y="299"/>
                  </a:lnTo>
                  <a:lnTo>
                    <a:pt x="884" y="297"/>
                  </a:lnTo>
                  <a:lnTo>
                    <a:pt x="891" y="295"/>
                  </a:lnTo>
                  <a:lnTo>
                    <a:pt x="900" y="293"/>
                  </a:lnTo>
                  <a:lnTo>
                    <a:pt x="912" y="295"/>
                  </a:lnTo>
                  <a:lnTo>
                    <a:pt x="921" y="299"/>
                  </a:lnTo>
                  <a:lnTo>
                    <a:pt x="928" y="303"/>
                  </a:lnTo>
                  <a:lnTo>
                    <a:pt x="933" y="309"/>
                  </a:lnTo>
                  <a:lnTo>
                    <a:pt x="958" y="313"/>
                  </a:lnTo>
                  <a:lnTo>
                    <a:pt x="984" y="313"/>
                  </a:lnTo>
                  <a:lnTo>
                    <a:pt x="986" y="319"/>
                  </a:lnTo>
                  <a:lnTo>
                    <a:pt x="986" y="323"/>
                  </a:lnTo>
                  <a:lnTo>
                    <a:pt x="984" y="327"/>
                  </a:lnTo>
                  <a:lnTo>
                    <a:pt x="979" y="329"/>
                  </a:lnTo>
                  <a:lnTo>
                    <a:pt x="972" y="335"/>
                  </a:lnTo>
                  <a:lnTo>
                    <a:pt x="963" y="337"/>
                  </a:lnTo>
                  <a:lnTo>
                    <a:pt x="944" y="341"/>
                  </a:lnTo>
                  <a:lnTo>
                    <a:pt x="928" y="343"/>
                  </a:lnTo>
                  <a:lnTo>
                    <a:pt x="921" y="347"/>
                  </a:lnTo>
                  <a:lnTo>
                    <a:pt x="914" y="351"/>
                  </a:lnTo>
                  <a:lnTo>
                    <a:pt x="912" y="359"/>
                  </a:lnTo>
                  <a:lnTo>
                    <a:pt x="910" y="369"/>
                  </a:lnTo>
                  <a:lnTo>
                    <a:pt x="919" y="388"/>
                  </a:lnTo>
                  <a:lnTo>
                    <a:pt x="928" y="398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Freeform 121"/>
            <p:cNvSpPr>
              <a:spLocks/>
            </p:cNvSpPr>
            <p:nvPr/>
          </p:nvSpPr>
          <p:spPr bwMode="auto">
            <a:xfrm>
              <a:off x="4454281" y="4208413"/>
              <a:ext cx="902451" cy="576187"/>
            </a:xfrm>
            <a:custGeom>
              <a:avLst/>
              <a:gdLst>
                <a:gd name="T0" fmla="*/ 1 w 986"/>
                <a:gd name="T1" fmla="*/ 1 h 575"/>
                <a:gd name="T2" fmla="*/ 1 w 986"/>
                <a:gd name="T3" fmla="*/ 1 h 575"/>
                <a:gd name="T4" fmla="*/ 1 w 986"/>
                <a:gd name="T5" fmla="*/ 1 h 575"/>
                <a:gd name="T6" fmla="*/ 1 w 986"/>
                <a:gd name="T7" fmla="*/ 1 h 575"/>
                <a:gd name="T8" fmla="*/ 1 w 986"/>
                <a:gd name="T9" fmla="*/ 1 h 575"/>
                <a:gd name="T10" fmla="*/ 1 w 986"/>
                <a:gd name="T11" fmla="*/ 1 h 575"/>
                <a:gd name="T12" fmla="*/ 1 w 986"/>
                <a:gd name="T13" fmla="*/ 1 h 575"/>
                <a:gd name="T14" fmla="*/ 1 w 986"/>
                <a:gd name="T15" fmla="*/ 1 h 575"/>
                <a:gd name="T16" fmla="*/ 1 w 986"/>
                <a:gd name="T17" fmla="*/ 1 h 575"/>
                <a:gd name="T18" fmla="*/ 1 w 986"/>
                <a:gd name="T19" fmla="*/ 1 h 575"/>
                <a:gd name="T20" fmla="*/ 1 w 986"/>
                <a:gd name="T21" fmla="*/ 1 h 575"/>
                <a:gd name="T22" fmla="*/ 1 w 986"/>
                <a:gd name="T23" fmla="*/ 1 h 575"/>
                <a:gd name="T24" fmla="*/ 1 w 986"/>
                <a:gd name="T25" fmla="*/ 1 h 575"/>
                <a:gd name="T26" fmla="*/ 1 w 986"/>
                <a:gd name="T27" fmla="*/ 1 h 575"/>
                <a:gd name="T28" fmla="*/ 1 w 986"/>
                <a:gd name="T29" fmla="*/ 1 h 575"/>
                <a:gd name="T30" fmla="*/ 1 w 986"/>
                <a:gd name="T31" fmla="*/ 1 h 575"/>
                <a:gd name="T32" fmla="*/ 1 w 986"/>
                <a:gd name="T33" fmla="*/ 1 h 575"/>
                <a:gd name="T34" fmla="*/ 1 w 986"/>
                <a:gd name="T35" fmla="*/ 1 h 575"/>
                <a:gd name="T36" fmla="*/ 1 w 986"/>
                <a:gd name="T37" fmla="*/ 1 h 575"/>
                <a:gd name="T38" fmla="*/ 1 w 986"/>
                <a:gd name="T39" fmla="*/ 1 h 575"/>
                <a:gd name="T40" fmla="*/ 1 w 986"/>
                <a:gd name="T41" fmla="*/ 1 h 575"/>
                <a:gd name="T42" fmla="*/ 1 w 986"/>
                <a:gd name="T43" fmla="*/ 1 h 575"/>
                <a:gd name="T44" fmla="*/ 1 w 986"/>
                <a:gd name="T45" fmla="*/ 1 h 575"/>
                <a:gd name="T46" fmla="*/ 1 w 986"/>
                <a:gd name="T47" fmla="*/ 1 h 575"/>
                <a:gd name="T48" fmla="*/ 1 w 986"/>
                <a:gd name="T49" fmla="*/ 1 h 575"/>
                <a:gd name="T50" fmla="*/ 1 w 986"/>
                <a:gd name="T51" fmla="*/ 1 h 575"/>
                <a:gd name="T52" fmla="*/ 1 w 986"/>
                <a:gd name="T53" fmla="*/ 1 h 575"/>
                <a:gd name="T54" fmla="*/ 1 w 986"/>
                <a:gd name="T55" fmla="*/ 1 h 575"/>
                <a:gd name="T56" fmla="*/ 1 w 986"/>
                <a:gd name="T57" fmla="*/ 1 h 575"/>
                <a:gd name="T58" fmla="*/ 1 w 986"/>
                <a:gd name="T59" fmla="*/ 1 h 575"/>
                <a:gd name="T60" fmla="*/ 1 w 986"/>
                <a:gd name="T61" fmla="*/ 1 h 575"/>
                <a:gd name="T62" fmla="*/ 1 w 986"/>
                <a:gd name="T63" fmla="*/ 1 h 575"/>
                <a:gd name="T64" fmla="*/ 1 w 986"/>
                <a:gd name="T65" fmla="*/ 1 h 575"/>
                <a:gd name="T66" fmla="*/ 1 w 986"/>
                <a:gd name="T67" fmla="*/ 1 h 575"/>
                <a:gd name="T68" fmla="*/ 1 w 986"/>
                <a:gd name="T69" fmla="*/ 1 h 575"/>
                <a:gd name="T70" fmla="*/ 1 w 986"/>
                <a:gd name="T71" fmla="*/ 1 h 575"/>
                <a:gd name="T72" fmla="*/ 1 w 986"/>
                <a:gd name="T73" fmla="*/ 1 h 575"/>
                <a:gd name="T74" fmla="*/ 1 w 986"/>
                <a:gd name="T75" fmla="*/ 1 h 575"/>
                <a:gd name="T76" fmla="*/ 1 w 986"/>
                <a:gd name="T77" fmla="*/ 1 h 575"/>
                <a:gd name="T78" fmla="*/ 1 w 986"/>
                <a:gd name="T79" fmla="*/ 1 h 575"/>
                <a:gd name="T80" fmla="*/ 1 w 986"/>
                <a:gd name="T81" fmla="*/ 1 h 575"/>
                <a:gd name="T82" fmla="*/ 1 w 986"/>
                <a:gd name="T83" fmla="*/ 1 h 575"/>
                <a:gd name="T84" fmla="*/ 1 w 986"/>
                <a:gd name="T85" fmla="*/ 1 h 575"/>
                <a:gd name="T86" fmla="*/ 1 w 986"/>
                <a:gd name="T87" fmla="*/ 1 h 575"/>
                <a:gd name="T88" fmla="*/ 1 w 986"/>
                <a:gd name="T89" fmla="*/ 1 h 575"/>
                <a:gd name="T90" fmla="*/ 1 w 986"/>
                <a:gd name="T91" fmla="*/ 1 h 575"/>
                <a:gd name="T92" fmla="*/ 1 w 986"/>
                <a:gd name="T93" fmla="*/ 1 h 575"/>
                <a:gd name="T94" fmla="*/ 1 w 986"/>
                <a:gd name="T95" fmla="*/ 1 h 575"/>
                <a:gd name="T96" fmla="*/ 1 w 986"/>
                <a:gd name="T97" fmla="*/ 1 h 575"/>
                <a:gd name="T98" fmla="*/ 1 w 986"/>
                <a:gd name="T99" fmla="*/ 1 h 575"/>
                <a:gd name="T100" fmla="*/ 1 w 986"/>
                <a:gd name="T101" fmla="*/ 1 h 575"/>
                <a:gd name="T102" fmla="*/ 1 w 986"/>
                <a:gd name="T103" fmla="*/ 1 h 575"/>
                <a:gd name="T104" fmla="*/ 1 w 986"/>
                <a:gd name="T105" fmla="*/ 1 h 575"/>
                <a:gd name="T106" fmla="*/ 1 w 986"/>
                <a:gd name="T107" fmla="*/ 1 h 575"/>
                <a:gd name="T108" fmla="*/ 1 w 986"/>
                <a:gd name="T109" fmla="*/ 1 h 575"/>
                <a:gd name="T110" fmla="*/ 1 w 986"/>
                <a:gd name="T111" fmla="*/ 1 h 575"/>
                <a:gd name="T112" fmla="*/ 1 w 986"/>
                <a:gd name="T113" fmla="*/ 1 h 575"/>
                <a:gd name="T114" fmla="*/ 1 w 986"/>
                <a:gd name="T115" fmla="*/ 1 h 575"/>
                <a:gd name="T116" fmla="*/ 1 w 986"/>
                <a:gd name="T117" fmla="*/ 1 h 5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6"/>
                <a:gd name="T178" fmla="*/ 0 h 575"/>
                <a:gd name="T179" fmla="*/ 986 w 986"/>
                <a:gd name="T180" fmla="*/ 575 h 5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6" h="575">
                  <a:moveTo>
                    <a:pt x="928" y="398"/>
                  </a:moveTo>
                  <a:lnTo>
                    <a:pt x="914" y="400"/>
                  </a:lnTo>
                  <a:lnTo>
                    <a:pt x="905" y="400"/>
                  </a:lnTo>
                  <a:lnTo>
                    <a:pt x="877" y="412"/>
                  </a:lnTo>
                  <a:lnTo>
                    <a:pt x="847" y="420"/>
                  </a:lnTo>
                  <a:lnTo>
                    <a:pt x="844" y="420"/>
                  </a:lnTo>
                  <a:lnTo>
                    <a:pt x="840" y="424"/>
                  </a:lnTo>
                  <a:lnTo>
                    <a:pt x="835" y="428"/>
                  </a:lnTo>
                  <a:lnTo>
                    <a:pt x="835" y="436"/>
                  </a:lnTo>
                  <a:lnTo>
                    <a:pt x="830" y="440"/>
                  </a:lnTo>
                  <a:lnTo>
                    <a:pt x="826" y="442"/>
                  </a:lnTo>
                  <a:lnTo>
                    <a:pt x="823" y="442"/>
                  </a:lnTo>
                  <a:lnTo>
                    <a:pt x="819" y="442"/>
                  </a:lnTo>
                  <a:lnTo>
                    <a:pt x="812" y="438"/>
                  </a:lnTo>
                  <a:lnTo>
                    <a:pt x="802" y="436"/>
                  </a:lnTo>
                  <a:lnTo>
                    <a:pt x="791" y="436"/>
                  </a:lnTo>
                  <a:lnTo>
                    <a:pt x="782" y="438"/>
                  </a:lnTo>
                  <a:lnTo>
                    <a:pt x="765" y="446"/>
                  </a:lnTo>
                  <a:lnTo>
                    <a:pt x="747" y="454"/>
                  </a:lnTo>
                  <a:lnTo>
                    <a:pt x="730" y="456"/>
                  </a:lnTo>
                  <a:lnTo>
                    <a:pt x="716" y="460"/>
                  </a:lnTo>
                  <a:lnTo>
                    <a:pt x="705" y="464"/>
                  </a:lnTo>
                  <a:lnTo>
                    <a:pt x="693" y="470"/>
                  </a:lnTo>
                  <a:lnTo>
                    <a:pt x="674" y="482"/>
                  </a:lnTo>
                  <a:lnTo>
                    <a:pt x="651" y="501"/>
                  </a:lnTo>
                  <a:lnTo>
                    <a:pt x="637" y="509"/>
                  </a:lnTo>
                  <a:lnTo>
                    <a:pt x="628" y="515"/>
                  </a:lnTo>
                  <a:lnTo>
                    <a:pt x="619" y="519"/>
                  </a:lnTo>
                  <a:lnTo>
                    <a:pt x="602" y="525"/>
                  </a:lnTo>
                  <a:lnTo>
                    <a:pt x="579" y="541"/>
                  </a:lnTo>
                  <a:lnTo>
                    <a:pt x="558" y="553"/>
                  </a:lnTo>
                  <a:lnTo>
                    <a:pt x="551" y="557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51" y="563"/>
                  </a:lnTo>
                  <a:lnTo>
                    <a:pt x="553" y="565"/>
                  </a:lnTo>
                  <a:lnTo>
                    <a:pt x="556" y="567"/>
                  </a:lnTo>
                  <a:lnTo>
                    <a:pt x="553" y="569"/>
                  </a:lnTo>
                  <a:lnTo>
                    <a:pt x="549" y="575"/>
                  </a:lnTo>
                  <a:lnTo>
                    <a:pt x="523" y="559"/>
                  </a:lnTo>
                  <a:lnTo>
                    <a:pt x="498" y="541"/>
                  </a:lnTo>
                  <a:lnTo>
                    <a:pt x="495" y="547"/>
                  </a:lnTo>
                  <a:lnTo>
                    <a:pt x="491" y="551"/>
                  </a:lnTo>
                  <a:lnTo>
                    <a:pt x="486" y="553"/>
                  </a:lnTo>
                  <a:lnTo>
                    <a:pt x="481" y="555"/>
                  </a:lnTo>
                  <a:lnTo>
                    <a:pt x="481" y="535"/>
                  </a:lnTo>
                  <a:lnTo>
                    <a:pt x="486" y="533"/>
                  </a:lnTo>
                  <a:lnTo>
                    <a:pt x="491" y="529"/>
                  </a:lnTo>
                  <a:lnTo>
                    <a:pt x="491" y="523"/>
                  </a:lnTo>
                  <a:lnTo>
                    <a:pt x="491" y="517"/>
                  </a:lnTo>
                  <a:lnTo>
                    <a:pt x="477" y="513"/>
                  </a:lnTo>
                  <a:lnTo>
                    <a:pt x="463" y="509"/>
                  </a:lnTo>
                  <a:lnTo>
                    <a:pt x="414" y="509"/>
                  </a:lnTo>
                  <a:lnTo>
                    <a:pt x="409" y="507"/>
                  </a:lnTo>
                  <a:lnTo>
                    <a:pt x="407" y="505"/>
                  </a:lnTo>
                  <a:lnTo>
                    <a:pt x="404" y="501"/>
                  </a:lnTo>
                  <a:lnTo>
                    <a:pt x="404" y="497"/>
                  </a:lnTo>
                  <a:lnTo>
                    <a:pt x="409" y="487"/>
                  </a:lnTo>
                  <a:lnTo>
                    <a:pt x="416" y="478"/>
                  </a:lnTo>
                  <a:lnTo>
                    <a:pt x="395" y="450"/>
                  </a:lnTo>
                  <a:lnTo>
                    <a:pt x="377" y="424"/>
                  </a:lnTo>
                  <a:lnTo>
                    <a:pt x="377" y="396"/>
                  </a:lnTo>
                  <a:lnTo>
                    <a:pt x="374" y="369"/>
                  </a:lnTo>
                  <a:lnTo>
                    <a:pt x="370" y="355"/>
                  </a:lnTo>
                  <a:lnTo>
                    <a:pt x="365" y="345"/>
                  </a:lnTo>
                  <a:lnTo>
                    <a:pt x="353" y="335"/>
                  </a:lnTo>
                  <a:lnTo>
                    <a:pt x="339" y="327"/>
                  </a:lnTo>
                  <a:lnTo>
                    <a:pt x="328" y="323"/>
                  </a:lnTo>
                  <a:lnTo>
                    <a:pt x="316" y="321"/>
                  </a:lnTo>
                  <a:lnTo>
                    <a:pt x="307" y="321"/>
                  </a:lnTo>
                  <a:lnTo>
                    <a:pt x="295" y="321"/>
                  </a:lnTo>
                  <a:lnTo>
                    <a:pt x="272" y="323"/>
                  </a:lnTo>
                  <a:lnTo>
                    <a:pt x="244" y="321"/>
                  </a:lnTo>
                  <a:lnTo>
                    <a:pt x="216" y="307"/>
                  </a:lnTo>
                  <a:lnTo>
                    <a:pt x="186" y="295"/>
                  </a:lnTo>
                  <a:lnTo>
                    <a:pt x="172" y="299"/>
                  </a:lnTo>
                  <a:lnTo>
                    <a:pt x="160" y="301"/>
                  </a:lnTo>
                  <a:lnTo>
                    <a:pt x="132" y="293"/>
                  </a:lnTo>
                  <a:lnTo>
                    <a:pt x="109" y="285"/>
                  </a:lnTo>
                  <a:lnTo>
                    <a:pt x="88" y="287"/>
                  </a:lnTo>
                  <a:lnTo>
                    <a:pt x="60" y="289"/>
                  </a:lnTo>
                  <a:lnTo>
                    <a:pt x="30" y="289"/>
                  </a:lnTo>
                  <a:lnTo>
                    <a:pt x="0" y="285"/>
                  </a:lnTo>
                  <a:lnTo>
                    <a:pt x="9" y="277"/>
                  </a:lnTo>
                  <a:lnTo>
                    <a:pt x="18" y="269"/>
                  </a:lnTo>
                  <a:lnTo>
                    <a:pt x="30" y="260"/>
                  </a:lnTo>
                  <a:lnTo>
                    <a:pt x="48" y="254"/>
                  </a:lnTo>
                  <a:lnTo>
                    <a:pt x="58" y="250"/>
                  </a:lnTo>
                  <a:lnTo>
                    <a:pt x="69" y="242"/>
                  </a:lnTo>
                  <a:lnTo>
                    <a:pt x="79" y="234"/>
                  </a:lnTo>
                  <a:lnTo>
                    <a:pt x="88" y="224"/>
                  </a:lnTo>
                  <a:lnTo>
                    <a:pt x="95" y="214"/>
                  </a:lnTo>
                  <a:lnTo>
                    <a:pt x="100" y="204"/>
                  </a:lnTo>
                  <a:lnTo>
                    <a:pt x="104" y="194"/>
                  </a:lnTo>
                  <a:lnTo>
                    <a:pt x="104" y="188"/>
                  </a:lnTo>
                  <a:lnTo>
                    <a:pt x="104" y="184"/>
                  </a:lnTo>
                  <a:lnTo>
                    <a:pt x="104" y="180"/>
                  </a:lnTo>
                  <a:lnTo>
                    <a:pt x="109" y="180"/>
                  </a:lnTo>
                  <a:lnTo>
                    <a:pt x="111" y="178"/>
                  </a:lnTo>
                  <a:lnTo>
                    <a:pt x="116" y="178"/>
                  </a:lnTo>
                  <a:lnTo>
                    <a:pt x="121" y="176"/>
                  </a:lnTo>
                  <a:lnTo>
                    <a:pt x="123" y="174"/>
                  </a:lnTo>
                  <a:lnTo>
                    <a:pt x="125" y="170"/>
                  </a:lnTo>
                  <a:lnTo>
                    <a:pt x="128" y="155"/>
                  </a:lnTo>
                  <a:lnTo>
                    <a:pt x="130" y="145"/>
                  </a:lnTo>
                  <a:lnTo>
                    <a:pt x="134" y="137"/>
                  </a:lnTo>
                  <a:lnTo>
                    <a:pt x="139" y="131"/>
                  </a:lnTo>
                  <a:lnTo>
                    <a:pt x="148" y="125"/>
                  </a:lnTo>
                  <a:lnTo>
                    <a:pt x="153" y="119"/>
                  </a:lnTo>
                  <a:lnTo>
                    <a:pt x="155" y="103"/>
                  </a:lnTo>
                  <a:lnTo>
                    <a:pt x="160" y="91"/>
                  </a:lnTo>
                  <a:lnTo>
                    <a:pt x="165" y="83"/>
                  </a:lnTo>
                  <a:lnTo>
                    <a:pt x="169" y="79"/>
                  </a:lnTo>
                  <a:lnTo>
                    <a:pt x="179" y="73"/>
                  </a:lnTo>
                  <a:lnTo>
                    <a:pt x="188" y="65"/>
                  </a:lnTo>
                  <a:lnTo>
                    <a:pt x="193" y="59"/>
                  </a:lnTo>
                  <a:lnTo>
                    <a:pt x="197" y="55"/>
                  </a:lnTo>
                  <a:lnTo>
                    <a:pt x="204" y="53"/>
                  </a:lnTo>
                  <a:lnTo>
                    <a:pt x="214" y="53"/>
                  </a:lnTo>
                  <a:lnTo>
                    <a:pt x="218" y="51"/>
                  </a:lnTo>
                  <a:lnTo>
                    <a:pt x="225" y="47"/>
                  </a:lnTo>
                  <a:lnTo>
                    <a:pt x="228" y="40"/>
                  </a:lnTo>
                  <a:lnTo>
                    <a:pt x="228" y="28"/>
                  </a:lnTo>
                  <a:lnTo>
                    <a:pt x="274" y="8"/>
                  </a:lnTo>
                  <a:lnTo>
                    <a:pt x="290" y="0"/>
                  </a:lnTo>
                  <a:lnTo>
                    <a:pt x="297" y="6"/>
                  </a:lnTo>
                  <a:lnTo>
                    <a:pt x="304" y="8"/>
                  </a:lnTo>
                  <a:lnTo>
                    <a:pt x="309" y="10"/>
                  </a:lnTo>
                  <a:lnTo>
                    <a:pt x="318" y="12"/>
                  </a:lnTo>
                  <a:lnTo>
                    <a:pt x="342" y="16"/>
                  </a:lnTo>
                  <a:lnTo>
                    <a:pt x="363" y="18"/>
                  </a:lnTo>
                  <a:lnTo>
                    <a:pt x="391" y="20"/>
                  </a:lnTo>
                  <a:lnTo>
                    <a:pt x="418" y="18"/>
                  </a:lnTo>
                  <a:lnTo>
                    <a:pt x="423" y="40"/>
                  </a:lnTo>
                  <a:lnTo>
                    <a:pt x="430" y="57"/>
                  </a:lnTo>
                  <a:lnTo>
                    <a:pt x="439" y="55"/>
                  </a:lnTo>
                  <a:lnTo>
                    <a:pt x="451" y="51"/>
                  </a:lnTo>
                  <a:lnTo>
                    <a:pt x="467" y="61"/>
                  </a:lnTo>
                  <a:lnTo>
                    <a:pt x="470" y="63"/>
                  </a:lnTo>
                  <a:lnTo>
                    <a:pt x="470" y="61"/>
                  </a:lnTo>
                  <a:lnTo>
                    <a:pt x="467" y="55"/>
                  </a:lnTo>
                  <a:lnTo>
                    <a:pt x="470" y="53"/>
                  </a:lnTo>
                  <a:lnTo>
                    <a:pt x="470" y="49"/>
                  </a:lnTo>
                  <a:lnTo>
                    <a:pt x="474" y="47"/>
                  </a:lnTo>
                  <a:lnTo>
                    <a:pt x="479" y="44"/>
                  </a:lnTo>
                  <a:lnTo>
                    <a:pt x="502" y="42"/>
                  </a:lnTo>
                  <a:lnTo>
                    <a:pt x="523" y="40"/>
                  </a:lnTo>
                  <a:lnTo>
                    <a:pt x="546" y="42"/>
                  </a:lnTo>
                  <a:lnTo>
                    <a:pt x="567" y="42"/>
                  </a:lnTo>
                  <a:lnTo>
                    <a:pt x="579" y="42"/>
                  </a:lnTo>
                  <a:lnTo>
                    <a:pt x="586" y="40"/>
                  </a:lnTo>
                  <a:lnTo>
                    <a:pt x="586" y="36"/>
                  </a:lnTo>
                  <a:lnTo>
                    <a:pt x="588" y="28"/>
                  </a:lnTo>
                  <a:lnTo>
                    <a:pt x="602" y="30"/>
                  </a:lnTo>
                  <a:lnTo>
                    <a:pt x="612" y="32"/>
                  </a:lnTo>
                  <a:lnTo>
                    <a:pt x="619" y="28"/>
                  </a:lnTo>
                  <a:lnTo>
                    <a:pt x="630" y="28"/>
                  </a:lnTo>
                  <a:lnTo>
                    <a:pt x="637" y="34"/>
                  </a:lnTo>
                  <a:lnTo>
                    <a:pt x="644" y="38"/>
                  </a:lnTo>
                  <a:lnTo>
                    <a:pt x="647" y="40"/>
                  </a:lnTo>
                  <a:lnTo>
                    <a:pt x="649" y="44"/>
                  </a:lnTo>
                  <a:lnTo>
                    <a:pt x="651" y="49"/>
                  </a:lnTo>
                  <a:lnTo>
                    <a:pt x="651" y="53"/>
                  </a:lnTo>
                  <a:lnTo>
                    <a:pt x="651" y="65"/>
                  </a:lnTo>
                  <a:lnTo>
                    <a:pt x="651" y="75"/>
                  </a:lnTo>
                  <a:lnTo>
                    <a:pt x="658" y="83"/>
                  </a:lnTo>
                  <a:lnTo>
                    <a:pt x="667" y="91"/>
                  </a:lnTo>
                  <a:lnTo>
                    <a:pt x="660" y="105"/>
                  </a:lnTo>
                  <a:lnTo>
                    <a:pt x="654" y="117"/>
                  </a:lnTo>
                  <a:lnTo>
                    <a:pt x="663" y="145"/>
                  </a:lnTo>
                  <a:lnTo>
                    <a:pt x="672" y="170"/>
                  </a:lnTo>
                  <a:lnTo>
                    <a:pt x="677" y="176"/>
                  </a:lnTo>
                  <a:lnTo>
                    <a:pt x="684" y="178"/>
                  </a:lnTo>
                  <a:lnTo>
                    <a:pt x="693" y="178"/>
                  </a:lnTo>
                  <a:lnTo>
                    <a:pt x="702" y="178"/>
                  </a:lnTo>
                  <a:lnTo>
                    <a:pt x="709" y="176"/>
                  </a:lnTo>
                  <a:lnTo>
                    <a:pt x="719" y="178"/>
                  </a:lnTo>
                  <a:lnTo>
                    <a:pt x="721" y="180"/>
                  </a:lnTo>
                  <a:lnTo>
                    <a:pt x="723" y="184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721" y="206"/>
                  </a:lnTo>
                  <a:lnTo>
                    <a:pt x="709" y="232"/>
                  </a:lnTo>
                  <a:lnTo>
                    <a:pt x="707" y="244"/>
                  </a:lnTo>
                  <a:lnTo>
                    <a:pt x="707" y="252"/>
                  </a:lnTo>
                  <a:lnTo>
                    <a:pt x="707" y="264"/>
                  </a:lnTo>
                  <a:lnTo>
                    <a:pt x="707" y="277"/>
                  </a:lnTo>
                  <a:lnTo>
                    <a:pt x="709" y="281"/>
                  </a:lnTo>
                  <a:lnTo>
                    <a:pt x="712" y="285"/>
                  </a:lnTo>
                  <a:lnTo>
                    <a:pt x="716" y="287"/>
                  </a:lnTo>
                  <a:lnTo>
                    <a:pt x="721" y="289"/>
                  </a:lnTo>
                  <a:lnTo>
                    <a:pt x="726" y="291"/>
                  </a:lnTo>
                  <a:lnTo>
                    <a:pt x="730" y="295"/>
                  </a:lnTo>
                  <a:lnTo>
                    <a:pt x="733" y="301"/>
                  </a:lnTo>
                  <a:lnTo>
                    <a:pt x="733" y="309"/>
                  </a:lnTo>
                  <a:lnTo>
                    <a:pt x="744" y="323"/>
                  </a:lnTo>
                  <a:lnTo>
                    <a:pt x="756" y="333"/>
                  </a:lnTo>
                  <a:lnTo>
                    <a:pt x="772" y="333"/>
                  </a:lnTo>
                  <a:lnTo>
                    <a:pt x="800" y="327"/>
                  </a:lnTo>
                  <a:lnTo>
                    <a:pt x="807" y="317"/>
                  </a:lnTo>
                  <a:lnTo>
                    <a:pt x="821" y="307"/>
                  </a:lnTo>
                  <a:lnTo>
                    <a:pt x="830" y="309"/>
                  </a:lnTo>
                  <a:lnTo>
                    <a:pt x="837" y="313"/>
                  </a:lnTo>
                  <a:lnTo>
                    <a:pt x="849" y="311"/>
                  </a:lnTo>
                  <a:lnTo>
                    <a:pt x="858" y="309"/>
                  </a:lnTo>
                  <a:lnTo>
                    <a:pt x="865" y="307"/>
                  </a:lnTo>
                  <a:lnTo>
                    <a:pt x="872" y="303"/>
                  </a:lnTo>
                  <a:lnTo>
                    <a:pt x="877" y="299"/>
                  </a:lnTo>
                  <a:lnTo>
                    <a:pt x="884" y="297"/>
                  </a:lnTo>
                  <a:lnTo>
                    <a:pt x="891" y="295"/>
                  </a:lnTo>
                  <a:lnTo>
                    <a:pt x="900" y="293"/>
                  </a:lnTo>
                  <a:lnTo>
                    <a:pt x="912" y="295"/>
                  </a:lnTo>
                  <a:lnTo>
                    <a:pt x="921" y="299"/>
                  </a:lnTo>
                  <a:lnTo>
                    <a:pt x="928" y="303"/>
                  </a:lnTo>
                  <a:lnTo>
                    <a:pt x="933" y="309"/>
                  </a:lnTo>
                  <a:lnTo>
                    <a:pt x="958" y="313"/>
                  </a:lnTo>
                  <a:lnTo>
                    <a:pt x="984" y="313"/>
                  </a:lnTo>
                  <a:lnTo>
                    <a:pt x="986" y="319"/>
                  </a:lnTo>
                  <a:lnTo>
                    <a:pt x="986" y="323"/>
                  </a:lnTo>
                  <a:lnTo>
                    <a:pt x="984" y="327"/>
                  </a:lnTo>
                  <a:lnTo>
                    <a:pt x="979" y="329"/>
                  </a:lnTo>
                  <a:lnTo>
                    <a:pt x="972" y="335"/>
                  </a:lnTo>
                  <a:lnTo>
                    <a:pt x="963" y="337"/>
                  </a:lnTo>
                  <a:lnTo>
                    <a:pt x="944" y="341"/>
                  </a:lnTo>
                  <a:lnTo>
                    <a:pt x="928" y="343"/>
                  </a:lnTo>
                  <a:lnTo>
                    <a:pt x="921" y="347"/>
                  </a:lnTo>
                  <a:lnTo>
                    <a:pt x="914" y="351"/>
                  </a:lnTo>
                  <a:lnTo>
                    <a:pt x="912" y="359"/>
                  </a:lnTo>
                  <a:lnTo>
                    <a:pt x="910" y="369"/>
                  </a:lnTo>
                  <a:lnTo>
                    <a:pt x="919" y="388"/>
                  </a:lnTo>
                  <a:lnTo>
                    <a:pt x="928" y="398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Freeform 122"/>
            <p:cNvSpPr>
              <a:spLocks/>
            </p:cNvSpPr>
            <p:nvPr/>
          </p:nvSpPr>
          <p:spPr bwMode="auto">
            <a:xfrm>
              <a:off x="4662199" y="3650873"/>
              <a:ext cx="1187048" cy="893183"/>
            </a:xfrm>
            <a:custGeom>
              <a:avLst/>
              <a:gdLst>
                <a:gd name="T0" fmla="*/ 1 w 1296"/>
                <a:gd name="T1" fmla="*/ 1 h 886"/>
                <a:gd name="T2" fmla="*/ 1 w 1296"/>
                <a:gd name="T3" fmla="*/ 1 h 886"/>
                <a:gd name="T4" fmla="*/ 1 w 1296"/>
                <a:gd name="T5" fmla="*/ 1 h 886"/>
                <a:gd name="T6" fmla="*/ 1 w 1296"/>
                <a:gd name="T7" fmla="*/ 1 h 886"/>
                <a:gd name="T8" fmla="*/ 1 w 1296"/>
                <a:gd name="T9" fmla="*/ 1 h 886"/>
                <a:gd name="T10" fmla="*/ 1 w 1296"/>
                <a:gd name="T11" fmla="*/ 1 h 886"/>
                <a:gd name="T12" fmla="*/ 1 w 1296"/>
                <a:gd name="T13" fmla="*/ 1 h 886"/>
                <a:gd name="T14" fmla="*/ 1 w 1296"/>
                <a:gd name="T15" fmla="*/ 1 h 886"/>
                <a:gd name="T16" fmla="*/ 1 w 1296"/>
                <a:gd name="T17" fmla="*/ 1 h 886"/>
                <a:gd name="T18" fmla="*/ 1 w 1296"/>
                <a:gd name="T19" fmla="*/ 1 h 886"/>
                <a:gd name="T20" fmla="*/ 1 w 1296"/>
                <a:gd name="T21" fmla="*/ 1 h 886"/>
                <a:gd name="T22" fmla="*/ 1 w 1296"/>
                <a:gd name="T23" fmla="*/ 1 h 886"/>
                <a:gd name="T24" fmla="*/ 1 w 1296"/>
                <a:gd name="T25" fmla="*/ 1 h 886"/>
                <a:gd name="T26" fmla="*/ 1 w 1296"/>
                <a:gd name="T27" fmla="*/ 1 h 886"/>
                <a:gd name="T28" fmla="*/ 1 w 1296"/>
                <a:gd name="T29" fmla="*/ 1 h 886"/>
                <a:gd name="T30" fmla="*/ 1 w 1296"/>
                <a:gd name="T31" fmla="*/ 1 h 886"/>
                <a:gd name="T32" fmla="*/ 1 w 1296"/>
                <a:gd name="T33" fmla="*/ 1 h 886"/>
                <a:gd name="T34" fmla="*/ 1 w 1296"/>
                <a:gd name="T35" fmla="*/ 1 h 886"/>
                <a:gd name="T36" fmla="*/ 1 w 1296"/>
                <a:gd name="T37" fmla="*/ 1 h 886"/>
                <a:gd name="T38" fmla="*/ 1 w 1296"/>
                <a:gd name="T39" fmla="*/ 1 h 886"/>
                <a:gd name="T40" fmla="*/ 1 w 1296"/>
                <a:gd name="T41" fmla="*/ 1 h 886"/>
                <a:gd name="T42" fmla="*/ 1 w 1296"/>
                <a:gd name="T43" fmla="*/ 1 h 886"/>
                <a:gd name="T44" fmla="*/ 1 w 1296"/>
                <a:gd name="T45" fmla="*/ 1 h 886"/>
                <a:gd name="T46" fmla="*/ 1 w 1296"/>
                <a:gd name="T47" fmla="*/ 1 h 886"/>
                <a:gd name="T48" fmla="*/ 1 w 1296"/>
                <a:gd name="T49" fmla="*/ 1 h 886"/>
                <a:gd name="T50" fmla="*/ 1 w 1296"/>
                <a:gd name="T51" fmla="*/ 1 h 886"/>
                <a:gd name="T52" fmla="*/ 1 w 1296"/>
                <a:gd name="T53" fmla="*/ 1 h 886"/>
                <a:gd name="T54" fmla="*/ 1 w 1296"/>
                <a:gd name="T55" fmla="*/ 1 h 886"/>
                <a:gd name="T56" fmla="*/ 1 w 1296"/>
                <a:gd name="T57" fmla="*/ 1 h 886"/>
                <a:gd name="T58" fmla="*/ 1 w 1296"/>
                <a:gd name="T59" fmla="*/ 1 h 886"/>
                <a:gd name="T60" fmla="*/ 1 w 1296"/>
                <a:gd name="T61" fmla="*/ 1 h 886"/>
                <a:gd name="T62" fmla="*/ 1 w 1296"/>
                <a:gd name="T63" fmla="*/ 1 h 886"/>
                <a:gd name="T64" fmla="*/ 1 w 1296"/>
                <a:gd name="T65" fmla="*/ 1 h 886"/>
                <a:gd name="T66" fmla="*/ 1 w 1296"/>
                <a:gd name="T67" fmla="*/ 1 h 886"/>
                <a:gd name="T68" fmla="*/ 1 w 1296"/>
                <a:gd name="T69" fmla="*/ 1 h 886"/>
                <a:gd name="T70" fmla="*/ 1 w 1296"/>
                <a:gd name="T71" fmla="*/ 1 h 886"/>
                <a:gd name="T72" fmla="*/ 1 w 1296"/>
                <a:gd name="T73" fmla="*/ 1 h 886"/>
                <a:gd name="T74" fmla="*/ 1 w 1296"/>
                <a:gd name="T75" fmla="*/ 1 h 886"/>
                <a:gd name="T76" fmla="*/ 1 w 1296"/>
                <a:gd name="T77" fmla="*/ 1 h 886"/>
                <a:gd name="T78" fmla="*/ 1 w 1296"/>
                <a:gd name="T79" fmla="*/ 1 h 886"/>
                <a:gd name="T80" fmla="*/ 1 w 1296"/>
                <a:gd name="T81" fmla="*/ 1 h 886"/>
                <a:gd name="T82" fmla="*/ 1 w 1296"/>
                <a:gd name="T83" fmla="*/ 1 h 886"/>
                <a:gd name="T84" fmla="*/ 1 w 1296"/>
                <a:gd name="T85" fmla="*/ 1 h 886"/>
                <a:gd name="T86" fmla="*/ 1 w 1296"/>
                <a:gd name="T87" fmla="*/ 1 h 886"/>
                <a:gd name="T88" fmla="*/ 1 w 1296"/>
                <a:gd name="T89" fmla="*/ 1 h 886"/>
                <a:gd name="T90" fmla="*/ 1 w 1296"/>
                <a:gd name="T91" fmla="*/ 1 h 886"/>
                <a:gd name="T92" fmla="*/ 1 w 1296"/>
                <a:gd name="T93" fmla="*/ 1 h 886"/>
                <a:gd name="T94" fmla="*/ 1 w 1296"/>
                <a:gd name="T95" fmla="*/ 1 h 886"/>
                <a:gd name="T96" fmla="*/ 1 w 1296"/>
                <a:gd name="T97" fmla="*/ 1 h 886"/>
                <a:gd name="T98" fmla="*/ 1 w 1296"/>
                <a:gd name="T99" fmla="*/ 1 h 886"/>
                <a:gd name="T100" fmla="*/ 1 w 1296"/>
                <a:gd name="T101" fmla="*/ 1 h 886"/>
                <a:gd name="T102" fmla="*/ 1 w 1296"/>
                <a:gd name="T103" fmla="*/ 1 h 886"/>
                <a:gd name="T104" fmla="*/ 1 w 1296"/>
                <a:gd name="T105" fmla="*/ 0 h 886"/>
                <a:gd name="T106" fmla="*/ 1 w 1296"/>
                <a:gd name="T107" fmla="*/ 1 h 886"/>
                <a:gd name="T108" fmla="*/ 1 w 1296"/>
                <a:gd name="T109" fmla="*/ 1 h 886"/>
                <a:gd name="T110" fmla="*/ 1 w 1296"/>
                <a:gd name="T111" fmla="*/ 1 h 886"/>
                <a:gd name="T112" fmla="*/ 1 w 1296"/>
                <a:gd name="T113" fmla="*/ 1 h 886"/>
                <a:gd name="T114" fmla="*/ 1 w 1296"/>
                <a:gd name="T115" fmla="*/ 1 h 886"/>
                <a:gd name="T116" fmla="*/ 1 w 1296"/>
                <a:gd name="T117" fmla="*/ 1 h 886"/>
                <a:gd name="T118" fmla="*/ 1 w 1296"/>
                <a:gd name="T119" fmla="*/ 1 h 8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96"/>
                <a:gd name="T181" fmla="*/ 0 h 886"/>
                <a:gd name="T182" fmla="*/ 1296 w 1296"/>
                <a:gd name="T183" fmla="*/ 886 h 8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96" h="886">
                  <a:moveTo>
                    <a:pt x="1277" y="196"/>
                  </a:moveTo>
                  <a:lnTo>
                    <a:pt x="1284" y="200"/>
                  </a:lnTo>
                  <a:lnTo>
                    <a:pt x="1289" y="204"/>
                  </a:lnTo>
                  <a:lnTo>
                    <a:pt x="1294" y="208"/>
                  </a:lnTo>
                  <a:lnTo>
                    <a:pt x="1296" y="214"/>
                  </a:lnTo>
                  <a:lnTo>
                    <a:pt x="1296" y="220"/>
                  </a:lnTo>
                  <a:lnTo>
                    <a:pt x="1294" y="224"/>
                  </a:lnTo>
                  <a:lnTo>
                    <a:pt x="1291" y="228"/>
                  </a:lnTo>
                  <a:lnTo>
                    <a:pt x="1284" y="232"/>
                  </a:lnTo>
                  <a:lnTo>
                    <a:pt x="1273" y="240"/>
                  </a:lnTo>
                  <a:lnTo>
                    <a:pt x="1261" y="248"/>
                  </a:lnTo>
                  <a:lnTo>
                    <a:pt x="1252" y="258"/>
                  </a:lnTo>
                  <a:lnTo>
                    <a:pt x="1247" y="266"/>
                  </a:lnTo>
                  <a:lnTo>
                    <a:pt x="1247" y="277"/>
                  </a:lnTo>
                  <a:lnTo>
                    <a:pt x="1245" y="283"/>
                  </a:lnTo>
                  <a:lnTo>
                    <a:pt x="1240" y="287"/>
                  </a:lnTo>
                  <a:lnTo>
                    <a:pt x="1235" y="289"/>
                  </a:lnTo>
                  <a:lnTo>
                    <a:pt x="1226" y="291"/>
                  </a:lnTo>
                  <a:lnTo>
                    <a:pt x="1219" y="295"/>
                  </a:lnTo>
                  <a:lnTo>
                    <a:pt x="1210" y="309"/>
                  </a:lnTo>
                  <a:lnTo>
                    <a:pt x="1205" y="319"/>
                  </a:lnTo>
                  <a:lnTo>
                    <a:pt x="1203" y="327"/>
                  </a:lnTo>
                  <a:lnTo>
                    <a:pt x="1203" y="335"/>
                  </a:lnTo>
                  <a:lnTo>
                    <a:pt x="1208" y="345"/>
                  </a:lnTo>
                  <a:lnTo>
                    <a:pt x="1214" y="351"/>
                  </a:lnTo>
                  <a:lnTo>
                    <a:pt x="1226" y="371"/>
                  </a:lnTo>
                  <a:lnTo>
                    <a:pt x="1242" y="388"/>
                  </a:lnTo>
                  <a:lnTo>
                    <a:pt x="1245" y="396"/>
                  </a:lnTo>
                  <a:lnTo>
                    <a:pt x="1245" y="398"/>
                  </a:lnTo>
                  <a:lnTo>
                    <a:pt x="1242" y="402"/>
                  </a:lnTo>
                  <a:lnTo>
                    <a:pt x="1240" y="408"/>
                  </a:lnTo>
                  <a:lnTo>
                    <a:pt x="1228" y="402"/>
                  </a:lnTo>
                  <a:lnTo>
                    <a:pt x="1214" y="396"/>
                  </a:lnTo>
                  <a:lnTo>
                    <a:pt x="1191" y="400"/>
                  </a:lnTo>
                  <a:lnTo>
                    <a:pt x="1170" y="402"/>
                  </a:lnTo>
                  <a:lnTo>
                    <a:pt x="1166" y="402"/>
                  </a:lnTo>
                  <a:lnTo>
                    <a:pt x="1166" y="404"/>
                  </a:lnTo>
                  <a:lnTo>
                    <a:pt x="1166" y="406"/>
                  </a:lnTo>
                  <a:lnTo>
                    <a:pt x="1168" y="410"/>
                  </a:lnTo>
                  <a:lnTo>
                    <a:pt x="1170" y="416"/>
                  </a:lnTo>
                  <a:lnTo>
                    <a:pt x="1170" y="418"/>
                  </a:lnTo>
                  <a:lnTo>
                    <a:pt x="1168" y="420"/>
                  </a:lnTo>
                  <a:lnTo>
                    <a:pt x="1166" y="420"/>
                  </a:lnTo>
                  <a:lnTo>
                    <a:pt x="1163" y="420"/>
                  </a:lnTo>
                  <a:lnTo>
                    <a:pt x="1159" y="420"/>
                  </a:lnTo>
                  <a:lnTo>
                    <a:pt x="1154" y="418"/>
                  </a:lnTo>
                  <a:lnTo>
                    <a:pt x="1147" y="422"/>
                  </a:lnTo>
                  <a:lnTo>
                    <a:pt x="1138" y="428"/>
                  </a:lnTo>
                  <a:lnTo>
                    <a:pt x="1133" y="432"/>
                  </a:lnTo>
                  <a:lnTo>
                    <a:pt x="1131" y="436"/>
                  </a:lnTo>
                  <a:lnTo>
                    <a:pt x="1131" y="438"/>
                  </a:lnTo>
                  <a:lnTo>
                    <a:pt x="1133" y="442"/>
                  </a:lnTo>
                  <a:lnTo>
                    <a:pt x="1138" y="446"/>
                  </a:lnTo>
                  <a:lnTo>
                    <a:pt x="1142" y="452"/>
                  </a:lnTo>
                  <a:lnTo>
                    <a:pt x="1145" y="456"/>
                  </a:lnTo>
                  <a:lnTo>
                    <a:pt x="1145" y="460"/>
                  </a:lnTo>
                  <a:lnTo>
                    <a:pt x="1147" y="468"/>
                  </a:lnTo>
                  <a:lnTo>
                    <a:pt x="1149" y="476"/>
                  </a:lnTo>
                  <a:lnTo>
                    <a:pt x="1156" y="482"/>
                  </a:lnTo>
                  <a:lnTo>
                    <a:pt x="1156" y="484"/>
                  </a:lnTo>
                  <a:lnTo>
                    <a:pt x="1154" y="486"/>
                  </a:lnTo>
                  <a:lnTo>
                    <a:pt x="1152" y="488"/>
                  </a:lnTo>
                  <a:lnTo>
                    <a:pt x="1138" y="488"/>
                  </a:lnTo>
                  <a:lnTo>
                    <a:pt x="1126" y="488"/>
                  </a:lnTo>
                  <a:lnTo>
                    <a:pt x="1121" y="488"/>
                  </a:lnTo>
                  <a:lnTo>
                    <a:pt x="1121" y="491"/>
                  </a:lnTo>
                  <a:lnTo>
                    <a:pt x="1121" y="493"/>
                  </a:lnTo>
                  <a:lnTo>
                    <a:pt x="1126" y="495"/>
                  </a:lnTo>
                  <a:lnTo>
                    <a:pt x="1133" y="501"/>
                  </a:lnTo>
                  <a:lnTo>
                    <a:pt x="1138" y="505"/>
                  </a:lnTo>
                  <a:lnTo>
                    <a:pt x="1142" y="521"/>
                  </a:lnTo>
                  <a:lnTo>
                    <a:pt x="1149" y="537"/>
                  </a:lnTo>
                  <a:lnTo>
                    <a:pt x="1149" y="545"/>
                  </a:lnTo>
                  <a:lnTo>
                    <a:pt x="1145" y="551"/>
                  </a:lnTo>
                  <a:lnTo>
                    <a:pt x="1138" y="557"/>
                  </a:lnTo>
                  <a:lnTo>
                    <a:pt x="1131" y="563"/>
                  </a:lnTo>
                  <a:lnTo>
                    <a:pt x="1124" y="571"/>
                  </a:lnTo>
                  <a:lnTo>
                    <a:pt x="1114" y="581"/>
                  </a:lnTo>
                  <a:lnTo>
                    <a:pt x="1107" y="593"/>
                  </a:lnTo>
                  <a:lnTo>
                    <a:pt x="1100" y="612"/>
                  </a:lnTo>
                  <a:lnTo>
                    <a:pt x="1098" y="618"/>
                  </a:lnTo>
                  <a:lnTo>
                    <a:pt x="1093" y="624"/>
                  </a:lnTo>
                  <a:lnTo>
                    <a:pt x="1091" y="628"/>
                  </a:lnTo>
                  <a:lnTo>
                    <a:pt x="1086" y="630"/>
                  </a:lnTo>
                  <a:lnTo>
                    <a:pt x="1077" y="632"/>
                  </a:lnTo>
                  <a:lnTo>
                    <a:pt x="1068" y="634"/>
                  </a:lnTo>
                  <a:lnTo>
                    <a:pt x="1059" y="632"/>
                  </a:lnTo>
                  <a:lnTo>
                    <a:pt x="1049" y="634"/>
                  </a:lnTo>
                  <a:lnTo>
                    <a:pt x="1047" y="634"/>
                  </a:lnTo>
                  <a:lnTo>
                    <a:pt x="1042" y="636"/>
                  </a:lnTo>
                  <a:lnTo>
                    <a:pt x="1040" y="640"/>
                  </a:lnTo>
                  <a:lnTo>
                    <a:pt x="1038" y="644"/>
                  </a:lnTo>
                  <a:lnTo>
                    <a:pt x="1035" y="666"/>
                  </a:lnTo>
                  <a:lnTo>
                    <a:pt x="1033" y="686"/>
                  </a:lnTo>
                  <a:lnTo>
                    <a:pt x="1019" y="698"/>
                  </a:lnTo>
                  <a:lnTo>
                    <a:pt x="998" y="719"/>
                  </a:lnTo>
                  <a:lnTo>
                    <a:pt x="989" y="731"/>
                  </a:lnTo>
                  <a:lnTo>
                    <a:pt x="982" y="743"/>
                  </a:lnTo>
                  <a:lnTo>
                    <a:pt x="975" y="755"/>
                  </a:lnTo>
                  <a:lnTo>
                    <a:pt x="975" y="769"/>
                  </a:lnTo>
                  <a:lnTo>
                    <a:pt x="972" y="773"/>
                  </a:lnTo>
                  <a:lnTo>
                    <a:pt x="970" y="777"/>
                  </a:lnTo>
                  <a:lnTo>
                    <a:pt x="968" y="781"/>
                  </a:lnTo>
                  <a:lnTo>
                    <a:pt x="963" y="785"/>
                  </a:lnTo>
                  <a:lnTo>
                    <a:pt x="951" y="791"/>
                  </a:lnTo>
                  <a:lnTo>
                    <a:pt x="938" y="797"/>
                  </a:lnTo>
                  <a:lnTo>
                    <a:pt x="907" y="807"/>
                  </a:lnTo>
                  <a:lnTo>
                    <a:pt x="889" y="813"/>
                  </a:lnTo>
                  <a:lnTo>
                    <a:pt x="882" y="815"/>
                  </a:lnTo>
                  <a:lnTo>
                    <a:pt x="875" y="817"/>
                  </a:lnTo>
                  <a:lnTo>
                    <a:pt x="865" y="817"/>
                  </a:lnTo>
                  <a:lnTo>
                    <a:pt x="858" y="815"/>
                  </a:lnTo>
                  <a:lnTo>
                    <a:pt x="840" y="811"/>
                  </a:lnTo>
                  <a:lnTo>
                    <a:pt x="821" y="809"/>
                  </a:lnTo>
                  <a:lnTo>
                    <a:pt x="791" y="815"/>
                  </a:lnTo>
                  <a:lnTo>
                    <a:pt x="763" y="824"/>
                  </a:lnTo>
                  <a:lnTo>
                    <a:pt x="742" y="830"/>
                  </a:lnTo>
                  <a:lnTo>
                    <a:pt x="723" y="834"/>
                  </a:lnTo>
                  <a:lnTo>
                    <a:pt x="705" y="840"/>
                  </a:lnTo>
                  <a:lnTo>
                    <a:pt x="686" y="848"/>
                  </a:lnTo>
                  <a:lnTo>
                    <a:pt x="679" y="846"/>
                  </a:lnTo>
                  <a:lnTo>
                    <a:pt x="672" y="846"/>
                  </a:lnTo>
                  <a:lnTo>
                    <a:pt x="663" y="848"/>
                  </a:lnTo>
                  <a:lnTo>
                    <a:pt x="656" y="850"/>
                  </a:lnTo>
                  <a:lnTo>
                    <a:pt x="649" y="852"/>
                  </a:lnTo>
                  <a:lnTo>
                    <a:pt x="644" y="856"/>
                  </a:lnTo>
                  <a:lnTo>
                    <a:pt x="637" y="860"/>
                  </a:lnTo>
                  <a:lnTo>
                    <a:pt x="630" y="862"/>
                  </a:lnTo>
                  <a:lnTo>
                    <a:pt x="621" y="864"/>
                  </a:lnTo>
                  <a:lnTo>
                    <a:pt x="609" y="866"/>
                  </a:lnTo>
                  <a:lnTo>
                    <a:pt x="602" y="862"/>
                  </a:lnTo>
                  <a:lnTo>
                    <a:pt x="593" y="860"/>
                  </a:lnTo>
                  <a:lnTo>
                    <a:pt x="579" y="870"/>
                  </a:lnTo>
                  <a:lnTo>
                    <a:pt x="572" y="880"/>
                  </a:lnTo>
                  <a:lnTo>
                    <a:pt x="544" y="886"/>
                  </a:lnTo>
                  <a:lnTo>
                    <a:pt x="528" y="886"/>
                  </a:lnTo>
                  <a:lnTo>
                    <a:pt x="516" y="876"/>
                  </a:lnTo>
                  <a:lnTo>
                    <a:pt x="505" y="862"/>
                  </a:lnTo>
                  <a:lnTo>
                    <a:pt x="505" y="854"/>
                  </a:lnTo>
                  <a:lnTo>
                    <a:pt x="502" y="848"/>
                  </a:lnTo>
                  <a:lnTo>
                    <a:pt x="498" y="844"/>
                  </a:lnTo>
                  <a:lnTo>
                    <a:pt x="493" y="842"/>
                  </a:lnTo>
                  <a:lnTo>
                    <a:pt x="488" y="840"/>
                  </a:lnTo>
                  <a:lnTo>
                    <a:pt x="484" y="838"/>
                  </a:lnTo>
                  <a:lnTo>
                    <a:pt x="481" y="834"/>
                  </a:lnTo>
                  <a:lnTo>
                    <a:pt x="479" y="830"/>
                  </a:lnTo>
                  <a:lnTo>
                    <a:pt x="479" y="817"/>
                  </a:lnTo>
                  <a:lnTo>
                    <a:pt x="479" y="805"/>
                  </a:lnTo>
                  <a:lnTo>
                    <a:pt x="479" y="797"/>
                  </a:lnTo>
                  <a:lnTo>
                    <a:pt x="481" y="785"/>
                  </a:lnTo>
                  <a:lnTo>
                    <a:pt x="493" y="759"/>
                  </a:lnTo>
                  <a:lnTo>
                    <a:pt x="500" y="747"/>
                  </a:lnTo>
                  <a:lnTo>
                    <a:pt x="498" y="741"/>
                  </a:lnTo>
                  <a:lnTo>
                    <a:pt x="495" y="737"/>
                  </a:lnTo>
                  <a:lnTo>
                    <a:pt x="493" y="733"/>
                  </a:lnTo>
                  <a:lnTo>
                    <a:pt x="491" y="731"/>
                  </a:lnTo>
                  <a:lnTo>
                    <a:pt x="481" y="729"/>
                  </a:lnTo>
                  <a:lnTo>
                    <a:pt x="474" y="731"/>
                  </a:lnTo>
                  <a:lnTo>
                    <a:pt x="465" y="731"/>
                  </a:lnTo>
                  <a:lnTo>
                    <a:pt x="456" y="731"/>
                  </a:lnTo>
                  <a:lnTo>
                    <a:pt x="449" y="729"/>
                  </a:lnTo>
                  <a:lnTo>
                    <a:pt x="444" y="723"/>
                  </a:lnTo>
                  <a:lnTo>
                    <a:pt x="435" y="698"/>
                  </a:lnTo>
                  <a:lnTo>
                    <a:pt x="426" y="670"/>
                  </a:lnTo>
                  <a:lnTo>
                    <a:pt x="432" y="658"/>
                  </a:lnTo>
                  <a:lnTo>
                    <a:pt x="439" y="644"/>
                  </a:lnTo>
                  <a:lnTo>
                    <a:pt x="430" y="636"/>
                  </a:lnTo>
                  <a:lnTo>
                    <a:pt x="423" y="628"/>
                  </a:lnTo>
                  <a:lnTo>
                    <a:pt x="423" y="618"/>
                  </a:lnTo>
                  <a:lnTo>
                    <a:pt x="423" y="606"/>
                  </a:lnTo>
                  <a:lnTo>
                    <a:pt x="423" y="602"/>
                  </a:lnTo>
                  <a:lnTo>
                    <a:pt x="421" y="597"/>
                  </a:lnTo>
                  <a:lnTo>
                    <a:pt x="419" y="593"/>
                  </a:lnTo>
                  <a:lnTo>
                    <a:pt x="416" y="591"/>
                  </a:lnTo>
                  <a:lnTo>
                    <a:pt x="409" y="587"/>
                  </a:lnTo>
                  <a:lnTo>
                    <a:pt x="402" y="581"/>
                  </a:lnTo>
                  <a:lnTo>
                    <a:pt x="391" y="581"/>
                  </a:lnTo>
                  <a:lnTo>
                    <a:pt x="384" y="585"/>
                  </a:lnTo>
                  <a:lnTo>
                    <a:pt x="374" y="583"/>
                  </a:lnTo>
                  <a:lnTo>
                    <a:pt x="360" y="581"/>
                  </a:lnTo>
                  <a:lnTo>
                    <a:pt x="358" y="589"/>
                  </a:lnTo>
                  <a:lnTo>
                    <a:pt x="358" y="593"/>
                  </a:lnTo>
                  <a:lnTo>
                    <a:pt x="351" y="595"/>
                  </a:lnTo>
                  <a:lnTo>
                    <a:pt x="339" y="595"/>
                  </a:lnTo>
                  <a:lnTo>
                    <a:pt x="318" y="595"/>
                  </a:lnTo>
                  <a:lnTo>
                    <a:pt x="295" y="593"/>
                  </a:lnTo>
                  <a:lnTo>
                    <a:pt x="274" y="595"/>
                  </a:lnTo>
                  <a:lnTo>
                    <a:pt x="251" y="597"/>
                  </a:lnTo>
                  <a:lnTo>
                    <a:pt x="246" y="600"/>
                  </a:lnTo>
                  <a:lnTo>
                    <a:pt x="242" y="602"/>
                  </a:lnTo>
                  <a:lnTo>
                    <a:pt x="242" y="606"/>
                  </a:lnTo>
                  <a:lnTo>
                    <a:pt x="239" y="608"/>
                  </a:lnTo>
                  <a:lnTo>
                    <a:pt x="242" y="614"/>
                  </a:lnTo>
                  <a:lnTo>
                    <a:pt x="242" y="616"/>
                  </a:lnTo>
                  <a:lnTo>
                    <a:pt x="239" y="614"/>
                  </a:lnTo>
                  <a:lnTo>
                    <a:pt x="223" y="604"/>
                  </a:lnTo>
                  <a:lnTo>
                    <a:pt x="211" y="608"/>
                  </a:lnTo>
                  <a:lnTo>
                    <a:pt x="202" y="610"/>
                  </a:lnTo>
                  <a:lnTo>
                    <a:pt x="195" y="593"/>
                  </a:lnTo>
                  <a:lnTo>
                    <a:pt x="190" y="571"/>
                  </a:lnTo>
                  <a:lnTo>
                    <a:pt x="163" y="573"/>
                  </a:lnTo>
                  <a:lnTo>
                    <a:pt x="135" y="571"/>
                  </a:lnTo>
                  <a:lnTo>
                    <a:pt x="114" y="569"/>
                  </a:lnTo>
                  <a:lnTo>
                    <a:pt x="90" y="565"/>
                  </a:lnTo>
                  <a:lnTo>
                    <a:pt x="81" y="563"/>
                  </a:lnTo>
                  <a:lnTo>
                    <a:pt x="76" y="561"/>
                  </a:lnTo>
                  <a:lnTo>
                    <a:pt x="69" y="559"/>
                  </a:lnTo>
                  <a:lnTo>
                    <a:pt x="62" y="553"/>
                  </a:lnTo>
                  <a:lnTo>
                    <a:pt x="46" y="561"/>
                  </a:lnTo>
                  <a:lnTo>
                    <a:pt x="0" y="581"/>
                  </a:lnTo>
                  <a:lnTo>
                    <a:pt x="2" y="555"/>
                  </a:lnTo>
                  <a:lnTo>
                    <a:pt x="4" y="539"/>
                  </a:lnTo>
                  <a:lnTo>
                    <a:pt x="9" y="527"/>
                  </a:lnTo>
                  <a:lnTo>
                    <a:pt x="11" y="517"/>
                  </a:lnTo>
                  <a:lnTo>
                    <a:pt x="18" y="503"/>
                  </a:lnTo>
                  <a:lnTo>
                    <a:pt x="25" y="493"/>
                  </a:lnTo>
                  <a:lnTo>
                    <a:pt x="32" y="488"/>
                  </a:lnTo>
                  <a:lnTo>
                    <a:pt x="39" y="486"/>
                  </a:lnTo>
                  <a:lnTo>
                    <a:pt x="46" y="486"/>
                  </a:lnTo>
                  <a:lnTo>
                    <a:pt x="51" y="484"/>
                  </a:lnTo>
                  <a:lnTo>
                    <a:pt x="55" y="482"/>
                  </a:lnTo>
                  <a:lnTo>
                    <a:pt x="62" y="476"/>
                  </a:lnTo>
                  <a:lnTo>
                    <a:pt x="72" y="450"/>
                  </a:lnTo>
                  <a:lnTo>
                    <a:pt x="79" y="446"/>
                  </a:lnTo>
                  <a:lnTo>
                    <a:pt x="83" y="442"/>
                  </a:lnTo>
                  <a:lnTo>
                    <a:pt x="90" y="440"/>
                  </a:lnTo>
                  <a:lnTo>
                    <a:pt x="97" y="438"/>
                  </a:lnTo>
                  <a:lnTo>
                    <a:pt x="107" y="438"/>
                  </a:lnTo>
                  <a:lnTo>
                    <a:pt x="114" y="438"/>
                  </a:lnTo>
                  <a:lnTo>
                    <a:pt x="128" y="438"/>
                  </a:lnTo>
                  <a:lnTo>
                    <a:pt x="139" y="436"/>
                  </a:lnTo>
                  <a:lnTo>
                    <a:pt x="151" y="434"/>
                  </a:lnTo>
                  <a:lnTo>
                    <a:pt x="160" y="430"/>
                  </a:lnTo>
                  <a:lnTo>
                    <a:pt x="167" y="424"/>
                  </a:lnTo>
                  <a:lnTo>
                    <a:pt x="172" y="424"/>
                  </a:lnTo>
                  <a:lnTo>
                    <a:pt x="176" y="424"/>
                  </a:lnTo>
                  <a:lnTo>
                    <a:pt x="179" y="428"/>
                  </a:lnTo>
                  <a:lnTo>
                    <a:pt x="183" y="434"/>
                  </a:lnTo>
                  <a:lnTo>
                    <a:pt x="190" y="436"/>
                  </a:lnTo>
                  <a:lnTo>
                    <a:pt x="197" y="434"/>
                  </a:lnTo>
                  <a:lnTo>
                    <a:pt x="202" y="430"/>
                  </a:lnTo>
                  <a:lnTo>
                    <a:pt x="204" y="422"/>
                  </a:lnTo>
                  <a:lnTo>
                    <a:pt x="209" y="416"/>
                  </a:lnTo>
                  <a:lnTo>
                    <a:pt x="214" y="414"/>
                  </a:lnTo>
                  <a:lnTo>
                    <a:pt x="218" y="412"/>
                  </a:lnTo>
                  <a:lnTo>
                    <a:pt x="225" y="410"/>
                  </a:lnTo>
                  <a:lnTo>
                    <a:pt x="230" y="410"/>
                  </a:lnTo>
                  <a:lnTo>
                    <a:pt x="242" y="410"/>
                  </a:lnTo>
                  <a:lnTo>
                    <a:pt x="246" y="410"/>
                  </a:lnTo>
                  <a:lnTo>
                    <a:pt x="274" y="410"/>
                  </a:lnTo>
                  <a:lnTo>
                    <a:pt x="311" y="410"/>
                  </a:lnTo>
                  <a:lnTo>
                    <a:pt x="335" y="416"/>
                  </a:lnTo>
                  <a:lnTo>
                    <a:pt x="358" y="422"/>
                  </a:lnTo>
                  <a:lnTo>
                    <a:pt x="370" y="422"/>
                  </a:lnTo>
                  <a:lnTo>
                    <a:pt x="379" y="420"/>
                  </a:lnTo>
                  <a:lnTo>
                    <a:pt x="386" y="416"/>
                  </a:lnTo>
                  <a:lnTo>
                    <a:pt x="391" y="412"/>
                  </a:lnTo>
                  <a:lnTo>
                    <a:pt x="398" y="402"/>
                  </a:lnTo>
                  <a:lnTo>
                    <a:pt x="407" y="396"/>
                  </a:lnTo>
                  <a:lnTo>
                    <a:pt x="419" y="394"/>
                  </a:lnTo>
                  <a:lnTo>
                    <a:pt x="426" y="390"/>
                  </a:lnTo>
                  <a:lnTo>
                    <a:pt x="430" y="384"/>
                  </a:lnTo>
                  <a:lnTo>
                    <a:pt x="430" y="377"/>
                  </a:lnTo>
                  <a:lnTo>
                    <a:pt x="428" y="367"/>
                  </a:lnTo>
                  <a:lnTo>
                    <a:pt x="426" y="361"/>
                  </a:lnTo>
                  <a:lnTo>
                    <a:pt x="428" y="353"/>
                  </a:lnTo>
                  <a:lnTo>
                    <a:pt x="432" y="347"/>
                  </a:lnTo>
                  <a:lnTo>
                    <a:pt x="435" y="343"/>
                  </a:lnTo>
                  <a:lnTo>
                    <a:pt x="435" y="339"/>
                  </a:lnTo>
                  <a:lnTo>
                    <a:pt x="435" y="333"/>
                  </a:lnTo>
                  <a:lnTo>
                    <a:pt x="432" y="329"/>
                  </a:lnTo>
                  <a:lnTo>
                    <a:pt x="426" y="327"/>
                  </a:lnTo>
                  <a:lnTo>
                    <a:pt x="414" y="327"/>
                  </a:lnTo>
                  <a:lnTo>
                    <a:pt x="409" y="325"/>
                  </a:lnTo>
                  <a:lnTo>
                    <a:pt x="407" y="323"/>
                  </a:lnTo>
                  <a:lnTo>
                    <a:pt x="405" y="319"/>
                  </a:lnTo>
                  <a:lnTo>
                    <a:pt x="407" y="311"/>
                  </a:lnTo>
                  <a:lnTo>
                    <a:pt x="416" y="303"/>
                  </a:lnTo>
                  <a:lnTo>
                    <a:pt x="430" y="293"/>
                  </a:lnTo>
                  <a:lnTo>
                    <a:pt x="435" y="289"/>
                  </a:lnTo>
                  <a:lnTo>
                    <a:pt x="439" y="283"/>
                  </a:lnTo>
                  <a:lnTo>
                    <a:pt x="444" y="275"/>
                  </a:lnTo>
                  <a:lnTo>
                    <a:pt x="446" y="266"/>
                  </a:lnTo>
                  <a:lnTo>
                    <a:pt x="446" y="254"/>
                  </a:lnTo>
                  <a:lnTo>
                    <a:pt x="444" y="246"/>
                  </a:lnTo>
                  <a:lnTo>
                    <a:pt x="439" y="240"/>
                  </a:lnTo>
                  <a:lnTo>
                    <a:pt x="432" y="236"/>
                  </a:lnTo>
                  <a:lnTo>
                    <a:pt x="428" y="232"/>
                  </a:lnTo>
                  <a:lnTo>
                    <a:pt x="423" y="228"/>
                  </a:lnTo>
                  <a:lnTo>
                    <a:pt x="421" y="224"/>
                  </a:lnTo>
                  <a:lnTo>
                    <a:pt x="419" y="220"/>
                  </a:lnTo>
                  <a:lnTo>
                    <a:pt x="421" y="212"/>
                  </a:lnTo>
                  <a:lnTo>
                    <a:pt x="428" y="204"/>
                  </a:lnTo>
                  <a:lnTo>
                    <a:pt x="430" y="200"/>
                  </a:lnTo>
                  <a:lnTo>
                    <a:pt x="435" y="196"/>
                  </a:lnTo>
                  <a:lnTo>
                    <a:pt x="435" y="190"/>
                  </a:lnTo>
                  <a:lnTo>
                    <a:pt x="435" y="182"/>
                  </a:lnTo>
                  <a:lnTo>
                    <a:pt x="435" y="178"/>
                  </a:lnTo>
                  <a:lnTo>
                    <a:pt x="435" y="174"/>
                  </a:lnTo>
                  <a:lnTo>
                    <a:pt x="437" y="170"/>
                  </a:lnTo>
                  <a:lnTo>
                    <a:pt x="439" y="168"/>
                  </a:lnTo>
                  <a:lnTo>
                    <a:pt x="446" y="166"/>
                  </a:lnTo>
                  <a:lnTo>
                    <a:pt x="456" y="164"/>
                  </a:lnTo>
                  <a:lnTo>
                    <a:pt x="465" y="164"/>
                  </a:lnTo>
                  <a:lnTo>
                    <a:pt x="474" y="164"/>
                  </a:lnTo>
                  <a:lnTo>
                    <a:pt x="481" y="161"/>
                  </a:lnTo>
                  <a:lnTo>
                    <a:pt x="486" y="157"/>
                  </a:lnTo>
                  <a:lnTo>
                    <a:pt x="488" y="145"/>
                  </a:lnTo>
                  <a:lnTo>
                    <a:pt x="486" y="137"/>
                  </a:lnTo>
                  <a:lnTo>
                    <a:pt x="481" y="127"/>
                  </a:lnTo>
                  <a:lnTo>
                    <a:pt x="479" y="119"/>
                  </a:lnTo>
                  <a:lnTo>
                    <a:pt x="484" y="107"/>
                  </a:lnTo>
                  <a:lnTo>
                    <a:pt x="488" y="97"/>
                  </a:lnTo>
                  <a:lnTo>
                    <a:pt x="488" y="89"/>
                  </a:lnTo>
                  <a:lnTo>
                    <a:pt x="486" y="81"/>
                  </a:lnTo>
                  <a:lnTo>
                    <a:pt x="491" y="77"/>
                  </a:lnTo>
                  <a:lnTo>
                    <a:pt x="493" y="73"/>
                  </a:lnTo>
                  <a:lnTo>
                    <a:pt x="498" y="71"/>
                  </a:lnTo>
                  <a:lnTo>
                    <a:pt x="502" y="71"/>
                  </a:lnTo>
                  <a:lnTo>
                    <a:pt x="509" y="73"/>
                  </a:lnTo>
                  <a:lnTo>
                    <a:pt x="516" y="75"/>
                  </a:lnTo>
                  <a:lnTo>
                    <a:pt x="519" y="75"/>
                  </a:lnTo>
                  <a:lnTo>
                    <a:pt x="523" y="75"/>
                  </a:lnTo>
                  <a:lnTo>
                    <a:pt x="526" y="75"/>
                  </a:lnTo>
                  <a:lnTo>
                    <a:pt x="528" y="71"/>
                  </a:lnTo>
                  <a:lnTo>
                    <a:pt x="528" y="65"/>
                  </a:lnTo>
                  <a:lnTo>
                    <a:pt x="528" y="50"/>
                  </a:lnTo>
                  <a:lnTo>
                    <a:pt x="528" y="46"/>
                  </a:lnTo>
                  <a:lnTo>
                    <a:pt x="530" y="44"/>
                  </a:lnTo>
                  <a:lnTo>
                    <a:pt x="535" y="40"/>
                  </a:lnTo>
                  <a:lnTo>
                    <a:pt x="540" y="40"/>
                  </a:lnTo>
                  <a:lnTo>
                    <a:pt x="544" y="40"/>
                  </a:lnTo>
                  <a:lnTo>
                    <a:pt x="547" y="42"/>
                  </a:lnTo>
                  <a:lnTo>
                    <a:pt x="549" y="46"/>
                  </a:lnTo>
                  <a:lnTo>
                    <a:pt x="554" y="50"/>
                  </a:lnTo>
                  <a:lnTo>
                    <a:pt x="556" y="55"/>
                  </a:lnTo>
                  <a:lnTo>
                    <a:pt x="560" y="59"/>
                  </a:lnTo>
                  <a:lnTo>
                    <a:pt x="565" y="61"/>
                  </a:lnTo>
                  <a:lnTo>
                    <a:pt x="574" y="63"/>
                  </a:lnTo>
                  <a:lnTo>
                    <a:pt x="581" y="61"/>
                  </a:lnTo>
                  <a:lnTo>
                    <a:pt x="588" y="59"/>
                  </a:lnTo>
                  <a:lnTo>
                    <a:pt x="591" y="67"/>
                  </a:lnTo>
                  <a:lnTo>
                    <a:pt x="591" y="79"/>
                  </a:lnTo>
                  <a:lnTo>
                    <a:pt x="588" y="83"/>
                  </a:lnTo>
                  <a:lnTo>
                    <a:pt x="586" y="89"/>
                  </a:lnTo>
                  <a:lnTo>
                    <a:pt x="588" y="91"/>
                  </a:lnTo>
                  <a:lnTo>
                    <a:pt x="593" y="91"/>
                  </a:lnTo>
                  <a:lnTo>
                    <a:pt x="602" y="89"/>
                  </a:lnTo>
                  <a:lnTo>
                    <a:pt x="614" y="83"/>
                  </a:lnTo>
                  <a:lnTo>
                    <a:pt x="633" y="71"/>
                  </a:lnTo>
                  <a:lnTo>
                    <a:pt x="642" y="65"/>
                  </a:lnTo>
                  <a:lnTo>
                    <a:pt x="656" y="63"/>
                  </a:lnTo>
                  <a:lnTo>
                    <a:pt x="675" y="57"/>
                  </a:lnTo>
                  <a:lnTo>
                    <a:pt x="679" y="52"/>
                  </a:lnTo>
                  <a:lnTo>
                    <a:pt x="684" y="46"/>
                  </a:lnTo>
                  <a:lnTo>
                    <a:pt x="688" y="44"/>
                  </a:lnTo>
                  <a:lnTo>
                    <a:pt x="691" y="42"/>
                  </a:lnTo>
                  <a:lnTo>
                    <a:pt x="698" y="40"/>
                  </a:lnTo>
                  <a:lnTo>
                    <a:pt x="702" y="40"/>
                  </a:lnTo>
                  <a:lnTo>
                    <a:pt x="712" y="38"/>
                  </a:lnTo>
                  <a:lnTo>
                    <a:pt x="716" y="34"/>
                  </a:lnTo>
                  <a:lnTo>
                    <a:pt x="721" y="30"/>
                  </a:lnTo>
                  <a:lnTo>
                    <a:pt x="728" y="24"/>
                  </a:lnTo>
                  <a:lnTo>
                    <a:pt x="742" y="16"/>
                  </a:lnTo>
                  <a:lnTo>
                    <a:pt x="756" y="8"/>
                  </a:lnTo>
                  <a:lnTo>
                    <a:pt x="763" y="4"/>
                  </a:lnTo>
                  <a:lnTo>
                    <a:pt x="772" y="2"/>
                  </a:lnTo>
                  <a:lnTo>
                    <a:pt x="782" y="0"/>
                  </a:lnTo>
                  <a:lnTo>
                    <a:pt x="793" y="0"/>
                  </a:lnTo>
                  <a:lnTo>
                    <a:pt x="817" y="0"/>
                  </a:lnTo>
                  <a:lnTo>
                    <a:pt x="837" y="4"/>
                  </a:lnTo>
                  <a:lnTo>
                    <a:pt x="844" y="6"/>
                  </a:lnTo>
                  <a:lnTo>
                    <a:pt x="849" y="10"/>
                  </a:lnTo>
                  <a:lnTo>
                    <a:pt x="849" y="16"/>
                  </a:lnTo>
                  <a:lnTo>
                    <a:pt x="849" y="20"/>
                  </a:lnTo>
                  <a:lnTo>
                    <a:pt x="844" y="30"/>
                  </a:lnTo>
                  <a:lnTo>
                    <a:pt x="840" y="40"/>
                  </a:lnTo>
                  <a:lnTo>
                    <a:pt x="844" y="44"/>
                  </a:lnTo>
                  <a:lnTo>
                    <a:pt x="851" y="48"/>
                  </a:lnTo>
                  <a:lnTo>
                    <a:pt x="861" y="50"/>
                  </a:lnTo>
                  <a:lnTo>
                    <a:pt x="868" y="52"/>
                  </a:lnTo>
                  <a:lnTo>
                    <a:pt x="877" y="55"/>
                  </a:lnTo>
                  <a:lnTo>
                    <a:pt x="884" y="57"/>
                  </a:lnTo>
                  <a:lnTo>
                    <a:pt x="891" y="55"/>
                  </a:lnTo>
                  <a:lnTo>
                    <a:pt x="896" y="50"/>
                  </a:lnTo>
                  <a:lnTo>
                    <a:pt x="900" y="48"/>
                  </a:lnTo>
                  <a:lnTo>
                    <a:pt x="907" y="46"/>
                  </a:lnTo>
                  <a:lnTo>
                    <a:pt x="914" y="44"/>
                  </a:lnTo>
                  <a:lnTo>
                    <a:pt x="926" y="44"/>
                  </a:lnTo>
                  <a:lnTo>
                    <a:pt x="940" y="48"/>
                  </a:lnTo>
                  <a:lnTo>
                    <a:pt x="951" y="52"/>
                  </a:lnTo>
                  <a:lnTo>
                    <a:pt x="958" y="57"/>
                  </a:lnTo>
                  <a:lnTo>
                    <a:pt x="965" y="63"/>
                  </a:lnTo>
                  <a:lnTo>
                    <a:pt x="982" y="73"/>
                  </a:lnTo>
                  <a:lnTo>
                    <a:pt x="1003" y="83"/>
                  </a:lnTo>
                  <a:lnTo>
                    <a:pt x="1021" y="95"/>
                  </a:lnTo>
                  <a:lnTo>
                    <a:pt x="1040" y="103"/>
                  </a:lnTo>
                  <a:lnTo>
                    <a:pt x="1061" y="105"/>
                  </a:lnTo>
                  <a:lnTo>
                    <a:pt x="1077" y="107"/>
                  </a:lnTo>
                  <a:lnTo>
                    <a:pt x="1091" y="111"/>
                  </a:lnTo>
                  <a:lnTo>
                    <a:pt x="1100" y="117"/>
                  </a:lnTo>
                  <a:lnTo>
                    <a:pt x="1114" y="127"/>
                  </a:lnTo>
                  <a:lnTo>
                    <a:pt x="1117" y="131"/>
                  </a:lnTo>
                  <a:lnTo>
                    <a:pt x="1128" y="153"/>
                  </a:lnTo>
                  <a:lnTo>
                    <a:pt x="1140" y="170"/>
                  </a:lnTo>
                  <a:lnTo>
                    <a:pt x="1147" y="172"/>
                  </a:lnTo>
                  <a:lnTo>
                    <a:pt x="1154" y="170"/>
                  </a:lnTo>
                  <a:lnTo>
                    <a:pt x="1161" y="168"/>
                  </a:lnTo>
                  <a:lnTo>
                    <a:pt x="1168" y="166"/>
                  </a:lnTo>
                  <a:lnTo>
                    <a:pt x="1175" y="164"/>
                  </a:lnTo>
                  <a:lnTo>
                    <a:pt x="1184" y="164"/>
                  </a:lnTo>
                  <a:lnTo>
                    <a:pt x="1196" y="168"/>
                  </a:lnTo>
                  <a:lnTo>
                    <a:pt x="1210" y="174"/>
                  </a:lnTo>
                  <a:lnTo>
                    <a:pt x="1221" y="178"/>
                  </a:lnTo>
                  <a:lnTo>
                    <a:pt x="1235" y="178"/>
                  </a:lnTo>
                  <a:lnTo>
                    <a:pt x="1242" y="180"/>
                  </a:lnTo>
                  <a:lnTo>
                    <a:pt x="1252" y="182"/>
                  </a:lnTo>
                  <a:lnTo>
                    <a:pt x="1263" y="188"/>
                  </a:lnTo>
                  <a:lnTo>
                    <a:pt x="1277" y="19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Freeform 123"/>
            <p:cNvSpPr>
              <a:spLocks/>
            </p:cNvSpPr>
            <p:nvPr/>
          </p:nvSpPr>
          <p:spPr bwMode="auto">
            <a:xfrm>
              <a:off x="4662199" y="3650873"/>
              <a:ext cx="1187048" cy="893183"/>
            </a:xfrm>
            <a:custGeom>
              <a:avLst/>
              <a:gdLst>
                <a:gd name="T0" fmla="*/ 1 w 1296"/>
                <a:gd name="T1" fmla="*/ 1 h 886"/>
                <a:gd name="T2" fmla="*/ 1 w 1296"/>
                <a:gd name="T3" fmla="*/ 1 h 886"/>
                <a:gd name="T4" fmla="*/ 1 w 1296"/>
                <a:gd name="T5" fmla="*/ 1 h 886"/>
                <a:gd name="T6" fmla="*/ 1 w 1296"/>
                <a:gd name="T7" fmla="*/ 1 h 886"/>
                <a:gd name="T8" fmla="*/ 1 w 1296"/>
                <a:gd name="T9" fmla="*/ 1 h 886"/>
                <a:gd name="T10" fmla="*/ 1 w 1296"/>
                <a:gd name="T11" fmla="*/ 1 h 886"/>
                <a:gd name="T12" fmla="*/ 1 w 1296"/>
                <a:gd name="T13" fmla="*/ 1 h 886"/>
                <a:gd name="T14" fmla="*/ 1 w 1296"/>
                <a:gd name="T15" fmla="*/ 1 h 886"/>
                <a:gd name="T16" fmla="*/ 1 w 1296"/>
                <a:gd name="T17" fmla="*/ 1 h 886"/>
                <a:gd name="T18" fmla="*/ 1 w 1296"/>
                <a:gd name="T19" fmla="*/ 1 h 886"/>
                <a:gd name="T20" fmla="*/ 1 w 1296"/>
                <a:gd name="T21" fmla="*/ 1 h 886"/>
                <a:gd name="T22" fmla="*/ 1 w 1296"/>
                <a:gd name="T23" fmla="*/ 1 h 886"/>
                <a:gd name="T24" fmla="*/ 1 w 1296"/>
                <a:gd name="T25" fmla="*/ 1 h 886"/>
                <a:gd name="T26" fmla="*/ 1 w 1296"/>
                <a:gd name="T27" fmla="*/ 1 h 886"/>
                <a:gd name="T28" fmla="*/ 1 w 1296"/>
                <a:gd name="T29" fmla="*/ 1 h 886"/>
                <a:gd name="T30" fmla="*/ 1 w 1296"/>
                <a:gd name="T31" fmla="*/ 1 h 886"/>
                <a:gd name="T32" fmla="*/ 1 w 1296"/>
                <a:gd name="T33" fmla="*/ 1 h 886"/>
                <a:gd name="T34" fmla="*/ 1 w 1296"/>
                <a:gd name="T35" fmla="*/ 1 h 886"/>
                <a:gd name="T36" fmla="*/ 1 w 1296"/>
                <a:gd name="T37" fmla="*/ 1 h 886"/>
                <a:gd name="T38" fmla="*/ 1 w 1296"/>
                <a:gd name="T39" fmla="*/ 1 h 886"/>
                <a:gd name="T40" fmla="*/ 1 w 1296"/>
                <a:gd name="T41" fmla="*/ 1 h 886"/>
                <a:gd name="T42" fmla="*/ 1 w 1296"/>
                <a:gd name="T43" fmla="*/ 1 h 886"/>
                <a:gd name="T44" fmla="*/ 1 w 1296"/>
                <a:gd name="T45" fmla="*/ 1 h 886"/>
                <a:gd name="T46" fmla="*/ 1 w 1296"/>
                <a:gd name="T47" fmla="*/ 1 h 886"/>
                <a:gd name="T48" fmla="*/ 1 w 1296"/>
                <a:gd name="T49" fmla="*/ 1 h 886"/>
                <a:gd name="T50" fmla="*/ 1 w 1296"/>
                <a:gd name="T51" fmla="*/ 1 h 886"/>
                <a:gd name="T52" fmla="*/ 1 w 1296"/>
                <a:gd name="T53" fmla="*/ 1 h 886"/>
                <a:gd name="T54" fmla="*/ 1 w 1296"/>
                <a:gd name="T55" fmla="*/ 1 h 886"/>
                <a:gd name="T56" fmla="*/ 1 w 1296"/>
                <a:gd name="T57" fmla="*/ 1 h 886"/>
                <a:gd name="T58" fmla="*/ 1 w 1296"/>
                <a:gd name="T59" fmla="*/ 1 h 886"/>
                <a:gd name="T60" fmla="*/ 1 w 1296"/>
                <a:gd name="T61" fmla="*/ 1 h 886"/>
                <a:gd name="T62" fmla="*/ 1 w 1296"/>
                <a:gd name="T63" fmla="*/ 1 h 886"/>
                <a:gd name="T64" fmla="*/ 1 w 1296"/>
                <a:gd name="T65" fmla="*/ 1 h 886"/>
                <a:gd name="T66" fmla="*/ 1 w 1296"/>
                <a:gd name="T67" fmla="*/ 1 h 886"/>
                <a:gd name="T68" fmla="*/ 1 w 1296"/>
                <a:gd name="T69" fmla="*/ 1 h 886"/>
                <a:gd name="T70" fmla="*/ 1 w 1296"/>
                <a:gd name="T71" fmla="*/ 1 h 886"/>
                <a:gd name="T72" fmla="*/ 1 w 1296"/>
                <a:gd name="T73" fmla="*/ 1 h 886"/>
                <a:gd name="T74" fmla="*/ 1 w 1296"/>
                <a:gd name="T75" fmla="*/ 1 h 886"/>
                <a:gd name="T76" fmla="*/ 1 w 1296"/>
                <a:gd name="T77" fmla="*/ 1 h 886"/>
                <a:gd name="T78" fmla="*/ 1 w 1296"/>
                <a:gd name="T79" fmla="*/ 1 h 886"/>
                <a:gd name="T80" fmla="*/ 1 w 1296"/>
                <a:gd name="T81" fmla="*/ 1 h 886"/>
                <a:gd name="T82" fmla="*/ 1 w 1296"/>
                <a:gd name="T83" fmla="*/ 1 h 886"/>
                <a:gd name="T84" fmla="*/ 1 w 1296"/>
                <a:gd name="T85" fmla="*/ 1 h 886"/>
                <a:gd name="T86" fmla="*/ 1 w 1296"/>
                <a:gd name="T87" fmla="*/ 1 h 886"/>
                <a:gd name="T88" fmla="*/ 1 w 1296"/>
                <a:gd name="T89" fmla="*/ 1 h 886"/>
                <a:gd name="T90" fmla="*/ 1 w 1296"/>
                <a:gd name="T91" fmla="*/ 1 h 886"/>
                <a:gd name="T92" fmla="*/ 1 w 1296"/>
                <a:gd name="T93" fmla="*/ 1 h 886"/>
                <a:gd name="T94" fmla="*/ 1 w 1296"/>
                <a:gd name="T95" fmla="*/ 1 h 886"/>
                <a:gd name="T96" fmla="*/ 1 w 1296"/>
                <a:gd name="T97" fmla="*/ 1 h 886"/>
                <a:gd name="T98" fmla="*/ 1 w 1296"/>
                <a:gd name="T99" fmla="*/ 1 h 886"/>
                <a:gd name="T100" fmla="*/ 1 w 1296"/>
                <a:gd name="T101" fmla="*/ 1 h 886"/>
                <a:gd name="T102" fmla="*/ 1 w 1296"/>
                <a:gd name="T103" fmla="*/ 1 h 886"/>
                <a:gd name="T104" fmla="*/ 1 w 1296"/>
                <a:gd name="T105" fmla="*/ 0 h 886"/>
                <a:gd name="T106" fmla="*/ 1 w 1296"/>
                <a:gd name="T107" fmla="*/ 1 h 886"/>
                <a:gd name="T108" fmla="*/ 1 w 1296"/>
                <a:gd name="T109" fmla="*/ 1 h 886"/>
                <a:gd name="T110" fmla="*/ 1 w 1296"/>
                <a:gd name="T111" fmla="*/ 1 h 886"/>
                <a:gd name="T112" fmla="*/ 1 w 1296"/>
                <a:gd name="T113" fmla="*/ 1 h 886"/>
                <a:gd name="T114" fmla="*/ 1 w 1296"/>
                <a:gd name="T115" fmla="*/ 1 h 886"/>
                <a:gd name="T116" fmla="*/ 1 w 1296"/>
                <a:gd name="T117" fmla="*/ 1 h 886"/>
                <a:gd name="T118" fmla="*/ 1 w 1296"/>
                <a:gd name="T119" fmla="*/ 1 h 8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96"/>
                <a:gd name="T181" fmla="*/ 0 h 886"/>
                <a:gd name="T182" fmla="*/ 1296 w 1296"/>
                <a:gd name="T183" fmla="*/ 886 h 8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96" h="886">
                  <a:moveTo>
                    <a:pt x="1277" y="196"/>
                  </a:moveTo>
                  <a:lnTo>
                    <a:pt x="1284" y="200"/>
                  </a:lnTo>
                  <a:lnTo>
                    <a:pt x="1289" y="204"/>
                  </a:lnTo>
                  <a:lnTo>
                    <a:pt x="1294" y="208"/>
                  </a:lnTo>
                  <a:lnTo>
                    <a:pt x="1296" y="214"/>
                  </a:lnTo>
                  <a:lnTo>
                    <a:pt x="1296" y="220"/>
                  </a:lnTo>
                  <a:lnTo>
                    <a:pt x="1294" y="224"/>
                  </a:lnTo>
                  <a:lnTo>
                    <a:pt x="1291" y="228"/>
                  </a:lnTo>
                  <a:lnTo>
                    <a:pt x="1284" y="232"/>
                  </a:lnTo>
                  <a:lnTo>
                    <a:pt x="1273" y="240"/>
                  </a:lnTo>
                  <a:lnTo>
                    <a:pt x="1261" y="248"/>
                  </a:lnTo>
                  <a:lnTo>
                    <a:pt x="1252" y="258"/>
                  </a:lnTo>
                  <a:lnTo>
                    <a:pt x="1247" y="266"/>
                  </a:lnTo>
                  <a:lnTo>
                    <a:pt x="1247" y="277"/>
                  </a:lnTo>
                  <a:lnTo>
                    <a:pt x="1245" y="283"/>
                  </a:lnTo>
                  <a:lnTo>
                    <a:pt x="1240" y="287"/>
                  </a:lnTo>
                  <a:lnTo>
                    <a:pt x="1235" y="289"/>
                  </a:lnTo>
                  <a:lnTo>
                    <a:pt x="1226" y="291"/>
                  </a:lnTo>
                  <a:lnTo>
                    <a:pt x="1219" y="295"/>
                  </a:lnTo>
                  <a:lnTo>
                    <a:pt x="1210" y="309"/>
                  </a:lnTo>
                  <a:lnTo>
                    <a:pt x="1205" y="319"/>
                  </a:lnTo>
                  <a:lnTo>
                    <a:pt x="1203" y="327"/>
                  </a:lnTo>
                  <a:lnTo>
                    <a:pt x="1203" y="335"/>
                  </a:lnTo>
                  <a:lnTo>
                    <a:pt x="1208" y="345"/>
                  </a:lnTo>
                  <a:lnTo>
                    <a:pt x="1214" y="351"/>
                  </a:lnTo>
                  <a:lnTo>
                    <a:pt x="1226" y="371"/>
                  </a:lnTo>
                  <a:lnTo>
                    <a:pt x="1242" y="388"/>
                  </a:lnTo>
                  <a:lnTo>
                    <a:pt x="1245" y="396"/>
                  </a:lnTo>
                  <a:lnTo>
                    <a:pt x="1245" y="398"/>
                  </a:lnTo>
                  <a:lnTo>
                    <a:pt x="1242" y="402"/>
                  </a:lnTo>
                  <a:lnTo>
                    <a:pt x="1240" y="408"/>
                  </a:lnTo>
                  <a:lnTo>
                    <a:pt x="1228" y="402"/>
                  </a:lnTo>
                  <a:lnTo>
                    <a:pt x="1214" y="396"/>
                  </a:lnTo>
                  <a:lnTo>
                    <a:pt x="1191" y="400"/>
                  </a:lnTo>
                  <a:lnTo>
                    <a:pt x="1170" y="402"/>
                  </a:lnTo>
                  <a:lnTo>
                    <a:pt x="1166" y="402"/>
                  </a:lnTo>
                  <a:lnTo>
                    <a:pt x="1166" y="404"/>
                  </a:lnTo>
                  <a:lnTo>
                    <a:pt x="1166" y="406"/>
                  </a:lnTo>
                  <a:lnTo>
                    <a:pt x="1168" y="410"/>
                  </a:lnTo>
                  <a:lnTo>
                    <a:pt x="1170" y="416"/>
                  </a:lnTo>
                  <a:lnTo>
                    <a:pt x="1170" y="418"/>
                  </a:lnTo>
                  <a:lnTo>
                    <a:pt x="1168" y="420"/>
                  </a:lnTo>
                  <a:lnTo>
                    <a:pt x="1166" y="420"/>
                  </a:lnTo>
                  <a:lnTo>
                    <a:pt x="1163" y="420"/>
                  </a:lnTo>
                  <a:lnTo>
                    <a:pt x="1159" y="420"/>
                  </a:lnTo>
                  <a:lnTo>
                    <a:pt x="1154" y="418"/>
                  </a:lnTo>
                  <a:lnTo>
                    <a:pt x="1147" y="422"/>
                  </a:lnTo>
                  <a:lnTo>
                    <a:pt x="1138" y="428"/>
                  </a:lnTo>
                  <a:lnTo>
                    <a:pt x="1133" y="432"/>
                  </a:lnTo>
                  <a:lnTo>
                    <a:pt x="1131" y="436"/>
                  </a:lnTo>
                  <a:lnTo>
                    <a:pt x="1131" y="438"/>
                  </a:lnTo>
                  <a:lnTo>
                    <a:pt x="1133" y="442"/>
                  </a:lnTo>
                  <a:lnTo>
                    <a:pt x="1138" y="446"/>
                  </a:lnTo>
                  <a:lnTo>
                    <a:pt x="1142" y="452"/>
                  </a:lnTo>
                  <a:lnTo>
                    <a:pt x="1145" y="456"/>
                  </a:lnTo>
                  <a:lnTo>
                    <a:pt x="1145" y="460"/>
                  </a:lnTo>
                  <a:lnTo>
                    <a:pt x="1147" y="468"/>
                  </a:lnTo>
                  <a:lnTo>
                    <a:pt x="1149" y="476"/>
                  </a:lnTo>
                  <a:lnTo>
                    <a:pt x="1156" y="482"/>
                  </a:lnTo>
                  <a:lnTo>
                    <a:pt x="1156" y="484"/>
                  </a:lnTo>
                  <a:lnTo>
                    <a:pt x="1154" y="486"/>
                  </a:lnTo>
                  <a:lnTo>
                    <a:pt x="1152" y="488"/>
                  </a:lnTo>
                  <a:lnTo>
                    <a:pt x="1138" y="488"/>
                  </a:lnTo>
                  <a:lnTo>
                    <a:pt x="1126" y="488"/>
                  </a:lnTo>
                  <a:lnTo>
                    <a:pt x="1121" y="488"/>
                  </a:lnTo>
                  <a:lnTo>
                    <a:pt x="1121" y="491"/>
                  </a:lnTo>
                  <a:lnTo>
                    <a:pt x="1121" y="493"/>
                  </a:lnTo>
                  <a:lnTo>
                    <a:pt x="1126" y="495"/>
                  </a:lnTo>
                  <a:lnTo>
                    <a:pt x="1133" y="501"/>
                  </a:lnTo>
                  <a:lnTo>
                    <a:pt x="1138" y="505"/>
                  </a:lnTo>
                  <a:lnTo>
                    <a:pt x="1142" y="521"/>
                  </a:lnTo>
                  <a:lnTo>
                    <a:pt x="1149" y="537"/>
                  </a:lnTo>
                  <a:lnTo>
                    <a:pt x="1149" y="545"/>
                  </a:lnTo>
                  <a:lnTo>
                    <a:pt x="1145" y="551"/>
                  </a:lnTo>
                  <a:lnTo>
                    <a:pt x="1138" y="557"/>
                  </a:lnTo>
                  <a:lnTo>
                    <a:pt x="1131" y="563"/>
                  </a:lnTo>
                  <a:lnTo>
                    <a:pt x="1124" y="571"/>
                  </a:lnTo>
                  <a:lnTo>
                    <a:pt x="1114" y="581"/>
                  </a:lnTo>
                  <a:lnTo>
                    <a:pt x="1107" y="593"/>
                  </a:lnTo>
                  <a:lnTo>
                    <a:pt x="1100" y="612"/>
                  </a:lnTo>
                  <a:lnTo>
                    <a:pt x="1098" y="618"/>
                  </a:lnTo>
                  <a:lnTo>
                    <a:pt x="1093" y="624"/>
                  </a:lnTo>
                  <a:lnTo>
                    <a:pt x="1091" y="628"/>
                  </a:lnTo>
                  <a:lnTo>
                    <a:pt x="1086" y="630"/>
                  </a:lnTo>
                  <a:lnTo>
                    <a:pt x="1077" y="632"/>
                  </a:lnTo>
                  <a:lnTo>
                    <a:pt x="1068" y="634"/>
                  </a:lnTo>
                  <a:lnTo>
                    <a:pt x="1059" y="632"/>
                  </a:lnTo>
                  <a:lnTo>
                    <a:pt x="1049" y="634"/>
                  </a:lnTo>
                  <a:lnTo>
                    <a:pt x="1047" y="634"/>
                  </a:lnTo>
                  <a:lnTo>
                    <a:pt x="1042" y="636"/>
                  </a:lnTo>
                  <a:lnTo>
                    <a:pt x="1040" y="640"/>
                  </a:lnTo>
                  <a:lnTo>
                    <a:pt x="1038" y="644"/>
                  </a:lnTo>
                  <a:lnTo>
                    <a:pt x="1035" y="666"/>
                  </a:lnTo>
                  <a:lnTo>
                    <a:pt x="1033" y="686"/>
                  </a:lnTo>
                  <a:lnTo>
                    <a:pt x="1019" y="698"/>
                  </a:lnTo>
                  <a:lnTo>
                    <a:pt x="998" y="719"/>
                  </a:lnTo>
                  <a:lnTo>
                    <a:pt x="989" y="731"/>
                  </a:lnTo>
                  <a:lnTo>
                    <a:pt x="982" y="743"/>
                  </a:lnTo>
                  <a:lnTo>
                    <a:pt x="975" y="755"/>
                  </a:lnTo>
                  <a:lnTo>
                    <a:pt x="975" y="769"/>
                  </a:lnTo>
                  <a:lnTo>
                    <a:pt x="972" y="773"/>
                  </a:lnTo>
                  <a:lnTo>
                    <a:pt x="970" y="777"/>
                  </a:lnTo>
                  <a:lnTo>
                    <a:pt x="968" y="781"/>
                  </a:lnTo>
                  <a:lnTo>
                    <a:pt x="963" y="785"/>
                  </a:lnTo>
                  <a:lnTo>
                    <a:pt x="951" y="791"/>
                  </a:lnTo>
                  <a:lnTo>
                    <a:pt x="938" y="797"/>
                  </a:lnTo>
                  <a:lnTo>
                    <a:pt x="907" y="807"/>
                  </a:lnTo>
                  <a:lnTo>
                    <a:pt x="889" y="813"/>
                  </a:lnTo>
                  <a:lnTo>
                    <a:pt x="882" y="815"/>
                  </a:lnTo>
                  <a:lnTo>
                    <a:pt x="875" y="817"/>
                  </a:lnTo>
                  <a:lnTo>
                    <a:pt x="865" y="817"/>
                  </a:lnTo>
                  <a:lnTo>
                    <a:pt x="858" y="815"/>
                  </a:lnTo>
                  <a:lnTo>
                    <a:pt x="840" y="811"/>
                  </a:lnTo>
                  <a:lnTo>
                    <a:pt x="821" y="809"/>
                  </a:lnTo>
                  <a:lnTo>
                    <a:pt x="791" y="815"/>
                  </a:lnTo>
                  <a:lnTo>
                    <a:pt x="763" y="824"/>
                  </a:lnTo>
                  <a:lnTo>
                    <a:pt x="742" y="830"/>
                  </a:lnTo>
                  <a:lnTo>
                    <a:pt x="723" y="834"/>
                  </a:lnTo>
                  <a:lnTo>
                    <a:pt x="705" y="840"/>
                  </a:lnTo>
                  <a:lnTo>
                    <a:pt x="686" y="848"/>
                  </a:lnTo>
                  <a:lnTo>
                    <a:pt x="679" y="846"/>
                  </a:lnTo>
                  <a:lnTo>
                    <a:pt x="672" y="846"/>
                  </a:lnTo>
                  <a:lnTo>
                    <a:pt x="663" y="848"/>
                  </a:lnTo>
                  <a:lnTo>
                    <a:pt x="656" y="850"/>
                  </a:lnTo>
                  <a:lnTo>
                    <a:pt x="649" y="852"/>
                  </a:lnTo>
                  <a:lnTo>
                    <a:pt x="644" y="856"/>
                  </a:lnTo>
                  <a:lnTo>
                    <a:pt x="637" y="860"/>
                  </a:lnTo>
                  <a:lnTo>
                    <a:pt x="630" y="862"/>
                  </a:lnTo>
                  <a:lnTo>
                    <a:pt x="621" y="864"/>
                  </a:lnTo>
                  <a:lnTo>
                    <a:pt x="609" y="866"/>
                  </a:lnTo>
                  <a:lnTo>
                    <a:pt x="602" y="862"/>
                  </a:lnTo>
                  <a:lnTo>
                    <a:pt x="593" y="860"/>
                  </a:lnTo>
                  <a:lnTo>
                    <a:pt x="579" y="870"/>
                  </a:lnTo>
                  <a:lnTo>
                    <a:pt x="572" y="880"/>
                  </a:lnTo>
                  <a:lnTo>
                    <a:pt x="544" y="886"/>
                  </a:lnTo>
                  <a:lnTo>
                    <a:pt x="528" y="886"/>
                  </a:lnTo>
                  <a:lnTo>
                    <a:pt x="516" y="876"/>
                  </a:lnTo>
                  <a:lnTo>
                    <a:pt x="505" y="862"/>
                  </a:lnTo>
                  <a:lnTo>
                    <a:pt x="505" y="854"/>
                  </a:lnTo>
                  <a:lnTo>
                    <a:pt x="502" y="848"/>
                  </a:lnTo>
                  <a:lnTo>
                    <a:pt x="498" y="844"/>
                  </a:lnTo>
                  <a:lnTo>
                    <a:pt x="493" y="842"/>
                  </a:lnTo>
                  <a:lnTo>
                    <a:pt x="488" y="840"/>
                  </a:lnTo>
                  <a:lnTo>
                    <a:pt x="484" y="838"/>
                  </a:lnTo>
                  <a:lnTo>
                    <a:pt x="481" y="834"/>
                  </a:lnTo>
                  <a:lnTo>
                    <a:pt x="479" y="830"/>
                  </a:lnTo>
                  <a:lnTo>
                    <a:pt x="479" y="817"/>
                  </a:lnTo>
                  <a:lnTo>
                    <a:pt x="479" y="805"/>
                  </a:lnTo>
                  <a:lnTo>
                    <a:pt x="479" y="797"/>
                  </a:lnTo>
                  <a:lnTo>
                    <a:pt x="481" y="785"/>
                  </a:lnTo>
                  <a:lnTo>
                    <a:pt x="493" y="759"/>
                  </a:lnTo>
                  <a:lnTo>
                    <a:pt x="500" y="747"/>
                  </a:lnTo>
                  <a:lnTo>
                    <a:pt x="498" y="741"/>
                  </a:lnTo>
                  <a:lnTo>
                    <a:pt x="495" y="737"/>
                  </a:lnTo>
                  <a:lnTo>
                    <a:pt x="493" y="733"/>
                  </a:lnTo>
                  <a:lnTo>
                    <a:pt x="491" y="731"/>
                  </a:lnTo>
                  <a:lnTo>
                    <a:pt x="481" y="729"/>
                  </a:lnTo>
                  <a:lnTo>
                    <a:pt x="474" y="731"/>
                  </a:lnTo>
                  <a:lnTo>
                    <a:pt x="465" y="731"/>
                  </a:lnTo>
                  <a:lnTo>
                    <a:pt x="456" y="731"/>
                  </a:lnTo>
                  <a:lnTo>
                    <a:pt x="449" y="729"/>
                  </a:lnTo>
                  <a:lnTo>
                    <a:pt x="444" y="723"/>
                  </a:lnTo>
                  <a:lnTo>
                    <a:pt x="435" y="698"/>
                  </a:lnTo>
                  <a:lnTo>
                    <a:pt x="426" y="670"/>
                  </a:lnTo>
                  <a:lnTo>
                    <a:pt x="432" y="658"/>
                  </a:lnTo>
                  <a:lnTo>
                    <a:pt x="439" y="644"/>
                  </a:lnTo>
                  <a:lnTo>
                    <a:pt x="430" y="636"/>
                  </a:lnTo>
                  <a:lnTo>
                    <a:pt x="423" y="628"/>
                  </a:lnTo>
                  <a:lnTo>
                    <a:pt x="423" y="618"/>
                  </a:lnTo>
                  <a:lnTo>
                    <a:pt x="423" y="606"/>
                  </a:lnTo>
                  <a:lnTo>
                    <a:pt x="423" y="602"/>
                  </a:lnTo>
                  <a:lnTo>
                    <a:pt x="421" y="597"/>
                  </a:lnTo>
                  <a:lnTo>
                    <a:pt x="419" y="593"/>
                  </a:lnTo>
                  <a:lnTo>
                    <a:pt x="416" y="591"/>
                  </a:lnTo>
                  <a:lnTo>
                    <a:pt x="409" y="587"/>
                  </a:lnTo>
                  <a:lnTo>
                    <a:pt x="402" y="581"/>
                  </a:lnTo>
                  <a:lnTo>
                    <a:pt x="391" y="581"/>
                  </a:lnTo>
                  <a:lnTo>
                    <a:pt x="384" y="585"/>
                  </a:lnTo>
                  <a:lnTo>
                    <a:pt x="374" y="583"/>
                  </a:lnTo>
                  <a:lnTo>
                    <a:pt x="360" y="581"/>
                  </a:lnTo>
                  <a:lnTo>
                    <a:pt x="358" y="589"/>
                  </a:lnTo>
                  <a:lnTo>
                    <a:pt x="358" y="593"/>
                  </a:lnTo>
                  <a:lnTo>
                    <a:pt x="351" y="595"/>
                  </a:lnTo>
                  <a:lnTo>
                    <a:pt x="339" y="595"/>
                  </a:lnTo>
                  <a:lnTo>
                    <a:pt x="318" y="595"/>
                  </a:lnTo>
                  <a:lnTo>
                    <a:pt x="295" y="593"/>
                  </a:lnTo>
                  <a:lnTo>
                    <a:pt x="274" y="595"/>
                  </a:lnTo>
                  <a:lnTo>
                    <a:pt x="251" y="597"/>
                  </a:lnTo>
                  <a:lnTo>
                    <a:pt x="246" y="600"/>
                  </a:lnTo>
                  <a:lnTo>
                    <a:pt x="242" y="602"/>
                  </a:lnTo>
                  <a:lnTo>
                    <a:pt x="242" y="606"/>
                  </a:lnTo>
                  <a:lnTo>
                    <a:pt x="239" y="608"/>
                  </a:lnTo>
                  <a:lnTo>
                    <a:pt x="242" y="614"/>
                  </a:lnTo>
                  <a:lnTo>
                    <a:pt x="242" y="616"/>
                  </a:lnTo>
                  <a:lnTo>
                    <a:pt x="239" y="614"/>
                  </a:lnTo>
                  <a:lnTo>
                    <a:pt x="223" y="604"/>
                  </a:lnTo>
                  <a:lnTo>
                    <a:pt x="211" y="608"/>
                  </a:lnTo>
                  <a:lnTo>
                    <a:pt x="202" y="610"/>
                  </a:lnTo>
                  <a:lnTo>
                    <a:pt x="195" y="593"/>
                  </a:lnTo>
                  <a:lnTo>
                    <a:pt x="190" y="571"/>
                  </a:lnTo>
                  <a:lnTo>
                    <a:pt x="163" y="573"/>
                  </a:lnTo>
                  <a:lnTo>
                    <a:pt x="135" y="571"/>
                  </a:lnTo>
                  <a:lnTo>
                    <a:pt x="114" y="569"/>
                  </a:lnTo>
                  <a:lnTo>
                    <a:pt x="90" y="565"/>
                  </a:lnTo>
                  <a:lnTo>
                    <a:pt x="81" y="563"/>
                  </a:lnTo>
                  <a:lnTo>
                    <a:pt x="76" y="561"/>
                  </a:lnTo>
                  <a:lnTo>
                    <a:pt x="69" y="559"/>
                  </a:lnTo>
                  <a:lnTo>
                    <a:pt x="62" y="553"/>
                  </a:lnTo>
                  <a:lnTo>
                    <a:pt x="46" y="561"/>
                  </a:lnTo>
                  <a:lnTo>
                    <a:pt x="0" y="581"/>
                  </a:lnTo>
                  <a:lnTo>
                    <a:pt x="2" y="555"/>
                  </a:lnTo>
                  <a:lnTo>
                    <a:pt x="4" y="539"/>
                  </a:lnTo>
                  <a:lnTo>
                    <a:pt x="9" y="527"/>
                  </a:lnTo>
                  <a:lnTo>
                    <a:pt x="11" y="517"/>
                  </a:lnTo>
                  <a:lnTo>
                    <a:pt x="18" y="503"/>
                  </a:lnTo>
                  <a:lnTo>
                    <a:pt x="25" y="493"/>
                  </a:lnTo>
                  <a:lnTo>
                    <a:pt x="32" y="488"/>
                  </a:lnTo>
                  <a:lnTo>
                    <a:pt x="39" y="486"/>
                  </a:lnTo>
                  <a:lnTo>
                    <a:pt x="46" y="486"/>
                  </a:lnTo>
                  <a:lnTo>
                    <a:pt x="51" y="484"/>
                  </a:lnTo>
                  <a:lnTo>
                    <a:pt x="55" y="482"/>
                  </a:lnTo>
                  <a:lnTo>
                    <a:pt x="62" y="476"/>
                  </a:lnTo>
                  <a:lnTo>
                    <a:pt x="72" y="450"/>
                  </a:lnTo>
                  <a:lnTo>
                    <a:pt x="79" y="446"/>
                  </a:lnTo>
                  <a:lnTo>
                    <a:pt x="83" y="442"/>
                  </a:lnTo>
                  <a:lnTo>
                    <a:pt x="90" y="440"/>
                  </a:lnTo>
                  <a:lnTo>
                    <a:pt x="97" y="438"/>
                  </a:lnTo>
                  <a:lnTo>
                    <a:pt x="107" y="438"/>
                  </a:lnTo>
                  <a:lnTo>
                    <a:pt x="114" y="438"/>
                  </a:lnTo>
                  <a:lnTo>
                    <a:pt x="128" y="438"/>
                  </a:lnTo>
                  <a:lnTo>
                    <a:pt x="139" y="436"/>
                  </a:lnTo>
                  <a:lnTo>
                    <a:pt x="151" y="434"/>
                  </a:lnTo>
                  <a:lnTo>
                    <a:pt x="160" y="430"/>
                  </a:lnTo>
                  <a:lnTo>
                    <a:pt x="167" y="424"/>
                  </a:lnTo>
                  <a:lnTo>
                    <a:pt x="172" y="424"/>
                  </a:lnTo>
                  <a:lnTo>
                    <a:pt x="176" y="424"/>
                  </a:lnTo>
                  <a:lnTo>
                    <a:pt x="179" y="428"/>
                  </a:lnTo>
                  <a:lnTo>
                    <a:pt x="183" y="434"/>
                  </a:lnTo>
                  <a:lnTo>
                    <a:pt x="190" y="436"/>
                  </a:lnTo>
                  <a:lnTo>
                    <a:pt x="197" y="434"/>
                  </a:lnTo>
                  <a:lnTo>
                    <a:pt x="202" y="430"/>
                  </a:lnTo>
                  <a:lnTo>
                    <a:pt x="204" y="422"/>
                  </a:lnTo>
                  <a:lnTo>
                    <a:pt x="209" y="416"/>
                  </a:lnTo>
                  <a:lnTo>
                    <a:pt x="214" y="414"/>
                  </a:lnTo>
                  <a:lnTo>
                    <a:pt x="218" y="412"/>
                  </a:lnTo>
                  <a:lnTo>
                    <a:pt x="225" y="410"/>
                  </a:lnTo>
                  <a:lnTo>
                    <a:pt x="230" y="410"/>
                  </a:lnTo>
                  <a:lnTo>
                    <a:pt x="242" y="410"/>
                  </a:lnTo>
                  <a:lnTo>
                    <a:pt x="246" y="410"/>
                  </a:lnTo>
                  <a:lnTo>
                    <a:pt x="274" y="410"/>
                  </a:lnTo>
                  <a:lnTo>
                    <a:pt x="311" y="410"/>
                  </a:lnTo>
                  <a:lnTo>
                    <a:pt x="335" y="416"/>
                  </a:lnTo>
                  <a:lnTo>
                    <a:pt x="358" y="422"/>
                  </a:lnTo>
                  <a:lnTo>
                    <a:pt x="370" y="422"/>
                  </a:lnTo>
                  <a:lnTo>
                    <a:pt x="379" y="420"/>
                  </a:lnTo>
                  <a:lnTo>
                    <a:pt x="386" y="416"/>
                  </a:lnTo>
                  <a:lnTo>
                    <a:pt x="391" y="412"/>
                  </a:lnTo>
                  <a:lnTo>
                    <a:pt x="398" y="402"/>
                  </a:lnTo>
                  <a:lnTo>
                    <a:pt x="407" y="396"/>
                  </a:lnTo>
                  <a:lnTo>
                    <a:pt x="419" y="394"/>
                  </a:lnTo>
                  <a:lnTo>
                    <a:pt x="426" y="390"/>
                  </a:lnTo>
                  <a:lnTo>
                    <a:pt x="430" y="384"/>
                  </a:lnTo>
                  <a:lnTo>
                    <a:pt x="430" y="377"/>
                  </a:lnTo>
                  <a:lnTo>
                    <a:pt x="428" y="367"/>
                  </a:lnTo>
                  <a:lnTo>
                    <a:pt x="426" y="361"/>
                  </a:lnTo>
                  <a:lnTo>
                    <a:pt x="428" y="353"/>
                  </a:lnTo>
                  <a:lnTo>
                    <a:pt x="432" y="347"/>
                  </a:lnTo>
                  <a:lnTo>
                    <a:pt x="435" y="343"/>
                  </a:lnTo>
                  <a:lnTo>
                    <a:pt x="435" y="339"/>
                  </a:lnTo>
                  <a:lnTo>
                    <a:pt x="435" y="333"/>
                  </a:lnTo>
                  <a:lnTo>
                    <a:pt x="432" y="329"/>
                  </a:lnTo>
                  <a:lnTo>
                    <a:pt x="426" y="327"/>
                  </a:lnTo>
                  <a:lnTo>
                    <a:pt x="414" y="327"/>
                  </a:lnTo>
                  <a:lnTo>
                    <a:pt x="409" y="325"/>
                  </a:lnTo>
                  <a:lnTo>
                    <a:pt x="407" y="323"/>
                  </a:lnTo>
                  <a:lnTo>
                    <a:pt x="405" y="319"/>
                  </a:lnTo>
                  <a:lnTo>
                    <a:pt x="407" y="311"/>
                  </a:lnTo>
                  <a:lnTo>
                    <a:pt x="416" y="303"/>
                  </a:lnTo>
                  <a:lnTo>
                    <a:pt x="430" y="293"/>
                  </a:lnTo>
                  <a:lnTo>
                    <a:pt x="435" y="289"/>
                  </a:lnTo>
                  <a:lnTo>
                    <a:pt x="439" y="283"/>
                  </a:lnTo>
                  <a:lnTo>
                    <a:pt x="444" y="275"/>
                  </a:lnTo>
                  <a:lnTo>
                    <a:pt x="446" y="266"/>
                  </a:lnTo>
                  <a:lnTo>
                    <a:pt x="446" y="254"/>
                  </a:lnTo>
                  <a:lnTo>
                    <a:pt x="444" y="246"/>
                  </a:lnTo>
                  <a:lnTo>
                    <a:pt x="439" y="240"/>
                  </a:lnTo>
                  <a:lnTo>
                    <a:pt x="432" y="236"/>
                  </a:lnTo>
                  <a:lnTo>
                    <a:pt x="428" y="232"/>
                  </a:lnTo>
                  <a:lnTo>
                    <a:pt x="423" y="228"/>
                  </a:lnTo>
                  <a:lnTo>
                    <a:pt x="421" y="224"/>
                  </a:lnTo>
                  <a:lnTo>
                    <a:pt x="419" y="220"/>
                  </a:lnTo>
                  <a:lnTo>
                    <a:pt x="421" y="212"/>
                  </a:lnTo>
                  <a:lnTo>
                    <a:pt x="428" y="204"/>
                  </a:lnTo>
                  <a:lnTo>
                    <a:pt x="430" y="200"/>
                  </a:lnTo>
                  <a:lnTo>
                    <a:pt x="435" y="196"/>
                  </a:lnTo>
                  <a:lnTo>
                    <a:pt x="435" y="190"/>
                  </a:lnTo>
                  <a:lnTo>
                    <a:pt x="435" y="182"/>
                  </a:lnTo>
                  <a:lnTo>
                    <a:pt x="435" y="178"/>
                  </a:lnTo>
                  <a:lnTo>
                    <a:pt x="435" y="174"/>
                  </a:lnTo>
                  <a:lnTo>
                    <a:pt x="437" y="170"/>
                  </a:lnTo>
                  <a:lnTo>
                    <a:pt x="439" y="168"/>
                  </a:lnTo>
                  <a:lnTo>
                    <a:pt x="446" y="166"/>
                  </a:lnTo>
                  <a:lnTo>
                    <a:pt x="456" y="164"/>
                  </a:lnTo>
                  <a:lnTo>
                    <a:pt x="465" y="164"/>
                  </a:lnTo>
                  <a:lnTo>
                    <a:pt x="474" y="164"/>
                  </a:lnTo>
                  <a:lnTo>
                    <a:pt x="481" y="161"/>
                  </a:lnTo>
                  <a:lnTo>
                    <a:pt x="486" y="157"/>
                  </a:lnTo>
                  <a:lnTo>
                    <a:pt x="488" y="145"/>
                  </a:lnTo>
                  <a:lnTo>
                    <a:pt x="486" y="137"/>
                  </a:lnTo>
                  <a:lnTo>
                    <a:pt x="481" y="127"/>
                  </a:lnTo>
                  <a:lnTo>
                    <a:pt x="479" y="119"/>
                  </a:lnTo>
                  <a:lnTo>
                    <a:pt x="484" y="107"/>
                  </a:lnTo>
                  <a:lnTo>
                    <a:pt x="488" y="97"/>
                  </a:lnTo>
                  <a:lnTo>
                    <a:pt x="488" y="89"/>
                  </a:lnTo>
                  <a:lnTo>
                    <a:pt x="486" y="81"/>
                  </a:lnTo>
                  <a:lnTo>
                    <a:pt x="491" y="77"/>
                  </a:lnTo>
                  <a:lnTo>
                    <a:pt x="493" y="73"/>
                  </a:lnTo>
                  <a:lnTo>
                    <a:pt x="498" y="71"/>
                  </a:lnTo>
                  <a:lnTo>
                    <a:pt x="502" y="71"/>
                  </a:lnTo>
                  <a:lnTo>
                    <a:pt x="509" y="73"/>
                  </a:lnTo>
                  <a:lnTo>
                    <a:pt x="516" y="75"/>
                  </a:lnTo>
                  <a:lnTo>
                    <a:pt x="519" y="75"/>
                  </a:lnTo>
                  <a:lnTo>
                    <a:pt x="523" y="75"/>
                  </a:lnTo>
                  <a:lnTo>
                    <a:pt x="526" y="75"/>
                  </a:lnTo>
                  <a:lnTo>
                    <a:pt x="528" y="71"/>
                  </a:lnTo>
                  <a:lnTo>
                    <a:pt x="528" y="65"/>
                  </a:lnTo>
                  <a:lnTo>
                    <a:pt x="528" y="50"/>
                  </a:lnTo>
                  <a:lnTo>
                    <a:pt x="528" y="46"/>
                  </a:lnTo>
                  <a:lnTo>
                    <a:pt x="530" y="44"/>
                  </a:lnTo>
                  <a:lnTo>
                    <a:pt x="535" y="40"/>
                  </a:lnTo>
                  <a:lnTo>
                    <a:pt x="540" y="40"/>
                  </a:lnTo>
                  <a:lnTo>
                    <a:pt x="544" y="40"/>
                  </a:lnTo>
                  <a:lnTo>
                    <a:pt x="547" y="42"/>
                  </a:lnTo>
                  <a:lnTo>
                    <a:pt x="549" y="46"/>
                  </a:lnTo>
                  <a:lnTo>
                    <a:pt x="554" y="50"/>
                  </a:lnTo>
                  <a:lnTo>
                    <a:pt x="556" y="55"/>
                  </a:lnTo>
                  <a:lnTo>
                    <a:pt x="560" y="59"/>
                  </a:lnTo>
                  <a:lnTo>
                    <a:pt x="565" y="61"/>
                  </a:lnTo>
                  <a:lnTo>
                    <a:pt x="574" y="63"/>
                  </a:lnTo>
                  <a:lnTo>
                    <a:pt x="581" y="61"/>
                  </a:lnTo>
                  <a:lnTo>
                    <a:pt x="588" y="59"/>
                  </a:lnTo>
                  <a:lnTo>
                    <a:pt x="591" y="67"/>
                  </a:lnTo>
                  <a:lnTo>
                    <a:pt x="591" y="79"/>
                  </a:lnTo>
                  <a:lnTo>
                    <a:pt x="588" y="83"/>
                  </a:lnTo>
                  <a:lnTo>
                    <a:pt x="586" y="89"/>
                  </a:lnTo>
                  <a:lnTo>
                    <a:pt x="588" y="91"/>
                  </a:lnTo>
                  <a:lnTo>
                    <a:pt x="593" y="91"/>
                  </a:lnTo>
                  <a:lnTo>
                    <a:pt x="602" y="89"/>
                  </a:lnTo>
                  <a:lnTo>
                    <a:pt x="614" y="83"/>
                  </a:lnTo>
                  <a:lnTo>
                    <a:pt x="633" y="71"/>
                  </a:lnTo>
                  <a:lnTo>
                    <a:pt x="642" y="65"/>
                  </a:lnTo>
                  <a:lnTo>
                    <a:pt x="656" y="63"/>
                  </a:lnTo>
                  <a:lnTo>
                    <a:pt x="675" y="57"/>
                  </a:lnTo>
                  <a:lnTo>
                    <a:pt x="679" y="52"/>
                  </a:lnTo>
                  <a:lnTo>
                    <a:pt x="684" y="46"/>
                  </a:lnTo>
                  <a:lnTo>
                    <a:pt x="688" y="44"/>
                  </a:lnTo>
                  <a:lnTo>
                    <a:pt x="691" y="42"/>
                  </a:lnTo>
                  <a:lnTo>
                    <a:pt x="698" y="40"/>
                  </a:lnTo>
                  <a:lnTo>
                    <a:pt x="702" y="40"/>
                  </a:lnTo>
                  <a:lnTo>
                    <a:pt x="712" y="38"/>
                  </a:lnTo>
                  <a:lnTo>
                    <a:pt x="716" y="34"/>
                  </a:lnTo>
                  <a:lnTo>
                    <a:pt x="721" y="30"/>
                  </a:lnTo>
                  <a:lnTo>
                    <a:pt x="728" y="24"/>
                  </a:lnTo>
                  <a:lnTo>
                    <a:pt x="742" y="16"/>
                  </a:lnTo>
                  <a:lnTo>
                    <a:pt x="756" y="8"/>
                  </a:lnTo>
                  <a:lnTo>
                    <a:pt x="763" y="4"/>
                  </a:lnTo>
                  <a:lnTo>
                    <a:pt x="772" y="2"/>
                  </a:lnTo>
                  <a:lnTo>
                    <a:pt x="782" y="0"/>
                  </a:lnTo>
                  <a:lnTo>
                    <a:pt x="793" y="0"/>
                  </a:lnTo>
                  <a:lnTo>
                    <a:pt x="817" y="0"/>
                  </a:lnTo>
                  <a:lnTo>
                    <a:pt x="837" y="4"/>
                  </a:lnTo>
                  <a:lnTo>
                    <a:pt x="844" y="6"/>
                  </a:lnTo>
                  <a:lnTo>
                    <a:pt x="849" y="10"/>
                  </a:lnTo>
                  <a:lnTo>
                    <a:pt x="849" y="16"/>
                  </a:lnTo>
                  <a:lnTo>
                    <a:pt x="849" y="20"/>
                  </a:lnTo>
                  <a:lnTo>
                    <a:pt x="844" y="30"/>
                  </a:lnTo>
                  <a:lnTo>
                    <a:pt x="840" y="40"/>
                  </a:lnTo>
                  <a:lnTo>
                    <a:pt x="844" y="44"/>
                  </a:lnTo>
                  <a:lnTo>
                    <a:pt x="851" y="48"/>
                  </a:lnTo>
                  <a:lnTo>
                    <a:pt x="861" y="50"/>
                  </a:lnTo>
                  <a:lnTo>
                    <a:pt x="868" y="52"/>
                  </a:lnTo>
                  <a:lnTo>
                    <a:pt x="877" y="55"/>
                  </a:lnTo>
                  <a:lnTo>
                    <a:pt x="884" y="57"/>
                  </a:lnTo>
                  <a:lnTo>
                    <a:pt x="891" y="55"/>
                  </a:lnTo>
                  <a:lnTo>
                    <a:pt x="896" y="50"/>
                  </a:lnTo>
                  <a:lnTo>
                    <a:pt x="900" y="48"/>
                  </a:lnTo>
                  <a:lnTo>
                    <a:pt x="907" y="46"/>
                  </a:lnTo>
                  <a:lnTo>
                    <a:pt x="914" y="44"/>
                  </a:lnTo>
                  <a:lnTo>
                    <a:pt x="926" y="44"/>
                  </a:lnTo>
                  <a:lnTo>
                    <a:pt x="940" y="48"/>
                  </a:lnTo>
                  <a:lnTo>
                    <a:pt x="951" y="52"/>
                  </a:lnTo>
                  <a:lnTo>
                    <a:pt x="958" y="57"/>
                  </a:lnTo>
                  <a:lnTo>
                    <a:pt x="965" y="63"/>
                  </a:lnTo>
                  <a:lnTo>
                    <a:pt x="982" y="73"/>
                  </a:lnTo>
                  <a:lnTo>
                    <a:pt x="1003" y="83"/>
                  </a:lnTo>
                  <a:lnTo>
                    <a:pt x="1021" y="95"/>
                  </a:lnTo>
                  <a:lnTo>
                    <a:pt x="1040" y="103"/>
                  </a:lnTo>
                  <a:lnTo>
                    <a:pt x="1061" y="105"/>
                  </a:lnTo>
                  <a:lnTo>
                    <a:pt x="1077" y="107"/>
                  </a:lnTo>
                  <a:lnTo>
                    <a:pt x="1091" y="111"/>
                  </a:lnTo>
                  <a:lnTo>
                    <a:pt x="1100" y="117"/>
                  </a:lnTo>
                  <a:lnTo>
                    <a:pt x="1114" y="127"/>
                  </a:lnTo>
                  <a:lnTo>
                    <a:pt x="1117" y="131"/>
                  </a:lnTo>
                  <a:lnTo>
                    <a:pt x="1128" y="153"/>
                  </a:lnTo>
                  <a:lnTo>
                    <a:pt x="1140" y="170"/>
                  </a:lnTo>
                  <a:lnTo>
                    <a:pt x="1147" y="172"/>
                  </a:lnTo>
                  <a:lnTo>
                    <a:pt x="1154" y="170"/>
                  </a:lnTo>
                  <a:lnTo>
                    <a:pt x="1161" y="168"/>
                  </a:lnTo>
                  <a:lnTo>
                    <a:pt x="1168" y="166"/>
                  </a:lnTo>
                  <a:lnTo>
                    <a:pt x="1175" y="164"/>
                  </a:lnTo>
                  <a:lnTo>
                    <a:pt x="1184" y="164"/>
                  </a:lnTo>
                  <a:lnTo>
                    <a:pt x="1196" y="168"/>
                  </a:lnTo>
                  <a:lnTo>
                    <a:pt x="1210" y="174"/>
                  </a:lnTo>
                  <a:lnTo>
                    <a:pt x="1221" y="178"/>
                  </a:lnTo>
                  <a:lnTo>
                    <a:pt x="1235" y="178"/>
                  </a:lnTo>
                  <a:lnTo>
                    <a:pt x="1242" y="180"/>
                  </a:lnTo>
                  <a:lnTo>
                    <a:pt x="1252" y="182"/>
                  </a:lnTo>
                  <a:lnTo>
                    <a:pt x="1263" y="188"/>
                  </a:lnTo>
                  <a:lnTo>
                    <a:pt x="1277" y="196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Freeform 124"/>
            <p:cNvSpPr>
              <a:spLocks/>
            </p:cNvSpPr>
            <p:nvPr/>
          </p:nvSpPr>
          <p:spPr bwMode="auto">
            <a:xfrm>
              <a:off x="5157662" y="3074687"/>
              <a:ext cx="985029" cy="1025575"/>
            </a:xfrm>
            <a:custGeom>
              <a:avLst/>
              <a:gdLst>
                <a:gd name="T0" fmla="*/ 1 w 1075"/>
                <a:gd name="T1" fmla="*/ 1 h 1019"/>
                <a:gd name="T2" fmla="*/ 1 w 1075"/>
                <a:gd name="T3" fmla="*/ 1 h 1019"/>
                <a:gd name="T4" fmla="*/ 1 w 1075"/>
                <a:gd name="T5" fmla="*/ 1 h 1019"/>
                <a:gd name="T6" fmla="*/ 1 w 1075"/>
                <a:gd name="T7" fmla="*/ 1 h 1019"/>
                <a:gd name="T8" fmla="*/ 1 w 1075"/>
                <a:gd name="T9" fmla="*/ 1 h 1019"/>
                <a:gd name="T10" fmla="*/ 1 w 1075"/>
                <a:gd name="T11" fmla="*/ 1 h 1019"/>
                <a:gd name="T12" fmla="*/ 1 w 1075"/>
                <a:gd name="T13" fmla="*/ 1 h 1019"/>
                <a:gd name="T14" fmla="*/ 1 w 1075"/>
                <a:gd name="T15" fmla="*/ 1 h 1019"/>
                <a:gd name="T16" fmla="*/ 1 w 1075"/>
                <a:gd name="T17" fmla="*/ 1 h 1019"/>
                <a:gd name="T18" fmla="*/ 1 w 1075"/>
                <a:gd name="T19" fmla="*/ 1 h 1019"/>
                <a:gd name="T20" fmla="*/ 1 w 1075"/>
                <a:gd name="T21" fmla="*/ 1 h 1019"/>
                <a:gd name="T22" fmla="*/ 1 w 1075"/>
                <a:gd name="T23" fmla="*/ 1 h 1019"/>
                <a:gd name="T24" fmla="*/ 1 w 1075"/>
                <a:gd name="T25" fmla="*/ 1 h 1019"/>
                <a:gd name="T26" fmla="*/ 1 w 1075"/>
                <a:gd name="T27" fmla="*/ 1 h 1019"/>
                <a:gd name="T28" fmla="*/ 1 w 1075"/>
                <a:gd name="T29" fmla="*/ 1 h 1019"/>
                <a:gd name="T30" fmla="*/ 1 w 1075"/>
                <a:gd name="T31" fmla="*/ 1 h 1019"/>
                <a:gd name="T32" fmla="*/ 1 w 1075"/>
                <a:gd name="T33" fmla="*/ 1 h 1019"/>
                <a:gd name="T34" fmla="*/ 1 w 1075"/>
                <a:gd name="T35" fmla="*/ 1 h 1019"/>
                <a:gd name="T36" fmla="*/ 1 w 1075"/>
                <a:gd name="T37" fmla="*/ 1 h 1019"/>
                <a:gd name="T38" fmla="*/ 1 w 1075"/>
                <a:gd name="T39" fmla="*/ 1 h 1019"/>
                <a:gd name="T40" fmla="*/ 1 w 1075"/>
                <a:gd name="T41" fmla="*/ 1 h 1019"/>
                <a:gd name="T42" fmla="*/ 1 w 1075"/>
                <a:gd name="T43" fmla="*/ 1 h 1019"/>
                <a:gd name="T44" fmla="*/ 1 w 1075"/>
                <a:gd name="T45" fmla="*/ 1 h 1019"/>
                <a:gd name="T46" fmla="*/ 1 w 1075"/>
                <a:gd name="T47" fmla="*/ 1 h 1019"/>
                <a:gd name="T48" fmla="*/ 1 w 1075"/>
                <a:gd name="T49" fmla="*/ 1 h 1019"/>
                <a:gd name="T50" fmla="*/ 1 w 1075"/>
                <a:gd name="T51" fmla="*/ 1 h 1019"/>
                <a:gd name="T52" fmla="*/ 1 w 1075"/>
                <a:gd name="T53" fmla="*/ 1 h 1019"/>
                <a:gd name="T54" fmla="*/ 1 w 1075"/>
                <a:gd name="T55" fmla="*/ 1 h 1019"/>
                <a:gd name="T56" fmla="*/ 1 w 1075"/>
                <a:gd name="T57" fmla="*/ 1 h 1019"/>
                <a:gd name="T58" fmla="*/ 1 w 1075"/>
                <a:gd name="T59" fmla="*/ 1 h 1019"/>
                <a:gd name="T60" fmla="*/ 1 w 1075"/>
                <a:gd name="T61" fmla="*/ 1 h 1019"/>
                <a:gd name="T62" fmla="*/ 1 w 1075"/>
                <a:gd name="T63" fmla="*/ 1 h 1019"/>
                <a:gd name="T64" fmla="*/ 1 w 1075"/>
                <a:gd name="T65" fmla="*/ 1 h 1019"/>
                <a:gd name="T66" fmla="*/ 1 w 1075"/>
                <a:gd name="T67" fmla="*/ 1 h 1019"/>
                <a:gd name="T68" fmla="*/ 1 w 1075"/>
                <a:gd name="T69" fmla="*/ 1 h 1019"/>
                <a:gd name="T70" fmla="*/ 1 w 1075"/>
                <a:gd name="T71" fmla="*/ 1 h 1019"/>
                <a:gd name="T72" fmla="*/ 1 w 1075"/>
                <a:gd name="T73" fmla="*/ 1 h 1019"/>
                <a:gd name="T74" fmla="*/ 1 w 1075"/>
                <a:gd name="T75" fmla="*/ 1 h 1019"/>
                <a:gd name="T76" fmla="*/ 1 w 1075"/>
                <a:gd name="T77" fmla="*/ 1 h 1019"/>
                <a:gd name="T78" fmla="*/ 1 w 1075"/>
                <a:gd name="T79" fmla="*/ 1 h 1019"/>
                <a:gd name="T80" fmla="*/ 1 w 1075"/>
                <a:gd name="T81" fmla="*/ 1 h 1019"/>
                <a:gd name="T82" fmla="*/ 1 w 1075"/>
                <a:gd name="T83" fmla="*/ 1 h 1019"/>
                <a:gd name="T84" fmla="*/ 1 w 1075"/>
                <a:gd name="T85" fmla="*/ 1 h 1019"/>
                <a:gd name="T86" fmla="*/ 1 w 1075"/>
                <a:gd name="T87" fmla="*/ 1 h 1019"/>
                <a:gd name="T88" fmla="*/ 1 w 1075"/>
                <a:gd name="T89" fmla="*/ 1 h 1019"/>
                <a:gd name="T90" fmla="*/ 1 w 1075"/>
                <a:gd name="T91" fmla="*/ 1 h 1019"/>
                <a:gd name="T92" fmla="*/ 1 w 1075"/>
                <a:gd name="T93" fmla="*/ 1 h 1019"/>
                <a:gd name="T94" fmla="*/ 1 w 1075"/>
                <a:gd name="T95" fmla="*/ 1 h 1019"/>
                <a:gd name="T96" fmla="*/ 1 w 1075"/>
                <a:gd name="T97" fmla="*/ 1 h 1019"/>
                <a:gd name="T98" fmla="*/ 1 w 1075"/>
                <a:gd name="T99" fmla="*/ 1 h 1019"/>
                <a:gd name="T100" fmla="*/ 1 w 1075"/>
                <a:gd name="T101" fmla="*/ 1 h 1019"/>
                <a:gd name="T102" fmla="*/ 1 w 1075"/>
                <a:gd name="T103" fmla="*/ 1 h 1019"/>
                <a:gd name="T104" fmla="*/ 1 w 1075"/>
                <a:gd name="T105" fmla="*/ 1 h 1019"/>
                <a:gd name="T106" fmla="*/ 1 w 1075"/>
                <a:gd name="T107" fmla="*/ 1 h 1019"/>
                <a:gd name="T108" fmla="*/ 1 w 1075"/>
                <a:gd name="T109" fmla="*/ 1 h 1019"/>
                <a:gd name="T110" fmla="*/ 1 w 1075"/>
                <a:gd name="T111" fmla="*/ 1 h 1019"/>
                <a:gd name="T112" fmla="*/ 1 w 1075"/>
                <a:gd name="T113" fmla="*/ 1 h 1019"/>
                <a:gd name="T114" fmla="*/ 1 w 1075"/>
                <a:gd name="T115" fmla="*/ 1 h 1019"/>
                <a:gd name="T116" fmla="*/ 1 w 1075"/>
                <a:gd name="T117" fmla="*/ 1 h 1019"/>
                <a:gd name="T118" fmla="*/ 1 w 1075"/>
                <a:gd name="T119" fmla="*/ 1 h 1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5"/>
                <a:gd name="T181" fmla="*/ 0 h 1019"/>
                <a:gd name="T182" fmla="*/ 1075 w 1075"/>
                <a:gd name="T183" fmla="*/ 1019 h 1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5" h="1019">
                  <a:moveTo>
                    <a:pt x="700" y="979"/>
                  </a:moveTo>
                  <a:lnTo>
                    <a:pt x="703" y="973"/>
                  </a:lnTo>
                  <a:lnTo>
                    <a:pt x="703" y="971"/>
                  </a:lnTo>
                  <a:lnTo>
                    <a:pt x="703" y="967"/>
                  </a:lnTo>
                  <a:lnTo>
                    <a:pt x="700" y="961"/>
                  </a:lnTo>
                  <a:lnTo>
                    <a:pt x="684" y="944"/>
                  </a:lnTo>
                  <a:lnTo>
                    <a:pt x="672" y="924"/>
                  </a:lnTo>
                  <a:lnTo>
                    <a:pt x="666" y="918"/>
                  </a:lnTo>
                  <a:lnTo>
                    <a:pt x="661" y="908"/>
                  </a:lnTo>
                  <a:lnTo>
                    <a:pt x="661" y="900"/>
                  </a:lnTo>
                  <a:lnTo>
                    <a:pt x="663" y="892"/>
                  </a:lnTo>
                  <a:lnTo>
                    <a:pt x="668" y="882"/>
                  </a:lnTo>
                  <a:lnTo>
                    <a:pt x="677" y="868"/>
                  </a:lnTo>
                  <a:lnTo>
                    <a:pt x="684" y="864"/>
                  </a:lnTo>
                  <a:lnTo>
                    <a:pt x="693" y="862"/>
                  </a:lnTo>
                  <a:lnTo>
                    <a:pt x="698" y="860"/>
                  </a:lnTo>
                  <a:lnTo>
                    <a:pt x="703" y="856"/>
                  </a:lnTo>
                  <a:lnTo>
                    <a:pt x="705" y="850"/>
                  </a:lnTo>
                  <a:lnTo>
                    <a:pt x="705" y="839"/>
                  </a:lnTo>
                  <a:lnTo>
                    <a:pt x="710" y="831"/>
                  </a:lnTo>
                  <a:lnTo>
                    <a:pt x="719" y="821"/>
                  </a:lnTo>
                  <a:lnTo>
                    <a:pt x="731" y="813"/>
                  </a:lnTo>
                  <a:lnTo>
                    <a:pt x="742" y="805"/>
                  </a:lnTo>
                  <a:lnTo>
                    <a:pt x="749" y="801"/>
                  </a:lnTo>
                  <a:lnTo>
                    <a:pt x="752" y="797"/>
                  </a:lnTo>
                  <a:lnTo>
                    <a:pt x="754" y="793"/>
                  </a:lnTo>
                  <a:lnTo>
                    <a:pt x="754" y="787"/>
                  </a:lnTo>
                  <a:lnTo>
                    <a:pt x="752" y="781"/>
                  </a:lnTo>
                  <a:lnTo>
                    <a:pt x="747" y="777"/>
                  </a:lnTo>
                  <a:lnTo>
                    <a:pt x="742" y="773"/>
                  </a:lnTo>
                  <a:lnTo>
                    <a:pt x="735" y="769"/>
                  </a:lnTo>
                  <a:lnTo>
                    <a:pt x="721" y="761"/>
                  </a:lnTo>
                  <a:lnTo>
                    <a:pt x="710" y="755"/>
                  </a:lnTo>
                  <a:lnTo>
                    <a:pt x="700" y="753"/>
                  </a:lnTo>
                  <a:lnTo>
                    <a:pt x="693" y="751"/>
                  </a:lnTo>
                  <a:lnTo>
                    <a:pt x="679" y="751"/>
                  </a:lnTo>
                  <a:lnTo>
                    <a:pt x="668" y="747"/>
                  </a:lnTo>
                  <a:lnTo>
                    <a:pt x="654" y="741"/>
                  </a:lnTo>
                  <a:lnTo>
                    <a:pt x="642" y="737"/>
                  </a:lnTo>
                  <a:lnTo>
                    <a:pt x="633" y="737"/>
                  </a:lnTo>
                  <a:lnTo>
                    <a:pt x="626" y="739"/>
                  </a:lnTo>
                  <a:lnTo>
                    <a:pt x="619" y="741"/>
                  </a:lnTo>
                  <a:lnTo>
                    <a:pt x="612" y="743"/>
                  </a:lnTo>
                  <a:lnTo>
                    <a:pt x="605" y="745"/>
                  </a:lnTo>
                  <a:lnTo>
                    <a:pt x="598" y="743"/>
                  </a:lnTo>
                  <a:lnTo>
                    <a:pt x="586" y="726"/>
                  </a:lnTo>
                  <a:lnTo>
                    <a:pt x="575" y="704"/>
                  </a:lnTo>
                  <a:lnTo>
                    <a:pt x="572" y="700"/>
                  </a:lnTo>
                  <a:lnTo>
                    <a:pt x="558" y="690"/>
                  </a:lnTo>
                  <a:lnTo>
                    <a:pt x="549" y="684"/>
                  </a:lnTo>
                  <a:lnTo>
                    <a:pt x="535" y="680"/>
                  </a:lnTo>
                  <a:lnTo>
                    <a:pt x="519" y="678"/>
                  </a:lnTo>
                  <a:lnTo>
                    <a:pt x="498" y="676"/>
                  </a:lnTo>
                  <a:lnTo>
                    <a:pt x="479" y="668"/>
                  </a:lnTo>
                  <a:lnTo>
                    <a:pt x="461" y="656"/>
                  </a:lnTo>
                  <a:lnTo>
                    <a:pt x="440" y="646"/>
                  </a:lnTo>
                  <a:lnTo>
                    <a:pt x="423" y="636"/>
                  </a:lnTo>
                  <a:lnTo>
                    <a:pt x="416" y="630"/>
                  </a:lnTo>
                  <a:lnTo>
                    <a:pt x="409" y="625"/>
                  </a:lnTo>
                  <a:lnTo>
                    <a:pt x="398" y="621"/>
                  </a:lnTo>
                  <a:lnTo>
                    <a:pt x="384" y="617"/>
                  </a:lnTo>
                  <a:lnTo>
                    <a:pt x="372" y="617"/>
                  </a:lnTo>
                  <a:lnTo>
                    <a:pt x="365" y="619"/>
                  </a:lnTo>
                  <a:lnTo>
                    <a:pt x="358" y="621"/>
                  </a:lnTo>
                  <a:lnTo>
                    <a:pt x="354" y="623"/>
                  </a:lnTo>
                  <a:lnTo>
                    <a:pt x="349" y="628"/>
                  </a:lnTo>
                  <a:lnTo>
                    <a:pt x="342" y="630"/>
                  </a:lnTo>
                  <a:lnTo>
                    <a:pt x="335" y="628"/>
                  </a:lnTo>
                  <a:lnTo>
                    <a:pt x="326" y="625"/>
                  </a:lnTo>
                  <a:lnTo>
                    <a:pt x="319" y="623"/>
                  </a:lnTo>
                  <a:lnTo>
                    <a:pt x="309" y="621"/>
                  </a:lnTo>
                  <a:lnTo>
                    <a:pt x="302" y="617"/>
                  </a:lnTo>
                  <a:lnTo>
                    <a:pt x="298" y="613"/>
                  </a:lnTo>
                  <a:lnTo>
                    <a:pt x="302" y="603"/>
                  </a:lnTo>
                  <a:lnTo>
                    <a:pt x="307" y="593"/>
                  </a:lnTo>
                  <a:lnTo>
                    <a:pt x="307" y="589"/>
                  </a:lnTo>
                  <a:lnTo>
                    <a:pt x="307" y="583"/>
                  </a:lnTo>
                  <a:lnTo>
                    <a:pt x="302" y="579"/>
                  </a:lnTo>
                  <a:lnTo>
                    <a:pt x="295" y="577"/>
                  </a:lnTo>
                  <a:lnTo>
                    <a:pt x="275" y="573"/>
                  </a:lnTo>
                  <a:lnTo>
                    <a:pt x="251" y="573"/>
                  </a:lnTo>
                  <a:lnTo>
                    <a:pt x="240" y="573"/>
                  </a:lnTo>
                  <a:lnTo>
                    <a:pt x="230" y="575"/>
                  </a:lnTo>
                  <a:lnTo>
                    <a:pt x="221" y="577"/>
                  </a:lnTo>
                  <a:lnTo>
                    <a:pt x="214" y="581"/>
                  </a:lnTo>
                  <a:lnTo>
                    <a:pt x="200" y="589"/>
                  </a:lnTo>
                  <a:lnTo>
                    <a:pt x="186" y="597"/>
                  </a:lnTo>
                  <a:lnTo>
                    <a:pt x="179" y="603"/>
                  </a:lnTo>
                  <a:lnTo>
                    <a:pt x="174" y="607"/>
                  </a:lnTo>
                  <a:lnTo>
                    <a:pt x="170" y="611"/>
                  </a:lnTo>
                  <a:lnTo>
                    <a:pt x="160" y="613"/>
                  </a:lnTo>
                  <a:lnTo>
                    <a:pt x="156" y="613"/>
                  </a:lnTo>
                  <a:lnTo>
                    <a:pt x="149" y="615"/>
                  </a:lnTo>
                  <a:lnTo>
                    <a:pt x="146" y="617"/>
                  </a:lnTo>
                  <a:lnTo>
                    <a:pt x="142" y="619"/>
                  </a:lnTo>
                  <a:lnTo>
                    <a:pt x="137" y="625"/>
                  </a:lnTo>
                  <a:lnTo>
                    <a:pt x="133" y="630"/>
                  </a:lnTo>
                  <a:lnTo>
                    <a:pt x="114" y="636"/>
                  </a:lnTo>
                  <a:lnTo>
                    <a:pt x="100" y="638"/>
                  </a:lnTo>
                  <a:lnTo>
                    <a:pt x="91" y="644"/>
                  </a:lnTo>
                  <a:lnTo>
                    <a:pt x="72" y="656"/>
                  </a:lnTo>
                  <a:lnTo>
                    <a:pt x="60" y="662"/>
                  </a:lnTo>
                  <a:lnTo>
                    <a:pt x="51" y="664"/>
                  </a:lnTo>
                  <a:lnTo>
                    <a:pt x="46" y="664"/>
                  </a:lnTo>
                  <a:lnTo>
                    <a:pt x="44" y="662"/>
                  </a:lnTo>
                  <a:lnTo>
                    <a:pt x="46" y="656"/>
                  </a:lnTo>
                  <a:lnTo>
                    <a:pt x="49" y="652"/>
                  </a:lnTo>
                  <a:lnTo>
                    <a:pt x="49" y="640"/>
                  </a:lnTo>
                  <a:lnTo>
                    <a:pt x="46" y="632"/>
                  </a:lnTo>
                  <a:lnTo>
                    <a:pt x="56" y="623"/>
                  </a:lnTo>
                  <a:lnTo>
                    <a:pt x="63" y="615"/>
                  </a:lnTo>
                  <a:lnTo>
                    <a:pt x="60" y="601"/>
                  </a:lnTo>
                  <a:lnTo>
                    <a:pt x="58" y="581"/>
                  </a:lnTo>
                  <a:lnTo>
                    <a:pt x="58" y="573"/>
                  </a:lnTo>
                  <a:lnTo>
                    <a:pt x="53" y="567"/>
                  </a:lnTo>
                  <a:lnTo>
                    <a:pt x="49" y="563"/>
                  </a:lnTo>
                  <a:lnTo>
                    <a:pt x="42" y="561"/>
                  </a:lnTo>
                  <a:lnTo>
                    <a:pt x="35" y="555"/>
                  </a:lnTo>
                  <a:lnTo>
                    <a:pt x="30" y="547"/>
                  </a:lnTo>
                  <a:lnTo>
                    <a:pt x="25" y="535"/>
                  </a:lnTo>
                  <a:lnTo>
                    <a:pt x="23" y="514"/>
                  </a:lnTo>
                  <a:lnTo>
                    <a:pt x="37" y="476"/>
                  </a:lnTo>
                  <a:lnTo>
                    <a:pt x="42" y="460"/>
                  </a:lnTo>
                  <a:lnTo>
                    <a:pt x="37" y="456"/>
                  </a:lnTo>
                  <a:lnTo>
                    <a:pt x="35" y="452"/>
                  </a:lnTo>
                  <a:lnTo>
                    <a:pt x="35" y="448"/>
                  </a:lnTo>
                  <a:lnTo>
                    <a:pt x="35" y="442"/>
                  </a:lnTo>
                  <a:lnTo>
                    <a:pt x="42" y="436"/>
                  </a:lnTo>
                  <a:lnTo>
                    <a:pt x="49" y="430"/>
                  </a:lnTo>
                  <a:lnTo>
                    <a:pt x="39" y="420"/>
                  </a:lnTo>
                  <a:lnTo>
                    <a:pt x="32" y="410"/>
                  </a:lnTo>
                  <a:lnTo>
                    <a:pt x="37" y="399"/>
                  </a:lnTo>
                  <a:lnTo>
                    <a:pt x="42" y="389"/>
                  </a:lnTo>
                  <a:lnTo>
                    <a:pt x="39" y="383"/>
                  </a:lnTo>
                  <a:lnTo>
                    <a:pt x="30" y="379"/>
                  </a:lnTo>
                  <a:lnTo>
                    <a:pt x="28" y="375"/>
                  </a:lnTo>
                  <a:lnTo>
                    <a:pt x="23" y="369"/>
                  </a:lnTo>
                  <a:lnTo>
                    <a:pt x="21" y="361"/>
                  </a:lnTo>
                  <a:lnTo>
                    <a:pt x="21" y="351"/>
                  </a:lnTo>
                  <a:lnTo>
                    <a:pt x="30" y="337"/>
                  </a:lnTo>
                  <a:lnTo>
                    <a:pt x="44" y="323"/>
                  </a:lnTo>
                  <a:lnTo>
                    <a:pt x="46" y="319"/>
                  </a:lnTo>
                  <a:lnTo>
                    <a:pt x="46" y="317"/>
                  </a:lnTo>
                  <a:lnTo>
                    <a:pt x="46" y="315"/>
                  </a:lnTo>
                  <a:lnTo>
                    <a:pt x="42" y="313"/>
                  </a:lnTo>
                  <a:lnTo>
                    <a:pt x="37" y="313"/>
                  </a:lnTo>
                  <a:lnTo>
                    <a:pt x="35" y="311"/>
                  </a:lnTo>
                  <a:lnTo>
                    <a:pt x="32" y="309"/>
                  </a:lnTo>
                  <a:lnTo>
                    <a:pt x="32" y="305"/>
                  </a:lnTo>
                  <a:lnTo>
                    <a:pt x="42" y="301"/>
                  </a:lnTo>
                  <a:lnTo>
                    <a:pt x="51" y="292"/>
                  </a:lnTo>
                  <a:lnTo>
                    <a:pt x="46" y="284"/>
                  </a:lnTo>
                  <a:lnTo>
                    <a:pt x="39" y="280"/>
                  </a:lnTo>
                  <a:lnTo>
                    <a:pt x="32" y="278"/>
                  </a:lnTo>
                  <a:lnTo>
                    <a:pt x="23" y="276"/>
                  </a:lnTo>
                  <a:lnTo>
                    <a:pt x="16" y="276"/>
                  </a:lnTo>
                  <a:lnTo>
                    <a:pt x="7" y="272"/>
                  </a:lnTo>
                  <a:lnTo>
                    <a:pt x="2" y="268"/>
                  </a:lnTo>
                  <a:lnTo>
                    <a:pt x="0" y="260"/>
                  </a:lnTo>
                  <a:lnTo>
                    <a:pt x="2" y="252"/>
                  </a:lnTo>
                  <a:lnTo>
                    <a:pt x="5" y="246"/>
                  </a:lnTo>
                  <a:lnTo>
                    <a:pt x="7" y="240"/>
                  </a:lnTo>
                  <a:lnTo>
                    <a:pt x="9" y="236"/>
                  </a:lnTo>
                  <a:lnTo>
                    <a:pt x="18" y="228"/>
                  </a:lnTo>
                  <a:lnTo>
                    <a:pt x="28" y="222"/>
                  </a:lnTo>
                  <a:lnTo>
                    <a:pt x="35" y="216"/>
                  </a:lnTo>
                  <a:lnTo>
                    <a:pt x="35" y="212"/>
                  </a:lnTo>
                  <a:lnTo>
                    <a:pt x="35" y="208"/>
                  </a:lnTo>
                  <a:lnTo>
                    <a:pt x="35" y="204"/>
                  </a:lnTo>
                  <a:lnTo>
                    <a:pt x="63" y="185"/>
                  </a:lnTo>
                  <a:lnTo>
                    <a:pt x="98" y="157"/>
                  </a:lnTo>
                  <a:lnTo>
                    <a:pt x="107" y="157"/>
                  </a:lnTo>
                  <a:lnTo>
                    <a:pt x="116" y="157"/>
                  </a:lnTo>
                  <a:lnTo>
                    <a:pt x="130" y="177"/>
                  </a:lnTo>
                  <a:lnTo>
                    <a:pt x="142" y="198"/>
                  </a:lnTo>
                  <a:lnTo>
                    <a:pt x="149" y="204"/>
                  </a:lnTo>
                  <a:lnTo>
                    <a:pt x="153" y="208"/>
                  </a:lnTo>
                  <a:lnTo>
                    <a:pt x="160" y="212"/>
                  </a:lnTo>
                  <a:lnTo>
                    <a:pt x="167" y="214"/>
                  </a:lnTo>
                  <a:lnTo>
                    <a:pt x="181" y="216"/>
                  </a:lnTo>
                  <a:lnTo>
                    <a:pt x="193" y="216"/>
                  </a:lnTo>
                  <a:lnTo>
                    <a:pt x="207" y="214"/>
                  </a:lnTo>
                  <a:lnTo>
                    <a:pt x="216" y="212"/>
                  </a:lnTo>
                  <a:lnTo>
                    <a:pt x="223" y="206"/>
                  </a:lnTo>
                  <a:lnTo>
                    <a:pt x="228" y="202"/>
                  </a:lnTo>
                  <a:lnTo>
                    <a:pt x="235" y="198"/>
                  </a:lnTo>
                  <a:lnTo>
                    <a:pt x="244" y="194"/>
                  </a:lnTo>
                  <a:lnTo>
                    <a:pt x="256" y="192"/>
                  </a:lnTo>
                  <a:lnTo>
                    <a:pt x="272" y="194"/>
                  </a:lnTo>
                  <a:lnTo>
                    <a:pt x="281" y="194"/>
                  </a:lnTo>
                  <a:lnTo>
                    <a:pt x="291" y="189"/>
                  </a:lnTo>
                  <a:lnTo>
                    <a:pt x="300" y="183"/>
                  </a:lnTo>
                  <a:lnTo>
                    <a:pt x="309" y="175"/>
                  </a:lnTo>
                  <a:lnTo>
                    <a:pt x="328" y="157"/>
                  </a:lnTo>
                  <a:lnTo>
                    <a:pt x="342" y="137"/>
                  </a:lnTo>
                  <a:lnTo>
                    <a:pt x="342" y="115"/>
                  </a:lnTo>
                  <a:lnTo>
                    <a:pt x="340" y="93"/>
                  </a:lnTo>
                  <a:lnTo>
                    <a:pt x="333" y="85"/>
                  </a:lnTo>
                  <a:lnTo>
                    <a:pt x="328" y="74"/>
                  </a:lnTo>
                  <a:lnTo>
                    <a:pt x="330" y="72"/>
                  </a:lnTo>
                  <a:lnTo>
                    <a:pt x="335" y="70"/>
                  </a:lnTo>
                  <a:lnTo>
                    <a:pt x="342" y="70"/>
                  </a:lnTo>
                  <a:lnTo>
                    <a:pt x="349" y="70"/>
                  </a:lnTo>
                  <a:lnTo>
                    <a:pt x="363" y="68"/>
                  </a:lnTo>
                  <a:lnTo>
                    <a:pt x="372" y="62"/>
                  </a:lnTo>
                  <a:lnTo>
                    <a:pt x="384" y="66"/>
                  </a:lnTo>
                  <a:lnTo>
                    <a:pt x="398" y="72"/>
                  </a:lnTo>
                  <a:lnTo>
                    <a:pt x="412" y="70"/>
                  </a:lnTo>
                  <a:lnTo>
                    <a:pt x="423" y="72"/>
                  </a:lnTo>
                  <a:lnTo>
                    <a:pt x="433" y="78"/>
                  </a:lnTo>
                  <a:lnTo>
                    <a:pt x="437" y="85"/>
                  </a:lnTo>
                  <a:lnTo>
                    <a:pt x="447" y="87"/>
                  </a:lnTo>
                  <a:lnTo>
                    <a:pt x="461" y="89"/>
                  </a:lnTo>
                  <a:lnTo>
                    <a:pt x="472" y="87"/>
                  </a:lnTo>
                  <a:lnTo>
                    <a:pt x="484" y="83"/>
                  </a:lnTo>
                  <a:lnTo>
                    <a:pt x="493" y="78"/>
                  </a:lnTo>
                  <a:lnTo>
                    <a:pt x="503" y="74"/>
                  </a:lnTo>
                  <a:lnTo>
                    <a:pt x="514" y="70"/>
                  </a:lnTo>
                  <a:lnTo>
                    <a:pt x="521" y="64"/>
                  </a:lnTo>
                  <a:lnTo>
                    <a:pt x="533" y="62"/>
                  </a:lnTo>
                  <a:lnTo>
                    <a:pt x="542" y="60"/>
                  </a:lnTo>
                  <a:lnTo>
                    <a:pt x="554" y="60"/>
                  </a:lnTo>
                  <a:lnTo>
                    <a:pt x="565" y="58"/>
                  </a:lnTo>
                  <a:lnTo>
                    <a:pt x="570" y="56"/>
                  </a:lnTo>
                  <a:lnTo>
                    <a:pt x="575" y="52"/>
                  </a:lnTo>
                  <a:lnTo>
                    <a:pt x="577" y="48"/>
                  </a:lnTo>
                  <a:lnTo>
                    <a:pt x="579" y="42"/>
                  </a:lnTo>
                  <a:lnTo>
                    <a:pt x="596" y="32"/>
                  </a:lnTo>
                  <a:lnTo>
                    <a:pt x="610" y="26"/>
                  </a:lnTo>
                  <a:lnTo>
                    <a:pt x="614" y="18"/>
                  </a:lnTo>
                  <a:lnTo>
                    <a:pt x="621" y="12"/>
                  </a:lnTo>
                  <a:lnTo>
                    <a:pt x="626" y="8"/>
                  </a:lnTo>
                  <a:lnTo>
                    <a:pt x="633" y="4"/>
                  </a:lnTo>
                  <a:lnTo>
                    <a:pt x="647" y="8"/>
                  </a:lnTo>
                  <a:lnTo>
                    <a:pt x="659" y="10"/>
                  </a:lnTo>
                  <a:lnTo>
                    <a:pt x="666" y="14"/>
                  </a:lnTo>
                  <a:lnTo>
                    <a:pt x="672" y="18"/>
                  </a:lnTo>
                  <a:lnTo>
                    <a:pt x="679" y="26"/>
                  </a:lnTo>
                  <a:lnTo>
                    <a:pt x="679" y="34"/>
                  </a:lnTo>
                  <a:lnTo>
                    <a:pt x="679" y="40"/>
                  </a:lnTo>
                  <a:lnTo>
                    <a:pt x="679" y="48"/>
                  </a:lnTo>
                  <a:lnTo>
                    <a:pt x="679" y="50"/>
                  </a:lnTo>
                  <a:lnTo>
                    <a:pt x="682" y="52"/>
                  </a:lnTo>
                  <a:lnTo>
                    <a:pt x="686" y="54"/>
                  </a:lnTo>
                  <a:lnTo>
                    <a:pt x="691" y="56"/>
                  </a:lnTo>
                  <a:lnTo>
                    <a:pt x="696" y="60"/>
                  </a:lnTo>
                  <a:lnTo>
                    <a:pt x="700" y="70"/>
                  </a:lnTo>
                  <a:lnTo>
                    <a:pt x="700" y="78"/>
                  </a:lnTo>
                  <a:lnTo>
                    <a:pt x="703" y="85"/>
                  </a:lnTo>
                  <a:lnTo>
                    <a:pt x="705" y="87"/>
                  </a:lnTo>
                  <a:lnTo>
                    <a:pt x="714" y="91"/>
                  </a:lnTo>
                  <a:lnTo>
                    <a:pt x="721" y="85"/>
                  </a:lnTo>
                  <a:lnTo>
                    <a:pt x="733" y="80"/>
                  </a:lnTo>
                  <a:lnTo>
                    <a:pt x="740" y="80"/>
                  </a:lnTo>
                  <a:lnTo>
                    <a:pt x="745" y="76"/>
                  </a:lnTo>
                  <a:lnTo>
                    <a:pt x="747" y="72"/>
                  </a:lnTo>
                  <a:lnTo>
                    <a:pt x="747" y="66"/>
                  </a:lnTo>
                  <a:lnTo>
                    <a:pt x="749" y="62"/>
                  </a:lnTo>
                  <a:lnTo>
                    <a:pt x="752" y="58"/>
                  </a:lnTo>
                  <a:lnTo>
                    <a:pt x="759" y="54"/>
                  </a:lnTo>
                  <a:lnTo>
                    <a:pt x="773" y="54"/>
                  </a:lnTo>
                  <a:lnTo>
                    <a:pt x="782" y="54"/>
                  </a:lnTo>
                  <a:lnTo>
                    <a:pt x="789" y="52"/>
                  </a:lnTo>
                  <a:lnTo>
                    <a:pt x="794" y="46"/>
                  </a:lnTo>
                  <a:lnTo>
                    <a:pt x="796" y="42"/>
                  </a:lnTo>
                  <a:lnTo>
                    <a:pt x="800" y="36"/>
                  </a:lnTo>
                  <a:lnTo>
                    <a:pt x="803" y="30"/>
                  </a:lnTo>
                  <a:lnTo>
                    <a:pt x="805" y="28"/>
                  </a:lnTo>
                  <a:lnTo>
                    <a:pt x="812" y="26"/>
                  </a:lnTo>
                  <a:lnTo>
                    <a:pt x="817" y="26"/>
                  </a:lnTo>
                  <a:lnTo>
                    <a:pt x="819" y="24"/>
                  </a:lnTo>
                  <a:lnTo>
                    <a:pt x="821" y="22"/>
                  </a:lnTo>
                  <a:lnTo>
                    <a:pt x="821" y="18"/>
                  </a:lnTo>
                  <a:lnTo>
                    <a:pt x="826" y="12"/>
                  </a:lnTo>
                  <a:lnTo>
                    <a:pt x="831" y="8"/>
                  </a:lnTo>
                  <a:lnTo>
                    <a:pt x="842" y="4"/>
                  </a:lnTo>
                  <a:lnTo>
                    <a:pt x="861" y="0"/>
                  </a:lnTo>
                  <a:lnTo>
                    <a:pt x="866" y="2"/>
                  </a:lnTo>
                  <a:lnTo>
                    <a:pt x="873" y="4"/>
                  </a:lnTo>
                  <a:lnTo>
                    <a:pt x="875" y="10"/>
                  </a:lnTo>
                  <a:lnTo>
                    <a:pt x="882" y="14"/>
                  </a:lnTo>
                  <a:lnTo>
                    <a:pt x="889" y="20"/>
                  </a:lnTo>
                  <a:lnTo>
                    <a:pt x="898" y="26"/>
                  </a:lnTo>
                  <a:lnTo>
                    <a:pt x="912" y="30"/>
                  </a:lnTo>
                  <a:lnTo>
                    <a:pt x="933" y="32"/>
                  </a:lnTo>
                  <a:lnTo>
                    <a:pt x="938" y="40"/>
                  </a:lnTo>
                  <a:lnTo>
                    <a:pt x="945" y="46"/>
                  </a:lnTo>
                  <a:lnTo>
                    <a:pt x="952" y="44"/>
                  </a:lnTo>
                  <a:lnTo>
                    <a:pt x="954" y="40"/>
                  </a:lnTo>
                  <a:lnTo>
                    <a:pt x="956" y="38"/>
                  </a:lnTo>
                  <a:lnTo>
                    <a:pt x="959" y="38"/>
                  </a:lnTo>
                  <a:lnTo>
                    <a:pt x="963" y="40"/>
                  </a:lnTo>
                  <a:lnTo>
                    <a:pt x="968" y="54"/>
                  </a:lnTo>
                  <a:lnTo>
                    <a:pt x="977" y="56"/>
                  </a:lnTo>
                  <a:lnTo>
                    <a:pt x="982" y="58"/>
                  </a:lnTo>
                  <a:lnTo>
                    <a:pt x="984" y="60"/>
                  </a:lnTo>
                  <a:lnTo>
                    <a:pt x="987" y="64"/>
                  </a:lnTo>
                  <a:lnTo>
                    <a:pt x="987" y="70"/>
                  </a:lnTo>
                  <a:lnTo>
                    <a:pt x="987" y="80"/>
                  </a:lnTo>
                  <a:lnTo>
                    <a:pt x="989" y="91"/>
                  </a:lnTo>
                  <a:lnTo>
                    <a:pt x="996" y="97"/>
                  </a:lnTo>
                  <a:lnTo>
                    <a:pt x="1005" y="103"/>
                  </a:lnTo>
                  <a:lnTo>
                    <a:pt x="1010" y="107"/>
                  </a:lnTo>
                  <a:lnTo>
                    <a:pt x="1015" y="115"/>
                  </a:lnTo>
                  <a:lnTo>
                    <a:pt x="1017" y="121"/>
                  </a:lnTo>
                  <a:lnTo>
                    <a:pt x="1017" y="131"/>
                  </a:lnTo>
                  <a:lnTo>
                    <a:pt x="1017" y="141"/>
                  </a:lnTo>
                  <a:lnTo>
                    <a:pt x="1024" y="153"/>
                  </a:lnTo>
                  <a:lnTo>
                    <a:pt x="1033" y="165"/>
                  </a:lnTo>
                  <a:lnTo>
                    <a:pt x="1038" y="173"/>
                  </a:lnTo>
                  <a:lnTo>
                    <a:pt x="1040" y="181"/>
                  </a:lnTo>
                  <a:lnTo>
                    <a:pt x="1040" y="189"/>
                  </a:lnTo>
                  <a:lnTo>
                    <a:pt x="1038" y="198"/>
                  </a:lnTo>
                  <a:lnTo>
                    <a:pt x="1038" y="212"/>
                  </a:lnTo>
                  <a:lnTo>
                    <a:pt x="1036" y="228"/>
                  </a:lnTo>
                  <a:lnTo>
                    <a:pt x="1036" y="236"/>
                  </a:lnTo>
                  <a:lnTo>
                    <a:pt x="1031" y="242"/>
                  </a:lnTo>
                  <a:lnTo>
                    <a:pt x="1029" y="242"/>
                  </a:lnTo>
                  <a:lnTo>
                    <a:pt x="1024" y="244"/>
                  </a:lnTo>
                  <a:lnTo>
                    <a:pt x="1019" y="242"/>
                  </a:lnTo>
                  <a:lnTo>
                    <a:pt x="1015" y="240"/>
                  </a:lnTo>
                  <a:lnTo>
                    <a:pt x="1003" y="236"/>
                  </a:lnTo>
                  <a:lnTo>
                    <a:pt x="996" y="234"/>
                  </a:lnTo>
                  <a:lnTo>
                    <a:pt x="991" y="234"/>
                  </a:lnTo>
                  <a:lnTo>
                    <a:pt x="982" y="240"/>
                  </a:lnTo>
                  <a:lnTo>
                    <a:pt x="980" y="246"/>
                  </a:lnTo>
                  <a:lnTo>
                    <a:pt x="982" y="254"/>
                  </a:lnTo>
                  <a:lnTo>
                    <a:pt x="987" y="262"/>
                  </a:lnTo>
                  <a:lnTo>
                    <a:pt x="989" y="264"/>
                  </a:lnTo>
                  <a:lnTo>
                    <a:pt x="994" y="272"/>
                  </a:lnTo>
                  <a:lnTo>
                    <a:pt x="998" y="276"/>
                  </a:lnTo>
                  <a:lnTo>
                    <a:pt x="1003" y="278"/>
                  </a:lnTo>
                  <a:lnTo>
                    <a:pt x="1010" y="282"/>
                  </a:lnTo>
                  <a:lnTo>
                    <a:pt x="1008" y="294"/>
                  </a:lnTo>
                  <a:lnTo>
                    <a:pt x="1005" y="309"/>
                  </a:lnTo>
                  <a:lnTo>
                    <a:pt x="1010" y="311"/>
                  </a:lnTo>
                  <a:lnTo>
                    <a:pt x="1017" y="311"/>
                  </a:lnTo>
                  <a:lnTo>
                    <a:pt x="1026" y="319"/>
                  </a:lnTo>
                  <a:lnTo>
                    <a:pt x="1033" y="327"/>
                  </a:lnTo>
                  <a:lnTo>
                    <a:pt x="1057" y="329"/>
                  </a:lnTo>
                  <a:lnTo>
                    <a:pt x="1075" y="327"/>
                  </a:lnTo>
                  <a:lnTo>
                    <a:pt x="1063" y="351"/>
                  </a:lnTo>
                  <a:lnTo>
                    <a:pt x="1050" y="373"/>
                  </a:lnTo>
                  <a:lnTo>
                    <a:pt x="1033" y="393"/>
                  </a:lnTo>
                  <a:lnTo>
                    <a:pt x="1017" y="412"/>
                  </a:lnTo>
                  <a:lnTo>
                    <a:pt x="996" y="436"/>
                  </a:lnTo>
                  <a:lnTo>
                    <a:pt x="970" y="462"/>
                  </a:lnTo>
                  <a:lnTo>
                    <a:pt x="959" y="474"/>
                  </a:lnTo>
                  <a:lnTo>
                    <a:pt x="949" y="480"/>
                  </a:lnTo>
                  <a:lnTo>
                    <a:pt x="942" y="482"/>
                  </a:lnTo>
                  <a:lnTo>
                    <a:pt x="938" y="482"/>
                  </a:lnTo>
                  <a:lnTo>
                    <a:pt x="935" y="480"/>
                  </a:lnTo>
                  <a:lnTo>
                    <a:pt x="931" y="476"/>
                  </a:lnTo>
                  <a:lnTo>
                    <a:pt x="926" y="460"/>
                  </a:lnTo>
                  <a:lnTo>
                    <a:pt x="922" y="444"/>
                  </a:lnTo>
                  <a:lnTo>
                    <a:pt x="915" y="444"/>
                  </a:lnTo>
                  <a:lnTo>
                    <a:pt x="908" y="444"/>
                  </a:lnTo>
                  <a:lnTo>
                    <a:pt x="905" y="444"/>
                  </a:lnTo>
                  <a:lnTo>
                    <a:pt x="901" y="446"/>
                  </a:lnTo>
                  <a:lnTo>
                    <a:pt x="896" y="448"/>
                  </a:lnTo>
                  <a:lnTo>
                    <a:pt x="894" y="450"/>
                  </a:lnTo>
                  <a:lnTo>
                    <a:pt x="894" y="456"/>
                  </a:lnTo>
                  <a:lnTo>
                    <a:pt x="896" y="460"/>
                  </a:lnTo>
                  <a:lnTo>
                    <a:pt x="901" y="464"/>
                  </a:lnTo>
                  <a:lnTo>
                    <a:pt x="910" y="470"/>
                  </a:lnTo>
                  <a:lnTo>
                    <a:pt x="915" y="474"/>
                  </a:lnTo>
                  <a:lnTo>
                    <a:pt x="915" y="480"/>
                  </a:lnTo>
                  <a:lnTo>
                    <a:pt x="912" y="484"/>
                  </a:lnTo>
                  <a:lnTo>
                    <a:pt x="908" y="488"/>
                  </a:lnTo>
                  <a:lnTo>
                    <a:pt x="901" y="492"/>
                  </a:lnTo>
                  <a:lnTo>
                    <a:pt x="894" y="494"/>
                  </a:lnTo>
                  <a:lnTo>
                    <a:pt x="889" y="496"/>
                  </a:lnTo>
                  <a:lnTo>
                    <a:pt x="887" y="494"/>
                  </a:lnTo>
                  <a:lnTo>
                    <a:pt x="884" y="494"/>
                  </a:lnTo>
                  <a:lnTo>
                    <a:pt x="882" y="500"/>
                  </a:lnTo>
                  <a:lnTo>
                    <a:pt x="880" y="506"/>
                  </a:lnTo>
                  <a:lnTo>
                    <a:pt x="880" y="514"/>
                  </a:lnTo>
                  <a:lnTo>
                    <a:pt x="884" y="533"/>
                  </a:lnTo>
                  <a:lnTo>
                    <a:pt x="882" y="545"/>
                  </a:lnTo>
                  <a:lnTo>
                    <a:pt x="882" y="549"/>
                  </a:lnTo>
                  <a:lnTo>
                    <a:pt x="880" y="551"/>
                  </a:lnTo>
                  <a:lnTo>
                    <a:pt x="875" y="551"/>
                  </a:lnTo>
                  <a:lnTo>
                    <a:pt x="870" y="551"/>
                  </a:lnTo>
                  <a:lnTo>
                    <a:pt x="870" y="553"/>
                  </a:lnTo>
                  <a:lnTo>
                    <a:pt x="868" y="557"/>
                  </a:lnTo>
                  <a:lnTo>
                    <a:pt x="868" y="561"/>
                  </a:lnTo>
                  <a:lnTo>
                    <a:pt x="868" y="565"/>
                  </a:lnTo>
                  <a:lnTo>
                    <a:pt x="870" y="567"/>
                  </a:lnTo>
                  <a:lnTo>
                    <a:pt x="873" y="571"/>
                  </a:lnTo>
                  <a:lnTo>
                    <a:pt x="877" y="573"/>
                  </a:lnTo>
                  <a:lnTo>
                    <a:pt x="880" y="577"/>
                  </a:lnTo>
                  <a:lnTo>
                    <a:pt x="880" y="581"/>
                  </a:lnTo>
                  <a:lnTo>
                    <a:pt x="880" y="585"/>
                  </a:lnTo>
                  <a:lnTo>
                    <a:pt x="875" y="593"/>
                  </a:lnTo>
                  <a:lnTo>
                    <a:pt x="870" y="603"/>
                  </a:lnTo>
                  <a:lnTo>
                    <a:pt x="863" y="619"/>
                  </a:lnTo>
                  <a:lnTo>
                    <a:pt x="856" y="640"/>
                  </a:lnTo>
                  <a:lnTo>
                    <a:pt x="856" y="652"/>
                  </a:lnTo>
                  <a:lnTo>
                    <a:pt x="856" y="666"/>
                  </a:lnTo>
                  <a:lnTo>
                    <a:pt x="856" y="684"/>
                  </a:lnTo>
                  <a:lnTo>
                    <a:pt x="859" y="704"/>
                  </a:lnTo>
                  <a:lnTo>
                    <a:pt x="863" y="720"/>
                  </a:lnTo>
                  <a:lnTo>
                    <a:pt x="866" y="732"/>
                  </a:lnTo>
                  <a:lnTo>
                    <a:pt x="866" y="743"/>
                  </a:lnTo>
                  <a:lnTo>
                    <a:pt x="866" y="751"/>
                  </a:lnTo>
                  <a:lnTo>
                    <a:pt x="866" y="759"/>
                  </a:lnTo>
                  <a:lnTo>
                    <a:pt x="870" y="767"/>
                  </a:lnTo>
                  <a:lnTo>
                    <a:pt x="856" y="807"/>
                  </a:lnTo>
                  <a:lnTo>
                    <a:pt x="840" y="846"/>
                  </a:lnTo>
                  <a:lnTo>
                    <a:pt x="833" y="864"/>
                  </a:lnTo>
                  <a:lnTo>
                    <a:pt x="826" y="882"/>
                  </a:lnTo>
                  <a:lnTo>
                    <a:pt x="821" y="904"/>
                  </a:lnTo>
                  <a:lnTo>
                    <a:pt x="814" y="926"/>
                  </a:lnTo>
                  <a:lnTo>
                    <a:pt x="819" y="950"/>
                  </a:lnTo>
                  <a:lnTo>
                    <a:pt x="819" y="969"/>
                  </a:lnTo>
                  <a:lnTo>
                    <a:pt x="805" y="981"/>
                  </a:lnTo>
                  <a:lnTo>
                    <a:pt x="789" y="989"/>
                  </a:lnTo>
                  <a:lnTo>
                    <a:pt x="775" y="1001"/>
                  </a:lnTo>
                  <a:lnTo>
                    <a:pt x="759" y="1019"/>
                  </a:lnTo>
                  <a:lnTo>
                    <a:pt x="731" y="1001"/>
                  </a:lnTo>
                  <a:lnTo>
                    <a:pt x="700" y="97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5157662" y="3074687"/>
              <a:ext cx="985029" cy="1025575"/>
            </a:xfrm>
            <a:custGeom>
              <a:avLst/>
              <a:gdLst>
                <a:gd name="T0" fmla="*/ 1 w 1075"/>
                <a:gd name="T1" fmla="*/ 1 h 1019"/>
                <a:gd name="T2" fmla="*/ 1 w 1075"/>
                <a:gd name="T3" fmla="*/ 1 h 1019"/>
                <a:gd name="T4" fmla="*/ 1 w 1075"/>
                <a:gd name="T5" fmla="*/ 1 h 1019"/>
                <a:gd name="T6" fmla="*/ 1 w 1075"/>
                <a:gd name="T7" fmla="*/ 1 h 1019"/>
                <a:gd name="T8" fmla="*/ 1 w 1075"/>
                <a:gd name="T9" fmla="*/ 1 h 1019"/>
                <a:gd name="T10" fmla="*/ 1 w 1075"/>
                <a:gd name="T11" fmla="*/ 1 h 1019"/>
                <a:gd name="T12" fmla="*/ 1 w 1075"/>
                <a:gd name="T13" fmla="*/ 1 h 1019"/>
                <a:gd name="T14" fmla="*/ 1 w 1075"/>
                <a:gd name="T15" fmla="*/ 1 h 1019"/>
                <a:gd name="T16" fmla="*/ 1 w 1075"/>
                <a:gd name="T17" fmla="*/ 1 h 1019"/>
                <a:gd name="T18" fmla="*/ 1 w 1075"/>
                <a:gd name="T19" fmla="*/ 1 h 1019"/>
                <a:gd name="T20" fmla="*/ 1 w 1075"/>
                <a:gd name="T21" fmla="*/ 1 h 1019"/>
                <a:gd name="T22" fmla="*/ 1 w 1075"/>
                <a:gd name="T23" fmla="*/ 1 h 1019"/>
                <a:gd name="T24" fmla="*/ 1 w 1075"/>
                <a:gd name="T25" fmla="*/ 1 h 1019"/>
                <a:gd name="T26" fmla="*/ 1 w 1075"/>
                <a:gd name="T27" fmla="*/ 1 h 1019"/>
                <a:gd name="T28" fmla="*/ 1 w 1075"/>
                <a:gd name="T29" fmla="*/ 1 h 1019"/>
                <a:gd name="T30" fmla="*/ 1 w 1075"/>
                <a:gd name="T31" fmla="*/ 1 h 1019"/>
                <a:gd name="T32" fmla="*/ 1 w 1075"/>
                <a:gd name="T33" fmla="*/ 1 h 1019"/>
                <a:gd name="T34" fmla="*/ 1 w 1075"/>
                <a:gd name="T35" fmla="*/ 1 h 1019"/>
                <a:gd name="T36" fmla="*/ 1 w 1075"/>
                <a:gd name="T37" fmla="*/ 1 h 1019"/>
                <a:gd name="T38" fmla="*/ 1 w 1075"/>
                <a:gd name="T39" fmla="*/ 1 h 1019"/>
                <a:gd name="T40" fmla="*/ 1 w 1075"/>
                <a:gd name="T41" fmla="*/ 1 h 1019"/>
                <a:gd name="T42" fmla="*/ 1 w 1075"/>
                <a:gd name="T43" fmla="*/ 1 h 1019"/>
                <a:gd name="T44" fmla="*/ 1 w 1075"/>
                <a:gd name="T45" fmla="*/ 1 h 1019"/>
                <a:gd name="T46" fmla="*/ 1 w 1075"/>
                <a:gd name="T47" fmla="*/ 1 h 1019"/>
                <a:gd name="T48" fmla="*/ 1 w 1075"/>
                <a:gd name="T49" fmla="*/ 1 h 1019"/>
                <a:gd name="T50" fmla="*/ 1 w 1075"/>
                <a:gd name="T51" fmla="*/ 1 h 1019"/>
                <a:gd name="T52" fmla="*/ 1 w 1075"/>
                <a:gd name="T53" fmla="*/ 1 h 1019"/>
                <a:gd name="T54" fmla="*/ 1 w 1075"/>
                <a:gd name="T55" fmla="*/ 1 h 1019"/>
                <a:gd name="T56" fmla="*/ 1 w 1075"/>
                <a:gd name="T57" fmla="*/ 1 h 1019"/>
                <a:gd name="T58" fmla="*/ 1 w 1075"/>
                <a:gd name="T59" fmla="*/ 1 h 1019"/>
                <a:gd name="T60" fmla="*/ 1 w 1075"/>
                <a:gd name="T61" fmla="*/ 1 h 1019"/>
                <a:gd name="T62" fmla="*/ 1 w 1075"/>
                <a:gd name="T63" fmla="*/ 1 h 1019"/>
                <a:gd name="T64" fmla="*/ 1 w 1075"/>
                <a:gd name="T65" fmla="*/ 1 h 1019"/>
                <a:gd name="T66" fmla="*/ 1 w 1075"/>
                <a:gd name="T67" fmla="*/ 1 h 1019"/>
                <a:gd name="T68" fmla="*/ 1 w 1075"/>
                <a:gd name="T69" fmla="*/ 1 h 1019"/>
                <a:gd name="T70" fmla="*/ 1 w 1075"/>
                <a:gd name="T71" fmla="*/ 1 h 1019"/>
                <a:gd name="T72" fmla="*/ 1 w 1075"/>
                <a:gd name="T73" fmla="*/ 1 h 1019"/>
                <a:gd name="T74" fmla="*/ 1 w 1075"/>
                <a:gd name="T75" fmla="*/ 1 h 1019"/>
                <a:gd name="T76" fmla="*/ 1 w 1075"/>
                <a:gd name="T77" fmla="*/ 1 h 1019"/>
                <a:gd name="T78" fmla="*/ 1 w 1075"/>
                <a:gd name="T79" fmla="*/ 1 h 1019"/>
                <a:gd name="T80" fmla="*/ 1 w 1075"/>
                <a:gd name="T81" fmla="*/ 1 h 1019"/>
                <a:gd name="T82" fmla="*/ 1 w 1075"/>
                <a:gd name="T83" fmla="*/ 1 h 1019"/>
                <a:gd name="T84" fmla="*/ 1 w 1075"/>
                <a:gd name="T85" fmla="*/ 1 h 1019"/>
                <a:gd name="T86" fmla="*/ 1 w 1075"/>
                <a:gd name="T87" fmla="*/ 1 h 1019"/>
                <a:gd name="T88" fmla="*/ 1 w 1075"/>
                <a:gd name="T89" fmla="*/ 1 h 1019"/>
                <a:gd name="T90" fmla="*/ 1 w 1075"/>
                <a:gd name="T91" fmla="*/ 1 h 1019"/>
                <a:gd name="T92" fmla="*/ 1 w 1075"/>
                <a:gd name="T93" fmla="*/ 1 h 1019"/>
                <a:gd name="T94" fmla="*/ 1 w 1075"/>
                <a:gd name="T95" fmla="*/ 1 h 1019"/>
                <a:gd name="T96" fmla="*/ 1 w 1075"/>
                <a:gd name="T97" fmla="*/ 1 h 1019"/>
                <a:gd name="T98" fmla="*/ 1 w 1075"/>
                <a:gd name="T99" fmla="*/ 1 h 1019"/>
                <a:gd name="T100" fmla="*/ 1 w 1075"/>
                <a:gd name="T101" fmla="*/ 1 h 1019"/>
                <a:gd name="T102" fmla="*/ 1 w 1075"/>
                <a:gd name="T103" fmla="*/ 1 h 1019"/>
                <a:gd name="T104" fmla="*/ 1 w 1075"/>
                <a:gd name="T105" fmla="*/ 1 h 1019"/>
                <a:gd name="T106" fmla="*/ 1 w 1075"/>
                <a:gd name="T107" fmla="*/ 1 h 1019"/>
                <a:gd name="T108" fmla="*/ 1 w 1075"/>
                <a:gd name="T109" fmla="*/ 1 h 1019"/>
                <a:gd name="T110" fmla="*/ 1 w 1075"/>
                <a:gd name="T111" fmla="*/ 1 h 1019"/>
                <a:gd name="T112" fmla="*/ 1 w 1075"/>
                <a:gd name="T113" fmla="*/ 1 h 1019"/>
                <a:gd name="T114" fmla="*/ 1 w 1075"/>
                <a:gd name="T115" fmla="*/ 1 h 1019"/>
                <a:gd name="T116" fmla="*/ 1 w 1075"/>
                <a:gd name="T117" fmla="*/ 1 h 1019"/>
                <a:gd name="T118" fmla="*/ 1 w 1075"/>
                <a:gd name="T119" fmla="*/ 1 h 1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5"/>
                <a:gd name="T181" fmla="*/ 0 h 1019"/>
                <a:gd name="T182" fmla="*/ 1075 w 1075"/>
                <a:gd name="T183" fmla="*/ 1019 h 1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5" h="1019">
                  <a:moveTo>
                    <a:pt x="700" y="979"/>
                  </a:moveTo>
                  <a:lnTo>
                    <a:pt x="703" y="973"/>
                  </a:lnTo>
                  <a:lnTo>
                    <a:pt x="703" y="971"/>
                  </a:lnTo>
                  <a:lnTo>
                    <a:pt x="703" y="967"/>
                  </a:lnTo>
                  <a:lnTo>
                    <a:pt x="700" y="961"/>
                  </a:lnTo>
                  <a:lnTo>
                    <a:pt x="684" y="944"/>
                  </a:lnTo>
                  <a:lnTo>
                    <a:pt x="672" y="924"/>
                  </a:lnTo>
                  <a:lnTo>
                    <a:pt x="666" y="918"/>
                  </a:lnTo>
                  <a:lnTo>
                    <a:pt x="661" y="908"/>
                  </a:lnTo>
                  <a:lnTo>
                    <a:pt x="661" y="900"/>
                  </a:lnTo>
                  <a:lnTo>
                    <a:pt x="663" y="892"/>
                  </a:lnTo>
                  <a:lnTo>
                    <a:pt x="668" y="882"/>
                  </a:lnTo>
                  <a:lnTo>
                    <a:pt x="677" y="868"/>
                  </a:lnTo>
                  <a:lnTo>
                    <a:pt x="684" y="864"/>
                  </a:lnTo>
                  <a:lnTo>
                    <a:pt x="693" y="862"/>
                  </a:lnTo>
                  <a:lnTo>
                    <a:pt x="698" y="860"/>
                  </a:lnTo>
                  <a:lnTo>
                    <a:pt x="703" y="856"/>
                  </a:lnTo>
                  <a:lnTo>
                    <a:pt x="705" y="850"/>
                  </a:lnTo>
                  <a:lnTo>
                    <a:pt x="705" y="839"/>
                  </a:lnTo>
                  <a:lnTo>
                    <a:pt x="710" y="831"/>
                  </a:lnTo>
                  <a:lnTo>
                    <a:pt x="719" y="821"/>
                  </a:lnTo>
                  <a:lnTo>
                    <a:pt x="731" y="813"/>
                  </a:lnTo>
                  <a:lnTo>
                    <a:pt x="742" y="805"/>
                  </a:lnTo>
                  <a:lnTo>
                    <a:pt x="749" y="801"/>
                  </a:lnTo>
                  <a:lnTo>
                    <a:pt x="752" y="797"/>
                  </a:lnTo>
                  <a:lnTo>
                    <a:pt x="754" y="793"/>
                  </a:lnTo>
                  <a:lnTo>
                    <a:pt x="754" y="787"/>
                  </a:lnTo>
                  <a:lnTo>
                    <a:pt x="752" y="781"/>
                  </a:lnTo>
                  <a:lnTo>
                    <a:pt x="747" y="777"/>
                  </a:lnTo>
                  <a:lnTo>
                    <a:pt x="742" y="773"/>
                  </a:lnTo>
                  <a:lnTo>
                    <a:pt x="735" y="769"/>
                  </a:lnTo>
                  <a:lnTo>
                    <a:pt x="721" y="761"/>
                  </a:lnTo>
                  <a:lnTo>
                    <a:pt x="710" y="755"/>
                  </a:lnTo>
                  <a:lnTo>
                    <a:pt x="700" y="753"/>
                  </a:lnTo>
                  <a:lnTo>
                    <a:pt x="693" y="751"/>
                  </a:lnTo>
                  <a:lnTo>
                    <a:pt x="679" y="751"/>
                  </a:lnTo>
                  <a:lnTo>
                    <a:pt x="668" y="747"/>
                  </a:lnTo>
                  <a:lnTo>
                    <a:pt x="654" y="741"/>
                  </a:lnTo>
                  <a:lnTo>
                    <a:pt x="642" y="737"/>
                  </a:lnTo>
                  <a:lnTo>
                    <a:pt x="633" y="737"/>
                  </a:lnTo>
                  <a:lnTo>
                    <a:pt x="626" y="739"/>
                  </a:lnTo>
                  <a:lnTo>
                    <a:pt x="619" y="741"/>
                  </a:lnTo>
                  <a:lnTo>
                    <a:pt x="612" y="743"/>
                  </a:lnTo>
                  <a:lnTo>
                    <a:pt x="605" y="745"/>
                  </a:lnTo>
                  <a:lnTo>
                    <a:pt x="598" y="743"/>
                  </a:lnTo>
                  <a:lnTo>
                    <a:pt x="586" y="726"/>
                  </a:lnTo>
                  <a:lnTo>
                    <a:pt x="575" y="704"/>
                  </a:lnTo>
                  <a:lnTo>
                    <a:pt x="572" y="700"/>
                  </a:lnTo>
                  <a:lnTo>
                    <a:pt x="558" y="690"/>
                  </a:lnTo>
                  <a:lnTo>
                    <a:pt x="549" y="684"/>
                  </a:lnTo>
                  <a:lnTo>
                    <a:pt x="535" y="680"/>
                  </a:lnTo>
                  <a:lnTo>
                    <a:pt x="519" y="678"/>
                  </a:lnTo>
                  <a:lnTo>
                    <a:pt x="498" y="676"/>
                  </a:lnTo>
                  <a:lnTo>
                    <a:pt x="479" y="668"/>
                  </a:lnTo>
                  <a:lnTo>
                    <a:pt x="461" y="656"/>
                  </a:lnTo>
                  <a:lnTo>
                    <a:pt x="440" y="646"/>
                  </a:lnTo>
                  <a:lnTo>
                    <a:pt x="423" y="636"/>
                  </a:lnTo>
                  <a:lnTo>
                    <a:pt x="416" y="630"/>
                  </a:lnTo>
                  <a:lnTo>
                    <a:pt x="409" y="625"/>
                  </a:lnTo>
                  <a:lnTo>
                    <a:pt x="398" y="621"/>
                  </a:lnTo>
                  <a:lnTo>
                    <a:pt x="384" y="617"/>
                  </a:lnTo>
                  <a:lnTo>
                    <a:pt x="372" y="617"/>
                  </a:lnTo>
                  <a:lnTo>
                    <a:pt x="365" y="619"/>
                  </a:lnTo>
                  <a:lnTo>
                    <a:pt x="358" y="621"/>
                  </a:lnTo>
                  <a:lnTo>
                    <a:pt x="354" y="623"/>
                  </a:lnTo>
                  <a:lnTo>
                    <a:pt x="349" y="628"/>
                  </a:lnTo>
                  <a:lnTo>
                    <a:pt x="342" y="630"/>
                  </a:lnTo>
                  <a:lnTo>
                    <a:pt x="335" y="628"/>
                  </a:lnTo>
                  <a:lnTo>
                    <a:pt x="326" y="625"/>
                  </a:lnTo>
                  <a:lnTo>
                    <a:pt x="319" y="623"/>
                  </a:lnTo>
                  <a:lnTo>
                    <a:pt x="309" y="621"/>
                  </a:lnTo>
                  <a:lnTo>
                    <a:pt x="302" y="617"/>
                  </a:lnTo>
                  <a:lnTo>
                    <a:pt x="298" y="613"/>
                  </a:lnTo>
                  <a:lnTo>
                    <a:pt x="302" y="603"/>
                  </a:lnTo>
                  <a:lnTo>
                    <a:pt x="307" y="593"/>
                  </a:lnTo>
                  <a:lnTo>
                    <a:pt x="307" y="589"/>
                  </a:lnTo>
                  <a:lnTo>
                    <a:pt x="307" y="583"/>
                  </a:lnTo>
                  <a:lnTo>
                    <a:pt x="302" y="579"/>
                  </a:lnTo>
                  <a:lnTo>
                    <a:pt x="295" y="577"/>
                  </a:lnTo>
                  <a:lnTo>
                    <a:pt x="275" y="573"/>
                  </a:lnTo>
                  <a:lnTo>
                    <a:pt x="251" y="573"/>
                  </a:lnTo>
                  <a:lnTo>
                    <a:pt x="240" y="573"/>
                  </a:lnTo>
                  <a:lnTo>
                    <a:pt x="230" y="575"/>
                  </a:lnTo>
                  <a:lnTo>
                    <a:pt x="221" y="577"/>
                  </a:lnTo>
                  <a:lnTo>
                    <a:pt x="214" y="581"/>
                  </a:lnTo>
                  <a:lnTo>
                    <a:pt x="200" y="589"/>
                  </a:lnTo>
                  <a:lnTo>
                    <a:pt x="186" y="597"/>
                  </a:lnTo>
                  <a:lnTo>
                    <a:pt x="179" y="603"/>
                  </a:lnTo>
                  <a:lnTo>
                    <a:pt x="174" y="607"/>
                  </a:lnTo>
                  <a:lnTo>
                    <a:pt x="170" y="611"/>
                  </a:lnTo>
                  <a:lnTo>
                    <a:pt x="160" y="613"/>
                  </a:lnTo>
                  <a:lnTo>
                    <a:pt x="156" y="613"/>
                  </a:lnTo>
                  <a:lnTo>
                    <a:pt x="149" y="615"/>
                  </a:lnTo>
                  <a:lnTo>
                    <a:pt x="146" y="617"/>
                  </a:lnTo>
                  <a:lnTo>
                    <a:pt x="142" y="619"/>
                  </a:lnTo>
                  <a:lnTo>
                    <a:pt x="137" y="625"/>
                  </a:lnTo>
                  <a:lnTo>
                    <a:pt x="133" y="630"/>
                  </a:lnTo>
                  <a:lnTo>
                    <a:pt x="114" y="636"/>
                  </a:lnTo>
                  <a:lnTo>
                    <a:pt x="100" y="638"/>
                  </a:lnTo>
                  <a:lnTo>
                    <a:pt x="91" y="644"/>
                  </a:lnTo>
                  <a:lnTo>
                    <a:pt x="72" y="656"/>
                  </a:lnTo>
                  <a:lnTo>
                    <a:pt x="60" y="662"/>
                  </a:lnTo>
                  <a:lnTo>
                    <a:pt x="51" y="664"/>
                  </a:lnTo>
                  <a:lnTo>
                    <a:pt x="46" y="664"/>
                  </a:lnTo>
                  <a:lnTo>
                    <a:pt x="44" y="662"/>
                  </a:lnTo>
                  <a:lnTo>
                    <a:pt x="46" y="656"/>
                  </a:lnTo>
                  <a:lnTo>
                    <a:pt x="49" y="652"/>
                  </a:lnTo>
                  <a:lnTo>
                    <a:pt x="49" y="640"/>
                  </a:lnTo>
                  <a:lnTo>
                    <a:pt x="46" y="632"/>
                  </a:lnTo>
                  <a:lnTo>
                    <a:pt x="56" y="623"/>
                  </a:lnTo>
                  <a:lnTo>
                    <a:pt x="63" y="615"/>
                  </a:lnTo>
                  <a:lnTo>
                    <a:pt x="60" y="601"/>
                  </a:lnTo>
                  <a:lnTo>
                    <a:pt x="58" y="581"/>
                  </a:lnTo>
                  <a:lnTo>
                    <a:pt x="58" y="573"/>
                  </a:lnTo>
                  <a:lnTo>
                    <a:pt x="53" y="567"/>
                  </a:lnTo>
                  <a:lnTo>
                    <a:pt x="49" y="563"/>
                  </a:lnTo>
                  <a:lnTo>
                    <a:pt x="42" y="561"/>
                  </a:lnTo>
                  <a:lnTo>
                    <a:pt x="35" y="555"/>
                  </a:lnTo>
                  <a:lnTo>
                    <a:pt x="30" y="547"/>
                  </a:lnTo>
                  <a:lnTo>
                    <a:pt x="25" y="535"/>
                  </a:lnTo>
                  <a:lnTo>
                    <a:pt x="23" y="514"/>
                  </a:lnTo>
                  <a:lnTo>
                    <a:pt x="37" y="476"/>
                  </a:lnTo>
                  <a:lnTo>
                    <a:pt x="42" y="460"/>
                  </a:lnTo>
                  <a:lnTo>
                    <a:pt x="37" y="456"/>
                  </a:lnTo>
                  <a:lnTo>
                    <a:pt x="35" y="452"/>
                  </a:lnTo>
                  <a:lnTo>
                    <a:pt x="35" y="448"/>
                  </a:lnTo>
                  <a:lnTo>
                    <a:pt x="35" y="442"/>
                  </a:lnTo>
                  <a:lnTo>
                    <a:pt x="42" y="436"/>
                  </a:lnTo>
                  <a:lnTo>
                    <a:pt x="49" y="430"/>
                  </a:lnTo>
                  <a:lnTo>
                    <a:pt x="39" y="420"/>
                  </a:lnTo>
                  <a:lnTo>
                    <a:pt x="32" y="410"/>
                  </a:lnTo>
                  <a:lnTo>
                    <a:pt x="37" y="399"/>
                  </a:lnTo>
                  <a:lnTo>
                    <a:pt x="42" y="389"/>
                  </a:lnTo>
                  <a:lnTo>
                    <a:pt x="39" y="383"/>
                  </a:lnTo>
                  <a:lnTo>
                    <a:pt x="30" y="379"/>
                  </a:lnTo>
                  <a:lnTo>
                    <a:pt x="28" y="375"/>
                  </a:lnTo>
                  <a:lnTo>
                    <a:pt x="23" y="369"/>
                  </a:lnTo>
                  <a:lnTo>
                    <a:pt x="21" y="361"/>
                  </a:lnTo>
                  <a:lnTo>
                    <a:pt x="21" y="351"/>
                  </a:lnTo>
                  <a:lnTo>
                    <a:pt x="30" y="337"/>
                  </a:lnTo>
                  <a:lnTo>
                    <a:pt x="44" y="323"/>
                  </a:lnTo>
                  <a:lnTo>
                    <a:pt x="46" y="319"/>
                  </a:lnTo>
                  <a:lnTo>
                    <a:pt x="46" y="317"/>
                  </a:lnTo>
                  <a:lnTo>
                    <a:pt x="46" y="315"/>
                  </a:lnTo>
                  <a:lnTo>
                    <a:pt x="42" y="313"/>
                  </a:lnTo>
                  <a:lnTo>
                    <a:pt x="37" y="313"/>
                  </a:lnTo>
                  <a:lnTo>
                    <a:pt x="35" y="311"/>
                  </a:lnTo>
                  <a:lnTo>
                    <a:pt x="32" y="309"/>
                  </a:lnTo>
                  <a:lnTo>
                    <a:pt x="32" y="305"/>
                  </a:lnTo>
                  <a:lnTo>
                    <a:pt x="42" y="301"/>
                  </a:lnTo>
                  <a:lnTo>
                    <a:pt x="51" y="292"/>
                  </a:lnTo>
                  <a:lnTo>
                    <a:pt x="46" y="284"/>
                  </a:lnTo>
                  <a:lnTo>
                    <a:pt x="39" y="280"/>
                  </a:lnTo>
                  <a:lnTo>
                    <a:pt x="32" y="278"/>
                  </a:lnTo>
                  <a:lnTo>
                    <a:pt x="23" y="276"/>
                  </a:lnTo>
                  <a:lnTo>
                    <a:pt x="16" y="276"/>
                  </a:lnTo>
                  <a:lnTo>
                    <a:pt x="7" y="272"/>
                  </a:lnTo>
                  <a:lnTo>
                    <a:pt x="2" y="268"/>
                  </a:lnTo>
                  <a:lnTo>
                    <a:pt x="0" y="260"/>
                  </a:lnTo>
                  <a:lnTo>
                    <a:pt x="2" y="252"/>
                  </a:lnTo>
                  <a:lnTo>
                    <a:pt x="5" y="246"/>
                  </a:lnTo>
                  <a:lnTo>
                    <a:pt x="7" y="240"/>
                  </a:lnTo>
                  <a:lnTo>
                    <a:pt x="9" y="236"/>
                  </a:lnTo>
                  <a:lnTo>
                    <a:pt x="18" y="228"/>
                  </a:lnTo>
                  <a:lnTo>
                    <a:pt x="28" y="222"/>
                  </a:lnTo>
                  <a:lnTo>
                    <a:pt x="35" y="216"/>
                  </a:lnTo>
                  <a:lnTo>
                    <a:pt x="35" y="212"/>
                  </a:lnTo>
                  <a:lnTo>
                    <a:pt x="35" y="208"/>
                  </a:lnTo>
                  <a:lnTo>
                    <a:pt x="35" y="204"/>
                  </a:lnTo>
                  <a:lnTo>
                    <a:pt x="63" y="185"/>
                  </a:lnTo>
                  <a:lnTo>
                    <a:pt x="98" y="157"/>
                  </a:lnTo>
                  <a:lnTo>
                    <a:pt x="107" y="157"/>
                  </a:lnTo>
                  <a:lnTo>
                    <a:pt x="116" y="157"/>
                  </a:lnTo>
                  <a:lnTo>
                    <a:pt x="130" y="177"/>
                  </a:lnTo>
                  <a:lnTo>
                    <a:pt x="142" y="198"/>
                  </a:lnTo>
                  <a:lnTo>
                    <a:pt x="149" y="204"/>
                  </a:lnTo>
                  <a:lnTo>
                    <a:pt x="153" y="208"/>
                  </a:lnTo>
                  <a:lnTo>
                    <a:pt x="160" y="212"/>
                  </a:lnTo>
                  <a:lnTo>
                    <a:pt x="167" y="214"/>
                  </a:lnTo>
                  <a:lnTo>
                    <a:pt x="181" y="216"/>
                  </a:lnTo>
                  <a:lnTo>
                    <a:pt x="193" y="216"/>
                  </a:lnTo>
                  <a:lnTo>
                    <a:pt x="207" y="214"/>
                  </a:lnTo>
                  <a:lnTo>
                    <a:pt x="216" y="212"/>
                  </a:lnTo>
                  <a:lnTo>
                    <a:pt x="223" y="206"/>
                  </a:lnTo>
                  <a:lnTo>
                    <a:pt x="228" y="202"/>
                  </a:lnTo>
                  <a:lnTo>
                    <a:pt x="235" y="198"/>
                  </a:lnTo>
                  <a:lnTo>
                    <a:pt x="244" y="194"/>
                  </a:lnTo>
                  <a:lnTo>
                    <a:pt x="256" y="192"/>
                  </a:lnTo>
                  <a:lnTo>
                    <a:pt x="272" y="194"/>
                  </a:lnTo>
                  <a:lnTo>
                    <a:pt x="281" y="194"/>
                  </a:lnTo>
                  <a:lnTo>
                    <a:pt x="291" y="189"/>
                  </a:lnTo>
                  <a:lnTo>
                    <a:pt x="300" y="183"/>
                  </a:lnTo>
                  <a:lnTo>
                    <a:pt x="309" y="175"/>
                  </a:lnTo>
                  <a:lnTo>
                    <a:pt x="328" y="157"/>
                  </a:lnTo>
                  <a:lnTo>
                    <a:pt x="342" y="137"/>
                  </a:lnTo>
                  <a:lnTo>
                    <a:pt x="342" y="115"/>
                  </a:lnTo>
                  <a:lnTo>
                    <a:pt x="340" y="93"/>
                  </a:lnTo>
                  <a:lnTo>
                    <a:pt x="333" y="85"/>
                  </a:lnTo>
                  <a:lnTo>
                    <a:pt x="328" y="74"/>
                  </a:lnTo>
                  <a:lnTo>
                    <a:pt x="330" y="72"/>
                  </a:lnTo>
                  <a:lnTo>
                    <a:pt x="335" y="70"/>
                  </a:lnTo>
                  <a:lnTo>
                    <a:pt x="342" y="70"/>
                  </a:lnTo>
                  <a:lnTo>
                    <a:pt x="349" y="70"/>
                  </a:lnTo>
                  <a:lnTo>
                    <a:pt x="363" y="68"/>
                  </a:lnTo>
                  <a:lnTo>
                    <a:pt x="372" y="62"/>
                  </a:lnTo>
                  <a:lnTo>
                    <a:pt x="384" y="66"/>
                  </a:lnTo>
                  <a:lnTo>
                    <a:pt x="398" y="72"/>
                  </a:lnTo>
                  <a:lnTo>
                    <a:pt x="412" y="70"/>
                  </a:lnTo>
                  <a:lnTo>
                    <a:pt x="423" y="72"/>
                  </a:lnTo>
                  <a:lnTo>
                    <a:pt x="433" y="78"/>
                  </a:lnTo>
                  <a:lnTo>
                    <a:pt x="437" y="85"/>
                  </a:lnTo>
                  <a:lnTo>
                    <a:pt x="447" y="87"/>
                  </a:lnTo>
                  <a:lnTo>
                    <a:pt x="461" y="89"/>
                  </a:lnTo>
                  <a:lnTo>
                    <a:pt x="472" y="87"/>
                  </a:lnTo>
                  <a:lnTo>
                    <a:pt x="484" y="83"/>
                  </a:lnTo>
                  <a:lnTo>
                    <a:pt x="493" y="78"/>
                  </a:lnTo>
                  <a:lnTo>
                    <a:pt x="503" y="74"/>
                  </a:lnTo>
                  <a:lnTo>
                    <a:pt x="514" y="70"/>
                  </a:lnTo>
                  <a:lnTo>
                    <a:pt x="521" y="64"/>
                  </a:lnTo>
                  <a:lnTo>
                    <a:pt x="533" y="62"/>
                  </a:lnTo>
                  <a:lnTo>
                    <a:pt x="542" y="60"/>
                  </a:lnTo>
                  <a:lnTo>
                    <a:pt x="554" y="60"/>
                  </a:lnTo>
                  <a:lnTo>
                    <a:pt x="565" y="58"/>
                  </a:lnTo>
                  <a:lnTo>
                    <a:pt x="570" y="56"/>
                  </a:lnTo>
                  <a:lnTo>
                    <a:pt x="575" y="52"/>
                  </a:lnTo>
                  <a:lnTo>
                    <a:pt x="577" y="48"/>
                  </a:lnTo>
                  <a:lnTo>
                    <a:pt x="579" y="42"/>
                  </a:lnTo>
                  <a:lnTo>
                    <a:pt x="596" y="32"/>
                  </a:lnTo>
                  <a:lnTo>
                    <a:pt x="610" y="26"/>
                  </a:lnTo>
                  <a:lnTo>
                    <a:pt x="614" y="18"/>
                  </a:lnTo>
                  <a:lnTo>
                    <a:pt x="621" y="12"/>
                  </a:lnTo>
                  <a:lnTo>
                    <a:pt x="626" y="8"/>
                  </a:lnTo>
                  <a:lnTo>
                    <a:pt x="633" y="4"/>
                  </a:lnTo>
                  <a:lnTo>
                    <a:pt x="647" y="8"/>
                  </a:lnTo>
                  <a:lnTo>
                    <a:pt x="659" y="10"/>
                  </a:lnTo>
                  <a:lnTo>
                    <a:pt x="666" y="14"/>
                  </a:lnTo>
                  <a:lnTo>
                    <a:pt x="672" y="18"/>
                  </a:lnTo>
                  <a:lnTo>
                    <a:pt x="679" y="26"/>
                  </a:lnTo>
                  <a:lnTo>
                    <a:pt x="679" y="34"/>
                  </a:lnTo>
                  <a:lnTo>
                    <a:pt x="679" y="40"/>
                  </a:lnTo>
                  <a:lnTo>
                    <a:pt x="679" y="48"/>
                  </a:lnTo>
                  <a:lnTo>
                    <a:pt x="679" y="50"/>
                  </a:lnTo>
                  <a:lnTo>
                    <a:pt x="682" y="52"/>
                  </a:lnTo>
                  <a:lnTo>
                    <a:pt x="686" y="54"/>
                  </a:lnTo>
                  <a:lnTo>
                    <a:pt x="691" y="56"/>
                  </a:lnTo>
                  <a:lnTo>
                    <a:pt x="696" y="60"/>
                  </a:lnTo>
                  <a:lnTo>
                    <a:pt x="700" y="70"/>
                  </a:lnTo>
                  <a:lnTo>
                    <a:pt x="700" y="78"/>
                  </a:lnTo>
                  <a:lnTo>
                    <a:pt x="703" y="85"/>
                  </a:lnTo>
                  <a:lnTo>
                    <a:pt x="705" y="87"/>
                  </a:lnTo>
                  <a:lnTo>
                    <a:pt x="714" y="91"/>
                  </a:lnTo>
                  <a:lnTo>
                    <a:pt x="721" y="85"/>
                  </a:lnTo>
                  <a:lnTo>
                    <a:pt x="733" y="80"/>
                  </a:lnTo>
                  <a:lnTo>
                    <a:pt x="740" y="80"/>
                  </a:lnTo>
                  <a:lnTo>
                    <a:pt x="745" y="76"/>
                  </a:lnTo>
                  <a:lnTo>
                    <a:pt x="747" y="72"/>
                  </a:lnTo>
                  <a:lnTo>
                    <a:pt x="747" y="66"/>
                  </a:lnTo>
                  <a:lnTo>
                    <a:pt x="749" y="62"/>
                  </a:lnTo>
                  <a:lnTo>
                    <a:pt x="752" y="58"/>
                  </a:lnTo>
                  <a:lnTo>
                    <a:pt x="759" y="54"/>
                  </a:lnTo>
                  <a:lnTo>
                    <a:pt x="773" y="54"/>
                  </a:lnTo>
                  <a:lnTo>
                    <a:pt x="782" y="54"/>
                  </a:lnTo>
                  <a:lnTo>
                    <a:pt x="789" y="52"/>
                  </a:lnTo>
                  <a:lnTo>
                    <a:pt x="794" y="46"/>
                  </a:lnTo>
                  <a:lnTo>
                    <a:pt x="796" y="42"/>
                  </a:lnTo>
                  <a:lnTo>
                    <a:pt x="800" y="36"/>
                  </a:lnTo>
                  <a:lnTo>
                    <a:pt x="803" y="30"/>
                  </a:lnTo>
                  <a:lnTo>
                    <a:pt x="805" y="28"/>
                  </a:lnTo>
                  <a:lnTo>
                    <a:pt x="812" y="26"/>
                  </a:lnTo>
                  <a:lnTo>
                    <a:pt x="817" y="26"/>
                  </a:lnTo>
                  <a:lnTo>
                    <a:pt x="819" y="24"/>
                  </a:lnTo>
                  <a:lnTo>
                    <a:pt x="821" y="22"/>
                  </a:lnTo>
                  <a:lnTo>
                    <a:pt x="821" y="18"/>
                  </a:lnTo>
                  <a:lnTo>
                    <a:pt x="826" y="12"/>
                  </a:lnTo>
                  <a:lnTo>
                    <a:pt x="831" y="8"/>
                  </a:lnTo>
                  <a:lnTo>
                    <a:pt x="842" y="4"/>
                  </a:lnTo>
                  <a:lnTo>
                    <a:pt x="861" y="0"/>
                  </a:lnTo>
                  <a:lnTo>
                    <a:pt x="866" y="2"/>
                  </a:lnTo>
                  <a:lnTo>
                    <a:pt x="873" y="4"/>
                  </a:lnTo>
                  <a:lnTo>
                    <a:pt x="875" y="10"/>
                  </a:lnTo>
                  <a:lnTo>
                    <a:pt x="882" y="14"/>
                  </a:lnTo>
                  <a:lnTo>
                    <a:pt x="889" y="20"/>
                  </a:lnTo>
                  <a:lnTo>
                    <a:pt x="898" y="26"/>
                  </a:lnTo>
                  <a:lnTo>
                    <a:pt x="912" y="30"/>
                  </a:lnTo>
                  <a:lnTo>
                    <a:pt x="933" y="32"/>
                  </a:lnTo>
                  <a:lnTo>
                    <a:pt x="938" y="40"/>
                  </a:lnTo>
                  <a:lnTo>
                    <a:pt x="945" y="46"/>
                  </a:lnTo>
                  <a:lnTo>
                    <a:pt x="952" y="44"/>
                  </a:lnTo>
                  <a:lnTo>
                    <a:pt x="954" y="40"/>
                  </a:lnTo>
                  <a:lnTo>
                    <a:pt x="956" y="38"/>
                  </a:lnTo>
                  <a:lnTo>
                    <a:pt x="959" y="38"/>
                  </a:lnTo>
                  <a:lnTo>
                    <a:pt x="963" y="40"/>
                  </a:lnTo>
                  <a:lnTo>
                    <a:pt x="968" y="54"/>
                  </a:lnTo>
                  <a:lnTo>
                    <a:pt x="977" y="56"/>
                  </a:lnTo>
                  <a:lnTo>
                    <a:pt x="982" y="58"/>
                  </a:lnTo>
                  <a:lnTo>
                    <a:pt x="984" y="60"/>
                  </a:lnTo>
                  <a:lnTo>
                    <a:pt x="987" y="64"/>
                  </a:lnTo>
                  <a:lnTo>
                    <a:pt x="987" y="70"/>
                  </a:lnTo>
                  <a:lnTo>
                    <a:pt x="987" y="80"/>
                  </a:lnTo>
                  <a:lnTo>
                    <a:pt x="989" y="91"/>
                  </a:lnTo>
                  <a:lnTo>
                    <a:pt x="996" y="97"/>
                  </a:lnTo>
                  <a:lnTo>
                    <a:pt x="1005" y="103"/>
                  </a:lnTo>
                  <a:lnTo>
                    <a:pt x="1010" y="107"/>
                  </a:lnTo>
                  <a:lnTo>
                    <a:pt x="1015" y="115"/>
                  </a:lnTo>
                  <a:lnTo>
                    <a:pt x="1017" y="121"/>
                  </a:lnTo>
                  <a:lnTo>
                    <a:pt x="1017" y="131"/>
                  </a:lnTo>
                  <a:lnTo>
                    <a:pt x="1017" y="141"/>
                  </a:lnTo>
                  <a:lnTo>
                    <a:pt x="1024" y="153"/>
                  </a:lnTo>
                  <a:lnTo>
                    <a:pt x="1033" y="165"/>
                  </a:lnTo>
                  <a:lnTo>
                    <a:pt x="1038" y="173"/>
                  </a:lnTo>
                  <a:lnTo>
                    <a:pt x="1040" y="181"/>
                  </a:lnTo>
                  <a:lnTo>
                    <a:pt x="1040" y="189"/>
                  </a:lnTo>
                  <a:lnTo>
                    <a:pt x="1038" y="198"/>
                  </a:lnTo>
                  <a:lnTo>
                    <a:pt x="1038" y="212"/>
                  </a:lnTo>
                  <a:lnTo>
                    <a:pt x="1036" y="228"/>
                  </a:lnTo>
                  <a:lnTo>
                    <a:pt x="1036" y="236"/>
                  </a:lnTo>
                  <a:lnTo>
                    <a:pt x="1031" y="242"/>
                  </a:lnTo>
                  <a:lnTo>
                    <a:pt x="1029" y="242"/>
                  </a:lnTo>
                  <a:lnTo>
                    <a:pt x="1024" y="244"/>
                  </a:lnTo>
                  <a:lnTo>
                    <a:pt x="1019" y="242"/>
                  </a:lnTo>
                  <a:lnTo>
                    <a:pt x="1015" y="240"/>
                  </a:lnTo>
                  <a:lnTo>
                    <a:pt x="1003" y="236"/>
                  </a:lnTo>
                  <a:lnTo>
                    <a:pt x="996" y="234"/>
                  </a:lnTo>
                  <a:lnTo>
                    <a:pt x="991" y="234"/>
                  </a:lnTo>
                  <a:lnTo>
                    <a:pt x="982" y="240"/>
                  </a:lnTo>
                  <a:lnTo>
                    <a:pt x="980" y="246"/>
                  </a:lnTo>
                  <a:lnTo>
                    <a:pt x="982" y="254"/>
                  </a:lnTo>
                  <a:lnTo>
                    <a:pt x="987" y="262"/>
                  </a:lnTo>
                  <a:lnTo>
                    <a:pt x="989" y="264"/>
                  </a:lnTo>
                  <a:lnTo>
                    <a:pt x="994" y="272"/>
                  </a:lnTo>
                  <a:lnTo>
                    <a:pt x="998" y="276"/>
                  </a:lnTo>
                  <a:lnTo>
                    <a:pt x="1003" y="278"/>
                  </a:lnTo>
                  <a:lnTo>
                    <a:pt x="1010" y="282"/>
                  </a:lnTo>
                  <a:lnTo>
                    <a:pt x="1008" y="294"/>
                  </a:lnTo>
                  <a:lnTo>
                    <a:pt x="1005" y="309"/>
                  </a:lnTo>
                  <a:lnTo>
                    <a:pt x="1010" y="311"/>
                  </a:lnTo>
                  <a:lnTo>
                    <a:pt x="1017" y="311"/>
                  </a:lnTo>
                  <a:lnTo>
                    <a:pt x="1026" y="319"/>
                  </a:lnTo>
                  <a:lnTo>
                    <a:pt x="1033" y="327"/>
                  </a:lnTo>
                  <a:lnTo>
                    <a:pt x="1057" y="329"/>
                  </a:lnTo>
                  <a:lnTo>
                    <a:pt x="1075" y="327"/>
                  </a:lnTo>
                  <a:lnTo>
                    <a:pt x="1063" y="351"/>
                  </a:lnTo>
                  <a:lnTo>
                    <a:pt x="1050" y="373"/>
                  </a:lnTo>
                  <a:lnTo>
                    <a:pt x="1033" y="393"/>
                  </a:lnTo>
                  <a:lnTo>
                    <a:pt x="1017" y="412"/>
                  </a:lnTo>
                  <a:lnTo>
                    <a:pt x="996" y="436"/>
                  </a:lnTo>
                  <a:lnTo>
                    <a:pt x="970" y="462"/>
                  </a:lnTo>
                  <a:lnTo>
                    <a:pt x="959" y="474"/>
                  </a:lnTo>
                  <a:lnTo>
                    <a:pt x="949" y="480"/>
                  </a:lnTo>
                  <a:lnTo>
                    <a:pt x="942" y="482"/>
                  </a:lnTo>
                  <a:lnTo>
                    <a:pt x="938" y="482"/>
                  </a:lnTo>
                  <a:lnTo>
                    <a:pt x="935" y="480"/>
                  </a:lnTo>
                  <a:lnTo>
                    <a:pt x="931" y="476"/>
                  </a:lnTo>
                  <a:lnTo>
                    <a:pt x="926" y="460"/>
                  </a:lnTo>
                  <a:lnTo>
                    <a:pt x="922" y="444"/>
                  </a:lnTo>
                  <a:lnTo>
                    <a:pt x="915" y="444"/>
                  </a:lnTo>
                  <a:lnTo>
                    <a:pt x="908" y="444"/>
                  </a:lnTo>
                  <a:lnTo>
                    <a:pt x="905" y="444"/>
                  </a:lnTo>
                  <a:lnTo>
                    <a:pt x="901" y="446"/>
                  </a:lnTo>
                  <a:lnTo>
                    <a:pt x="896" y="448"/>
                  </a:lnTo>
                  <a:lnTo>
                    <a:pt x="894" y="450"/>
                  </a:lnTo>
                  <a:lnTo>
                    <a:pt x="894" y="456"/>
                  </a:lnTo>
                  <a:lnTo>
                    <a:pt x="896" y="460"/>
                  </a:lnTo>
                  <a:lnTo>
                    <a:pt x="901" y="464"/>
                  </a:lnTo>
                  <a:lnTo>
                    <a:pt x="910" y="470"/>
                  </a:lnTo>
                  <a:lnTo>
                    <a:pt x="915" y="474"/>
                  </a:lnTo>
                  <a:lnTo>
                    <a:pt x="915" y="480"/>
                  </a:lnTo>
                  <a:lnTo>
                    <a:pt x="912" y="484"/>
                  </a:lnTo>
                  <a:lnTo>
                    <a:pt x="908" y="488"/>
                  </a:lnTo>
                  <a:lnTo>
                    <a:pt x="901" y="492"/>
                  </a:lnTo>
                  <a:lnTo>
                    <a:pt x="894" y="494"/>
                  </a:lnTo>
                  <a:lnTo>
                    <a:pt x="889" y="496"/>
                  </a:lnTo>
                  <a:lnTo>
                    <a:pt x="887" y="494"/>
                  </a:lnTo>
                  <a:lnTo>
                    <a:pt x="884" y="494"/>
                  </a:lnTo>
                  <a:lnTo>
                    <a:pt x="882" y="500"/>
                  </a:lnTo>
                  <a:lnTo>
                    <a:pt x="880" y="506"/>
                  </a:lnTo>
                  <a:lnTo>
                    <a:pt x="880" y="514"/>
                  </a:lnTo>
                  <a:lnTo>
                    <a:pt x="884" y="533"/>
                  </a:lnTo>
                  <a:lnTo>
                    <a:pt x="882" y="545"/>
                  </a:lnTo>
                  <a:lnTo>
                    <a:pt x="882" y="549"/>
                  </a:lnTo>
                  <a:lnTo>
                    <a:pt x="880" y="551"/>
                  </a:lnTo>
                  <a:lnTo>
                    <a:pt x="875" y="551"/>
                  </a:lnTo>
                  <a:lnTo>
                    <a:pt x="870" y="551"/>
                  </a:lnTo>
                  <a:lnTo>
                    <a:pt x="870" y="553"/>
                  </a:lnTo>
                  <a:lnTo>
                    <a:pt x="868" y="557"/>
                  </a:lnTo>
                  <a:lnTo>
                    <a:pt x="868" y="561"/>
                  </a:lnTo>
                  <a:lnTo>
                    <a:pt x="868" y="565"/>
                  </a:lnTo>
                  <a:lnTo>
                    <a:pt x="870" y="567"/>
                  </a:lnTo>
                  <a:lnTo>
                    <a:pt x="873" y="571"/>
                  </a:lnTo>
                  <a:lnTo>
                    <a:pt x="877" y="573"/>
                  </a:lnTo>
                  <a:lnTo>
                    <a:pt x="880" y="577"/>
                  </a:lnTo>
                  <a:lnTo>
                    <a:pt x="880" y="581"/>
                  </a:lnTo>
                  <a:lnTo>
                    <a:pt x="880" y="585"/>
                  </a:lnTo>
                  <a:lnTo>
                    <a:pt x="875" y="593"/>
                  </a:lnTo>
                  <a:lnTo>
                    <a:pt x="870" y="603"/>
                  </a:lnTo>
                  <a:lnTo>
                    <a:pt x="863" y="619"/>
                  </a:lnTo>
                  <a:lnTo>
                    <a:pt x="856" y="640"/>
                  </a:lnTo>
                  <a:lnTo>
                    <a:pt x="856" y="652"/>
                  </a:lnTo>
                  <a:lnTo>
                    <a:pt x="856" y="666"/>
                  </a:lnTo>
                  <a:lnTo>
                    <a:pt x="856" y="684"/>
                  </a:lnTo>
                  <a:lnTo>
                    <a:pt x="859" y="704"/>
                  </a:lnTo>
                  <a:lnTo>
                    <a:pt x="863" y="720"/>
                  </a:lnTo>
                  <a:lnTo>
                    <a:pt x="866" y="732"/>
                  </a:lnTo>
                  <a:lnTo>
                    <a:pt x="866" y="743"/>
                  </a:lnTo>
                  <a:lnTo>
                    <a:pt x="866" y="751"/>
                  </a:lnTo>
                  <a:lnTo>
                    <a:pt x="866" y="759"/>
                  </a:lnTo>
                  <a:lnTo>
                    <a:pt x="870" y="767"/>
                  </a:lnTo>
                  <a:lnTo>
                    <a:pt x="856" y="807"/>
                  </a:lnTo>
                  <a:lnTo>
                    <a:pt x="840" y="846"/>
                  </a:lnTo>
                  <a:lnTo>
                    <a:pt x="833" y="864"/>
                  </a:lnTo>
                  <a:lnTo>
                    <a:pt x="826" y="882"/>
                  </a:lnTo>
                  <a:lnTo>
                    <a:pt x="821" y="904"/>
                  </a:lnTo>
                  <a:lnTo>
                    <a:pt x="814" y="926"/>
                  </a:lnTo>
                  <a:lnTo>
                    <a:pt x="819" y="950"/>
                  </a:lnTo>
                  <a:lnTo>
                    <a:pt x="819" y="969"/>
                  </a:lnTo>
                  <a:lnTo>
                    <a:pt x="805" y="981"/>
                  </a:lnTo>
                  <a:lnTo>
                    <a:pt x="789" y="989"/>
                  </a:lnTo>
                  <a:lnTo>
                    <a:pt x="775" y="1001"/>
                  </a:lnTo>
                  <a:lnTo>
                    <a:pt x="759" y="1019"/>
                  </a:lnTo>
                  <a:lnTo>
                    <a:pt x="731" y="1001"/>
                  </a:lnTo>
                  <a:lnTo>
                    <a:pt x="700" y="979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Freeform 126"/>
            <p:cNvSpPr>
              <a:spLocks/>
            </p:cNvSpPr>
            <p:nvPr/>
          </p:nvSpPr>
          <p:spPr bwMode="auto">
            <a:xfrm>
              <a:off x="5285952" y="4346400"/>
              <a:ext cx="411412" cy="261056"/>
            </a:xfrm>
            <a:custGeom>
              <a:avLst/>
              <a:gdLst>
                <a:gd name="T0" fmla="*/ 1 w 449"/>
                <a:gd name="T1" fmla="*/ 1 h 259"/>
                <a:gd name="T2" fmla="*/ 1 w 449"/>
                <a:gd name="T3" fmla="*/ 1 h 259"/>
                <a:gd name="T4" fmla="*/ 1 w 449"/>
                <a:gd name="T5" fmla="*/ 1 h 259"/>
                <a:gd name="T6" fmla="*/ 1 w 449"/>
                <a:gd name="T7" fmla="*/ 1 h 259"/>
                <a:gd name="T8" fmla="*/ 1 w 449"/>
                <a:gd name="T9" fmla="*/ 1 h 259"/>
                <a:gd name="T10" fmla="*/ 1 w 449"/>
                <a:gd name="T11" fmla="*/ 0 h 259"/>
                <a:gd name="T12" fmla="*/ 1 w 449"/>
                <a:gd name="T13" fmla="*/ 1 h 259"/>
                <a:gd name="T14" fmla="*/ 1 w 449"/>
                <a:gd name="T15" fmla="*/ 1 h 259"/>
                <a:gd name="T16" fmla="*/ 1 w 449"/>
                <a:gd name="T17" fmla="*/ 1 h 259"/>
                <a:gd name="T18" fmla="*/ 1 w 449"/>
                <a:gd name="T19" fmla="*/ 1 h 259"/>
                <a:gd name="T20" fmla="*/ 1 w 449"/>
                <a:gd name="T21" fmla="*/ 1 h 259"/>
                <a:gd name="T22" fmla="*/ 1 w 449"/>
                <a:gd name="T23" fmla="*/ 1 h 259"/>
                <a:gd name="T24" fmla="*/ 1 w 449"/>
                <a:gd name="T25" fmla="*/ 1 h 259"/>
                <a:gd name="T26" fmla="*/ 1 w 449"/>
                <a:gd name="T27" fmla="*/ 1 h 259"/>
                <a:gd name="T28" fmla="*/ 1 w 449"/>
                <a:gd name="T29" fmla="*/ 1 h 259"/>
                <a:gd name="T30" fmla="*/ 1 w 449"/>
                <a:gd name="T31" fmla="*/ 1 h 259"/>
                <a:gd name="T32" fmla="*/ 1 w 449"/>
                <a:gd name="T33" fmla="*/ 1 h 259"/>
                <a:gd name="T34" fmla="*/ 1 w 449"/>
                <a:gd name="T35" fmla="*/ 1 h 259"/>
                <a:gd name="T36" fmla="*/ 1 w 449"/>
                <a:gd name="T37" fmla="*/ 1 h 259"/>
                <a:gd name="T38" fmla="*/ 1 w 449"/>
                <a:gd name="T39" fmla="*/ 1 h 259"/>
                <a:gd name="T40" fmla="*/ 1 w 449"/>
                <a:gd name="T41" fmla="*/ 1 h 259"/>
                <a:gd name="T42" fmla="*/ 1 w 449"/>
                <a:gd name="T43" fmla="*/ 1 h 259"/>
                <a:gd name="T44" fmla="*/ 1 w 449"/>
                <a:gd name="T45" fmla="*/ 1 h 259"/>
                <a:gd name="T46" fmla="*/ 1 w 449"/>
                <a:gd name="T47" fmla="*/ 1 h 259"/>
                <a:gd name="T48" fmla="*/ 1 w 449"/>
                <a:gd name="T49" fmla="*/ 1 h 259"/>
                <a:gd name="T50" fmla="*/ 1 w 449"/>
                <a:gd name="T51" fmla="*/ 1 h 259"/>
                <a:gd name="T52" fmla="*/ 1 w 449"/>
                <a:gd name="T53" fmla="*/ 1 h 259"/>
                <a:gd name="T54" fmla="*/ 1 w 449"/>
                <a:gd name="T55" fmla="*/ 1 h 259"/>
                <a:gd name="T56" fmla="*/ 1 w 449"/>
                <a:gd name="T57" fmla="*/ 1 h 259"/>
                <a:gd name="T58" fmla="*/ 1 w 449"/>
                <a:gd name="T59" fmla="*/ 1 h 259"/>
                <a:gd name="T60" fmla="*/ 1 w 449"/>
                <a:gd name="T61" fmla="*/ 1 h 259"/>
                <a:gd name="T62" fmla="*/ 1 w 449"/>
                <a:gd name="T63" fmla="*/ 1 h 259"/>
                <a:gd name="T64" fmla="*/ 1 w 449"/>
                <a:gd name="T65" fmla="*/ 1 h 259"/>
                <a:gd name="T66" fmla="*/ 1 w 449"/>
                <a:gd name="T67" fmla="*/ 1 h 259"/>
                <a:gd name="T68" fmla="*/ 1 w 449"/>
                <a:gd name="T69" fmla="*/ 1 h 259"/>
                <a:gd name="T70" fmla="*/ 1 w 449"/>
                <a:gd name="T71" fmla="*/ 1 h 259"/>
                <a:gd name="T72" fmla="*/ 1 w 449"/>
                <a:gd name="T73" fmla="*/ 1 h 259"/>
                <a:gd name="T74" fmla="*/ 1 w 449"/>
                <a:gd name="T75" fmla="*/ 1 h 259"/>
                <a:gd name="T76" fmla="*/ 1 w 449"/>
                <a:gd name="T77" fmla="*/ 1 h 259"/>
                <a:gd name="T78" fmla="*/ 1 w 449"/>
                <a:gd name="T79" fmla="*/ 1 h 259"/>
                <a:gd name="T80" fmla="*/ 1 w 449"/>
                <a:gd name="T81" fmla="*/ 1 h 259"/>
                <a:gd name="T82" fmla="*/ 1 w 449"/>
                <a:gd name="T83" fmla="*/ 1 h 259"/>
                <a:gd name="T84" fmla="*/ 1 w 449"/>
                <a:gd name="T85" fmla="*/ 1 h 259"/>
                <a:gd name="T86" fmla="*/ 1 w 449"/>
                <a:gd name="T87" fmla="*/ 1 h 259"/>
                <a:gd name="T88" fmla="*/ 1 w 449"/>
                <a:gd name="T89" fmla="*/ 1 h 259"/>
                <a:gd name="T90" fmla="*/ 1 w 449"/>
                <a:gd name="T91" fmla="*/ 1 h 259"/>
                <a:gd name="T92" fmla="*/ 1 w 449"/>
                <a:gd name="T93" fmla="*/ 1 h 259"/>
                <a:gd name="T94" fmla="*/ 1 w 449"/>
                <a:gd name="T95" fmla="*/ 1 h 259"/>
                <a:gd name="T96" fmla="*/ 1 w 449"/>
                <a:gd name="T97" fmla="*/ 1 h 259"/>
                <a:gd name="T98" fmla="*/ 1 w 449"/>
                <a:gd name="T99" fmla="*/ 1 h 259"/>
                <a:gd name="T100" fmla="*/ 1 w 449"/>
                <a:gd name="T101" fmla="*/ 1 h 259"/>
                <a:gd name="T102" fmla="*/ 1 w 449"/>
                <a:gd name="T103" fmla="*/ 1 h 259"/>
                <a:gd name="T104" fmla="*/ 1 w 449"/>
                <a:gd name="T105" fmla="*/ 1 h 259"/>
                <a:gd name="T106" fmla="*/ 1 w 449"/>
                <a:gd name="T107" fmla="*/ 1 h 259"/>
                <a:gd name="T108" fmla="*/ 1 w 449"/>
                <a:gd name="T109" fmla="*/ 1 h 259"/>
                <a:gd name="T110" fmla="*/ 1 w 449"/>
                <a:gd name="T111" fmla="*/ 1 h 259"/>
                <a:gd name="T112" fmla="*/ 1 w 449"/>
                <a:gd name="T113" fmla="*/ 1 h 259"/>
                <a:gd name="T114" fmla="*/ 1 w 449"/>
                <a:gd name="T115" fmla="*/ 1 h 259"/>
                <a:gd name="T116" fmla="*/ 1 w 449"/>
                <a:gd name="T117" fmla="*/ 1 h 259"/>
                <a:gd name="T118" fmla="*/ 1 w 449"/>
                <a:gd name="T119" fmla="*/ 1 h 259"/>
                <a:gd name="T120" fmla="*/ 1 w 449"/>
                <a:gd name="T121" fmla="*/ 1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9"/>
                <a:gd name="T184" fmla="*/ 0 h 259"/>
                <a:gd name="T185" fmla="*/ 449 w 449"/>
                <a:gd name="T186" fmla="*/ 259 h 2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9" h="259">
                  <a:moveTo>
                    <a:pt x="449" y="57"/>
                  </a:moveTo>
                  <a:lnTo>
                    <a:pt x="435" y="49"/>
                  </a:lnTo>
                  <a:lnTo>
                    <a:pt x="418" y="45"/>
                  </a:lnTo>
                  <a:lnTo>
                    <a:pt x="404" y="43"/>
                  </a:lnTo>
                  <a:lnTo>
                    <a:pt x="388" y="41"/>
                  </a:lnTo>
                  <a:lnTo>
                    <a:pt x="377" y="39"/>
                  </a:lnTo>
                  <a:lnTo>
                    <a:pt x="367" y="31"/>
                  </a:lnTo>
                  <a:lnTo>
                    <a:pt x="363" y="27"/>
                  </a:lnTo>
                  <a:lnTo>
                    <a:pt x="363" y="21"/>
                  </a:lnTo>
                  <a:lnTo>
                    <a:pt x="360" y="12"/>
                  </a:lnTo>
                  <a:lnTo>
                    <a:pt x="363" y="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6" y="2"/>
                  </a:lnTo>
                  <a:lnTo>
                    <a:pt x="339" y="2"/>
                  </a:lnTo>
                  <a:lnTo>
                    <a:pt x="325" y="19"/>
                  </a:lnTo>
                  <a:lnTo>
                    <a:pt x="309" y="37"/>
                  </a:lnTo>
                  <a:lnTo>
                    <a:pt x="302" y="47"/>
                  </a:lnTo>
                  <a:lnTo>
                    <a:pt x="297" y="57"/>
                  </a:lnTo>
                  <a:lnTo>
                    <a:pt x="293" y="67"/>
                  </a:lnTo>
                  <a:lnTo>
                    <a:pt x="293" y="77"/>
                  </a:lnTo>
                  <a:lnTo>
                    <a:pt x="290" y="81"/>
                  </a:lnTo>
                  <a:lnTo>
                    <a:pt x="288" y="85"/>
                  </a:lnTo>
                  <a:lnTo>
                    <a:pt x="286" y="89"/>
                  </a:lnTo>
                  <a:lnTo>
                    <a:pt x="281" y="93"/>
                  </a:lnTo>
                  <a:lnTo>
                    <a:pt x="269" y="99"/>
                  </a:lnTo>
                  <a:lnTo>
                    <a:pt x="256" y="105"/>
                  </a:lnTo>
                  <a:lnTo>
                    <a:pt x="225" y="115"/>
                  </a:lnTo>
                  <a:lnTo>
                    <a:pt x="207" y="121"/>
                  </a:lnTo>
                  <a:lnTo>
                    <a:pt x="200" y="123"/>
                  </a:lnTo>
                  <a:lnTo>
                    <a:pt x="193" y="125"/>
                  </a:lnTo>
                  <a:lnTo>
                    <a:pt x="183" y="125"/>
                  </a:lnTo>
                  <a:lnTo>
                    <a:pt x="176" y="123"/>
                  </a:lnTo>
                  <a:lnTo>
                    <a:pt x="158" y="119"/>
                  </a:lnTo>
                  <a:lnTo>
                    <a:pt x="139" y="117"/>
                  </a:lnTo>
                  <a:lnTo>
                    <a:pt x="109" y="123"/>
                  </a:lnTo>
                  <a:lnTo>
                    <a:pt x="81" y="132"/>
                  </a:lnTo>
                  <a:lnTo>
                    <a:pt x="60" y="138"/>
                  </a:lnTo>
                  <a:lnTo>
                    <a:pt x="41" y="142"/>
                  </a:lnTo>
                  <a:lnTo>
                    <a:pt x="23" y="148"/>
                  </a:lnTo>
                  <a:lnTo>
                    <a:pt x="4" y="156"/>
                  </a:lnTo>
                  <a:lnTo>
                    <a:pt x="13" y="162"/>
                  </a:lnTo>
                  <a:lnTo>
                    <a:pt x="23" y="170"/>
                  </a:lnTo>
                  <a:lnTo>
                    <a:pt x="48" y="174"/>
                  </a:lnTo>
                  <a:lnTo>
                    <a:pt x="74" y="174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4" y="188"/>
                  </a:lnTo>
                  <a:lnTo>
                    <a:pt x="69" y="190"/>
                  </a:lnTo>
                  <a:lnTo>
                    <a:pt x="62" y="196"/>
                  </a:lnTo>
                  <a:lnTo>
                    <a:pt x="53" y="198"/>
                  </a:lnTo>
                  <a:lnTo>
                    <a:pt x="34" y="202"/>
                  </a:lnTo>
                  <a:lnTo>
                    <a:pt x="18" y="204"/>
                  </a:lnTo>
                  <a:lnTo>
                    <a:pt x="11" y="208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9" y="249"/>
                  </a:lnTo>
                  <a:lnTo>
                    <a:pt x="18" y="259"/>
                  </a:lnTo>
                  <a:lnTo>
                    <a:pt x="25" y="257"/>
                  </a:lnTo>
                  <a:lnTo>
                    <a:pt x="30" y="253"/>
                  </a:lnTo>
                  <a:lnTo>
                    <a:pt x="34" y="249"/>
                  </a:lnTo>
                  <a:lnTo>
                    <a:pt x="37" y="243"/>
                  </a:lnTo>
                  <a:lnTo>
                    <a:pt x="30" y="239"/>
                  </a:lnTo>
                  <a:lnTo>
                    <a:pt x="23" y="228"/>
                  </a:lnTo>
                  <a:lnTo>
                    <a:pt x="32" y="222"/>
                  </a:lnTo>
                  <a:lnTo>
                    <a:pt x="46" y="216"/>
                  </a:lnTo>
                  <a:lnTo>
                    <a:pt x="55" y="218"/>
                  </a:lnTo>
                  <a:lnTo>
                    <a:pt x="69" y="226"/>
                  </a:lnTo>
                  <a:lnTo>
                    <a:pt x="83" y="220"/>
                  </a:lnTo>
                  <a:lnTo>
                    <a:pt x="102" y="214"/>
                  </a:lnTo>
                  <a:lnTo>
                    <a:pt x="111" y="214"/>
                  </a:lnTo>
                  <a:lnTo>
                    <a:pt x="116" y="218"/>
                  </a:lnTo>
                  <a:lnTo>
                    <a:pt x="114" y="218"/>
                  </a:lnTo>
                  <a:lnTo>
                    <a:pt x="104" y="220"/>
                  </a:lnTo>
                  <a:lnTo>
                    <a:pt x="102" y="220"/>
                  </a:lnTo>
                  <a:lnTo>
                    <a:pt x="97" y="222"/>
                  </a:lnTo>
                  <a:lnTo>
                    <a:pt x="95" y="224"/>
                  </a:lnTo>
                  <a:lnTo>
                    <a:pt x="95" y="228"/>
                  </a:lnTo>
                  <a:lnTo>
                    <a:pt x="114" y="226"/>
                  </a:lnTo>
                  <a:lnTo>
                    <a:pt x="137" y="226"/>
                  </a:lnTo>
                  <a:lnTo>
                    <a:pt x="158" y="224"/>
                  </a:lnTo>
                  <a:lnTo>
                    <a:pt x="176" y="224"/>
                  </a:lnTo>
                  <a:lnTo>
                    <a:pt x="181" y="200"/>
                  </a:lnTo>
                  <a:lnTo>
                    <a:pt x="188" y="200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5" y="204"/>
                  </a:lnTo>
                  <a:lnTo>
                    <a:pt x="193" y="212"/>
                  </a:lnTo>
                  <a:lnTo>
                    <a:pt x="188" y="222"/>
                  </a:lnTo>
                  <a:lnTo>
                    <a:pt x="195" y="224"/>
                  </a:lnTo>
                  <a:lnTo>
                    <a:pt x="207" y="224"/>
                  </a:lnTo>
                  <a:lnTo>
                    <a:pt x="218" y="224"/>
                  </a:lnTo>
                  <a:lnTo>
                    <a:pt x="232" y="224"/>
                  </a:lnTo>
                  <a:lnTo>
                    <a:pt x="260" y="222"/>
                  </a:lnTo>
                  <a:lnTo>
                    <a:pt x="276" y="222"/>
                  </a:lnTo>
                  <a:lnTo>
                    <a:pt x="290" y="226"/>
                  </a:lnTo>
                  <a:lnTo>
                    <a:pt x="302" y="228"/>
                  </a:lnTo>
                  <a:lnTo>
                    <a:pt x="311" y="226"/>
                  </a:lnTo>
                  <a:lnTo>
                    <a:pt x="316" y="224"/>
                  </a:lnTo>
                  <a:lnTo>
                    <a:pt x="321" y="220"/>
                  </a:lnTo>
                  <a:lnTo>
                    <a:pt x="323" y="216"/>
                  </a:lnTo>
                  <a:lnTo>
                    <a:pt x="323" y="212"/>
                  </a:lnTo>
                  <a:lnTo>
                    <a:pt x="321" y="210"/>
                  </a:lnTo>
                  <a:lnTo>
                    <a:pt x="318" y="206"/>
                  </a:lnTo>
                  <a:lnTo>
                    <a:pt x="318" y="200"/>
                  </a:lnTo>
                  <a:lnTo>
                    <a:pt x="321" y="194"/>
                  </a:lnTo>
                  <a:lnTo>
                    <a:pt x="325" y="186"/>
                  </a:lnTo>
                  <a:lnTo>
                    <a:pt x="332" y="180"/>
                  </a:lnTo>
                  <a:lnTo>
                    <a:pt x="342" y="172"/>
                  </a:lnTo>
                  <a:lnTo>
                    <a:pt x="353" y="166"/>
                  </a:lnTo>
                  <a:lnTo>
                    <a:pt x="363" y="162"/>
                  </a:lnTo>
                  <a:lnTo>
                    <a:pt x="393" y="156"/>
                  </a:lnTo>
                  <a:lnTo>
                    <a:pt x="416" y="150"/>
                  </a:lnTo>
                  <a:lnTo>
                    <a:pt x="425" y="144"/>
                  </a:lnTo>
                  <a:lnTo>
                    <a:pt x="435" y="140"/>
                  </a:lnTo>
                  <a:lnTo>
                    <a:pt x="439" y="132"/>
                  </a:lnTo>
                  <a:lnTo>
                    <a:pt x="439" y="121"/>
                  </a:lnTo>
                  <a:lnTo>
                    <a:pt x="439" y="99"/>
                  </a:lnTo>
                  <a:lnTo>
                    <a:pt x="439" y="71"/>
                  </a:lnTo>
                  <a:lnTo>
                    <a:pt x="444" y="63"/>
                  </a:lnTo>
                  <a:lnTo>
                    <a:pt x="449" y="57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Freeform 127"/>
            <p:cNvSpPr>
              <a:spLocks/>
            </p:cNvSpPr>
            <p:nvPr/>
          </p:nvSpPr>
          <p:spPr bwMode="auto">
            <a:xfrm>
              <a:off x="5285952" y="4346400"/>
              <a:ext cx="411412" cy="261056"/>
            </a:xfrm>
            <a:custGeom>
              <a:avLst/>
              <a:gdLst>
                <a:gd name="T0" fmla="*/ 1 w 449"/>
                <a:gd name="T1" fmla="*/ 1 h 259"/>
                <a:gd name="T2" fmla="*/ 1 w 449"/>
                <a:gd name="T3" fmla="*/ 1 h 259"/>
                <a:gd name="T4" fmla="*/ 1 w 449"/>
                <a:gd name="T5" fmla="*/ 1 h 259"/>
                <a:gd name="T6" fmla="*/ 1 w 449"/>
                <a:gd name="T7" fmla="*/ 1 h 259"/>
                <a:gd name="T8" fmla="*/ 1 w 449"/>
                <a:gd name="T9" fmla="*/ 1 h 259"/>
                <a:gd name="T10" fmla="*/ 1 w 449"/>
                <a:gd name="T11" fmla="*/ 0 h 259"/>
                <a:gd name="T12" fmla="*/ 1 w 449"/>
                <a:gd name="T13" fmla="*/ 1 h 259"/>
                <a:gd name="T14" fmla="*/ 1 w 449"/>
                <a:gd name="T15" fmla="*/ 1 h 259"/>
                <a:gd name="T16" fmla="*/ 1 w 449"/>
                <a:gd name="T17" fmla="*/ 1 h 259"/>
                <a:gd name="T18" fmla="*/ 1 w 449"/>
                <a:gd name="T19" fmla="*/ 1 h 259"/>
                <a:gd name="T20" fmla="*/ 1 w 449"/>
                <a:gd name="T21" fmla="*/ 1 h 259"/>
                <a:gd name="T22" fmla="*/ 1 w 449"/>
                <a:gd name="T23" fmla="*/ 1 h 259"/>
                <a:gd name="T24" fmla="*/ 1 w 449"/>
                <a:gd name="T25" fmla="*/ 1 h 259"/>
                <a:gd name="T26" fmla="*/ 1 w 449"/>
                <a:gd name="T27" fmla="*/ 1 h 259"/>
                <a:gd name="T28" fmla="*/ 1 w 449"/>
                <a:gd name="T29" fmla="*/ 1 h 259"/>
                <a:gd name="T30" fmla="*/ 1 w 449"/>
                <a:gd name="T31" fmla="*/ 1 h 259"/>
                <a:gd name="T32" fmla="*/ 1 w 449"/>
                <a:gd name="T33" fmla="*/ 1 h 259"/>
                <a:gd name="T34" fmla="*/ 1 w 449"/>
                <a:gd name="T35" fmla="*/ 1 h 259"/>
                <a:gd name="T36" fmla="*/ 1 w 449"/>
                <a:gd name="T37" fmla="*/ 1 h 259"/>
                <a:gd name="T38" fmla="*/ 1 w 449"/>
                <a:gd name="T39" fmla="*/ 1 h 259"/>
                <a:gd name="T40" fmla="*/ 1 w 449"/>
                <a:gd name="T41" fmla="*/ 1 h 259"/>
                <a:gd name="T42" fmla="*/ 1 w 449"/>
                <a:gd name="T43" fmla="*/ 1 h 259"/>
                <a:gd name="T44" fmla="*/ 1 w 449"/>
                <a:gd name="T45" fmla="*/ 1 h 259"/>
                <a:gd name="T46" fmla="*/ 1 w 449"/>
                <a:gd name="T47" fmla="*/ 1 h 259"/>
                <a:gd name="T48" fmla="*/ 1 w 449"/>
                <a:gd name="T49" fmla="*/ 1 h 259"/>
                <a:gd name="T50" fmla="*/ 1 w 449"/>
                <a:gd name="T51" fmla="*/ 1 h 259"/>
                <a:gd name="T52" fmla="*/ 1 w 449"/>
                <a:gd name="T53" fmla="*/ 1 h 259"/>
                <a:gd name="T54" fmla="*/ 1 w 449"/>
                <a:gd name="T55" fmla="*/ 1 h 259"/>
                <a:gd name="T56" fmla="*/ 1 w 449"/>
                <a:gd name="T57" fmla="*/ 1 h 259"/>
                <a:gd name="T58" fmla="*/ 1 w 449"/>
                <a:gd name="T59" fmla="*/ 1 h 259"/>
                <a:gd name="T60" fmla="*/ 1 w 449"/>
                <a:gd name="T61" fmla="*/ 1 h 259"/>
                <a:gd name="T62" fmla="*/ 1 w 449"/>
                <a:gd name="T63" fmla="*/ 1 h 259"/>
                <a:gd name="T64" fmla="*/ 1 w 449"/>
                <a:gd name="T65" fmla="*/ 1 h 259"/>
                <a:gd name="T66" fmla="*/ 1 w 449"/>
                <a:gd name="T67" fmla="*/ 1 h 259"/>
                <a:gd name="T68" fmla="*/ 1 w 449"/>
                <a:gd name="T69" fmla="*/ 1 h 259"/>
                <a:gd name="T70" fmla="*/ 1 w 449"/>
                <a:gd name="T71" fmla="*/ 1 h 259"/>
                <a:gd name="T72" fmla="*/ 1 w 449"/>
                <a:gd name="T73" fmla="*/ 1 h 259"/>
                <a:gd name="T74" fmla="*/ 1 w 449"/>
                <a:gd name="T75" fmla="*/ 1 h 259"/>
                <a:gd name="T76" fmla="*/ 1 w 449"/>
                <a:gd name="T77" fmla="*/ 1 h 259"/>
                <a:gd name="T78" fmla="*/ 1 w 449"/>
                <a:gd name="T79" fmla="*/ 1 h 259"/>
                <a:gd name="T80" fmla="*/ 1 w 449"/>
                <a:gd name="T81" fmla="*/ 1 h 259"/>
                <a:gd name="T82" fmla="*/ 1 w 449"/>
                <a:gd name="T83" fmla="*/ 1 h 259"/>
                <a:gd name="T84" fmla="*/ 1 w 449"/>
                <a:gd name="T85" fmla="*/ 1 h 259"/>
                <a:gd name="T86" fmla="*/ 1 w 449"/>
                <a:gd name="T87" fmla="*/ 1 h 259"/>
                <a:gd name="T88" fmla="*/ 1 w 449"/>
                <a:gd name="T89" fmla="*/ 1 h 259"/>
                <a:gd name="T90" fmla="*/ 1 w 449"/>
                <a:gd name="T91" fmla="*/ 1 h 259"/>
                <a:gd name="T92" fmla="*/ 1 w 449"/>
                <a:gd name="T93" fmla="*/ 1 h 259"/>
                <a:gd name="T94" fmla="*/ 1 w 449"/>
                <a:gd name="T95" fmla="*/ 1 h 259"/>
                <a:gd name="T96" fmla="*/ 1 w 449"/>
                <a:gd name="T97" fmla="*/ 1 h 259"/>
                <a:gd name="T98" fmla="*/ 1 w 449"/>
                <a:gd name="T99" fmla="*/ 1 h 259"/>
                <a:gd name="T100" fmla="*/ 1 w 449"/>
                <a:gd name="T101" fmla="*/ 1 h 259"/>
                <a:gd name="T102" fmla="*/ 1 w 449"/>
                <a:gd name="T103" fmla="*/ 1 h 259"/>
                <a:gd name="T104" fmla="*/ 1 w 449"/>
                <a:gd name="T105" fmla="*/ 1 h 259"/>
                <a:gd name="T106" fmla="*/ 1 w 449"/>
                <a:gd name="T107" fmla="*/ 1 h 259"/>
                <a:gd name="T108" fmla="*/ 1 w 449"/>
                <a:gd name="T109" fmla="*/ 1 h 259"/>
                <a:gd name="T110" fmla="*/ 1 w 449"/>
                <a:gd name="T111" fmla="*/ 1 h 259"/>
                <a:gd name="T112" fmla="*/ 1 w 449"/>
                <a:gd name="T113" fmla="*/ 1 h 259"/>
                <a:gd name="T114" fmla="*/ 1 w 449"/>
                <a:gd name="T115" fmla="*/ 1 h 259"/>
                <a:gd name="T116" fmla="*/ 1 w 449"/>
                <a:gd name="T117" fmla="*/ 1 h 259"/>
                <a:gd name="T118" fmla="*/ 1 w 449"/>
                <a:gd name="T119" fmla="*/ 1 h 259"/>
                <a:gd name="T120" fmla="*/ 1 w 449"/>
                <a:gd name="T121" fmla="*/ 1 h 259"/>
                <a:gd name="T122" fmla="*/ 1 w 449"/>
                <a:gd name="T123" fmla="*/ 1 h 259"/>
                <a:gd name="T124" fmla="*/ 1 w 449"/>
                <a:gd name="T125" fmla="*/ 1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9"/>
                <a:gd name="T190" fmla="*/ 0 h 259"/>
                <a:gd name="T191" fmla="*/ 449 w 449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9" h="259">
                  <a:moveTo>
                    <a:pt x="449" y="57"/>
                  </a:moveTo>
                  <a:lnTo>
                    <a:pt x="435" y="49"/>
                  </a:lnTo>
                  <a:lnTo>
                    <a:pt x="418" y="45"/>
                  </a:lnTo>
                  <a:lnTo>
                    <a:pt x="404" y="43"/>
                  </a:lnTo>
                  <a:lnTo>
                    <a:pt x="388" y="41"/>
                  </a:lnTo>
                  <a:lnTo>
                    <a:pt x="377" y="39"/>
                  </a:lnTo>
                  <a:lnTo>
                    <a:pt x="367" y="31"/>
                  </a:lnTo>
                  <a:lnTo>
                    <a:pt x="363" y="27"/>
                  </a:lnTo>
                  <a:lnTo>
                    <a:pt x="363" y="21"/>
                  </a:lnTo>
                  <a:lnTo>
                    <a:pt x="360" y="12"/>
                  </a:lnTo>
                  <a:lnTo>
                    <a:pt x="363" y="2"/>
                  </a:lnTo>
                  <a:lnTo>
                    <a:pt x="356" y="0"/>
                  </a:lnTo>
                  <a:lnTo>
                    <a:pt x="351" y="0"/>
                  </a:lnTo>
                  <a:lnTo>
                    <a:pt x="346" y="2"/>
                  </a:lnTo>
                  <a:lnTo>
                    <a:pt x="339" y="2"/>
                  </a:lnTo>
                  <a:lnTo>
                    <a:pt x="325" y="19"/>
                  </a:lnTo>
                  <a:lnTo>
                    <a:pt x="309" y="37"/>
                  </a:lnTo>
                  <a:lnTo>
                    <a:pt x="302" y="47"/>
                  </a:lnTo>
                  <a:lnTo>
                    <a:pt x="297" y="57"/>
                  </a:lnTo>
                  <a:lnTo>
                    <a:pt x="293" y="67"/>
                  </a:lnTo>
                  <a:lnTo>
                    <a:pt x="293" y="77"/>
                  </a:lnTo>
                  <a:lnTo>
                    <a:pt x="290" y="81"/>
                  </a:lnTo>
                  <a:lnTo>
                    <a:pt x="288" y="85"/>
                  </a:lnTo>
                  <a:lnTo>
                    <a:pt x="286" y="89"/>
                  </a:lnTo>
                  <a:lnTo>
                    <a:pt x="281" y="93"/>
                  </a:lnTo>
                  <a:lnTo>
                    <a:pt x="269" y="99"/>
                  </a:lnTo>
                  <a:lnTo>
                    <a:pt x="256" y="105"/>
                  </a:lnTo>
                  <a:lnTo>
                    <a:pt x="225" y="115"/>
                  </a:lnTo>
                  <a:lnTo>
                    <a:pt x="207" y="121"/>
                  </a:lnTo>
                  <a:lnTo>
                    <a:pt x="200" y="123"/>
                  </a:lnTo>
                  <a:lnTo>
                    <a:pt x="193" y="125"/>
                  </a:lnTo>
                  <a:lnTo>
                    <a:pt x="183" y="125"/>
                  </a:lnTo>
                  <a:lnTo>
                    <a:pt x="176" y="123"/>
                  </a:lnTo>
                  <a:lnTo>
                    <a:pt x="158" y="119"/>
                  </a:lnTo>
                  <a:lnTo>
                    <a:pt x="139" y="117"/>
                  </a:lnTo>
                  <a:lnTo>
                    <a:pt x="109" y="123"/>
                  </a:lnTo>
                  <a:lnTo>
                    <a:pt x="81" y="132"/>
                  </a:lnTo>
                  <a:lnTo>
                    <a:pt x="60" y="138"/>
                  </a:lnTo>
                  <a:lnTo>
                    <a:pt x="41" y="142"/>
                  </a:lnTo>
                  <a:lnTo>
                    <a:pt x="23" y="148"/>
                  </a:lnTo>
                  <a:lnTo>
                    <a:pt x="4" y="156"/>
                  </a:lnTo>
                  <a:lnTo>
                    <a:pt x="13" y="162"/>
                  </a:lnTo>
                  <a:lnTo>
                    <a:pt x="23" y="170"/>
                  </a:lnTo>
                  <a:lnTo>
                    <a:pt x="48" y="174"/>
                  </a:lnTo>
                  <a:lnTo>
                    <a:pt x="74" y="174"/>
                  </a:lnTo>
                  <a:lnTo>
                    <a:pt x="76" y="180"/>
                  </a:lnTo>
                  <a:lnTo>
                    <a:pt x="76" y="184"/>
                  </a:lnTo>
                  <a:lnTo>
                    <a:pt x="74" y="188"/>
                  </a:lnTo>
                  <a:lnTo>
                    <a:pt x="69" y="190"/>
                  </a:lnTo>
                  <a:lnTo>
                    <a:pt x="62" y="196"/>
                  </a:lnTo>
                  <a:lnTo>
                    <a:pt x="53" y="198"/>
                  </a:lnTo>
                  <a:lnTo>
                    <a:pt x="34" y="202"/>
                  </a:lnTo>
                  <a:lnTo>
                    <a:pt x="18" y="204"/>
                  </a:lnTo>
                  <a:lnTo>
                    <a:pt x="11" y="208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9" y="249"/>
                  </a:lnTo>
                  <a:lnTo>
                    <a:pt x="18" y="259"/>
                  </a:lnTo>
                  <a:lnTo>
                    <a:pt x="25" y="257"/>
                  </a:lnTo>
                  <a:lnTo>
                    <a:pt x="30" y="253"/>
                  </a:lnTo>
                  <a:lnTo>
                    <a:pt x="34" y="249"/>
                  </a:lnTo>
                  <a:lnTo>
                    <a:pt x="37" y="243"/>
                  </a:lnTo>
                  <a:lnTo>
                    <a:pt x="30" y="239"/>
                  </a:lnTo>
                  <a:lnTo>
                    <a:pt x="23" y="228"/>
                  </a:lnTo>
                  <a:lnTo>
                    <a:pt x="32" y="222"/>
                  </a:lnTo>
                  <a:lnTo>
                    <a:pt x="46" y="216"/>
                  </a:lnTo>
                  <a:lnTo>
                    <a:pt x="55" y="218"/>
                  </a:lnTo>
                  <a:lnTo>
                    <a:pt x="69" y="226"/>
                  </a:lnTo>
                  <a:lnTo>
                    <a:pt x="83" y="220"/>
                  </a:lnTo>
                  <a:lnTo>
                    <a:pt x="102" y="214"/>
                  </a:lnTo>
                  <a:lnTo>
                    <a:pt x="111" y="214"/>
                  </a:lnTo>
                  <a:lnTo>
                    <a:pt x="116" y="218"/>
                  </a:lnTo>
                  <a:lnTo>
                    <a:pt x="114" y="218"/>
                  </a:lnTo>
                  <a:lnTo>
                    <a:pt x="104" y="220"/>
                  </a:lnTo>
                  <a:lnTo>
                    <a:pt x="102" y="220"/>
                  </a:lnTo>
                  <a:lnTo>
                    <a:pt x="97" y="222"/>
                  </a:lnTo>
                  <a:lnTo>
                    <a:pt x="95" y="224"/>
                  </a:lnTo>
                  <a:lnTo>
                    <a:pt x="95" y="228"/>
                  </a:lnTo>
                  <a:lnTo>
                    <a:pt x="114" y="226"/>
                  </a:lnTo>
                  <a:lnTo>
                    <a:pt x="137" y="226"/>
                  </a:lnTo>
                  <a:lnTo>
                    <a:pt x="158" y="224"/>
                  </a:lnTo>
                  <a:lnTo>
                    <a:pt x="176" y="224"/>
                  </a:lnTo>
                  <a:lnTo>
                    <a:pt x="181" y="200"/>
                  </a:lnTo>
                  <a:lnTo>
                    <a:pt x="188" y="200"/>
                  </a:lnTo>
                  <a:lnTo>
                    <a:pt x="193" y="198"/>
                  </a:lnTo>
                  <a:lnTo>
                    <a:pt x="195" y="200"/>
                  </a:lnTo>
                  <a:lnTo>
                    <a:pt x="195" y="204"/>
                  </a:lnTo>
                  <a:lnTo>
                    <a:pt x="193" y="212"/>
                  </a:lnTo>
                  <a:lnTo>
                    <a:pt x="188" y="222"/>
                  </a:lnTo>
                  <a:lnTo>
                    <a:pt x="195" y="224"/>
                  </a:lnTo>
                  <a:lnTo>
                    <a:pt x="207" y="224"/>
                  </a:lnTo>
                  <a:lnTo>
                    <a:pt x="218" y="224"/>
                  </a:lnTo>
                  <a:lnTo>
                    <a:pt x="232" y="224"/>
                  </a:lnTo>
                  <a:lnTo>
                    <a:pt x="260" y="222"/>
                  </a:lnTo>
                  <a:lnTo>
                    <a:pt x="276" y="222"/>
                  </a:lnTo>
                  <a:lnTo>
                    <a:pt x="290" y="226"/>
                  </a:lnTo>
                  <a:lnTo>
                    <a:pt x="302" y="228"/>
                  </a:lnTo>
                  <a:lnTo>
                    <a:pt x="311" y="226"/>
                  </a:lnTo>
                  <a:lnTo>
                    <a:pt x="316" y="224"/>
                  </a:lnTo>
                  <a:lnTo>
                    <a:pt x="321" y="220"/>
                  </a:lnTo>
                  <a:lnTo>
                    <a:pt x="323" y="216"/>
                  </a:lnTo>
                  <a:lnTo>
                    <a:pt x="323" y="212"/>
                  </a:lnTo>
                  <a:lnTo>
                    <a:pt x="321" y="210"/>
                  </a:lnTo>
                  <a:lnTo>
                    <a:pt x="318" y="206"/>
                  </a:lnTo>
                  <a:lnTo>
                    <a:pt x="318" y="200"/>
                  </a:lnTo>
                  <a:lnTo>
                    <a:pt x="321" y="194"/>
                  </a:lnTo>
                  <a:lnTo>
                    <a:pt x="325" y="186"/>
                  </a:lnTo>
                  <a:lnTo>
                    <a:pt x="332" y="180"/>
                  </a:lnTo>
                  <a:lnTo>
                    <a:pt x="342" y="172"/>
                  </a:lnTo>
                  <a:lnTo>
                    <a:pt x="353" y="166"/>
                  </a:lnTo>
                  <a:lnTo>
                    <a:pt x="363" y="162"/>
                  </a:lnTo>
                  <a:lnTo>
                    <a:pt x="393" y="156"/>
                  </a:lnTo>
                  <a:lnTo>
                    <a:pt x="416" y="150"/>
                  </a:lnTo>
                  <a:lnTo>
                    <a:pt x="425" y="144"/>
                  </a:lnTo>
                  <a:lnTo>
                    <a:pt x="435" y="140"/>
                  </a:lnTo>
                  <a:lnTo>
                    <a:pt x="439" y="132"/>
                  </a:lnTo>
                  <a:lnTo>
                    <a:pt x="439" y="121"/>
                  </a:lnTo>
                  <a:lnTo>
                    <a:pt x="439" y="99"/>
                  </a:lnTo>
                  <a:lnTo>
                    <a:pt x="439" y="71"/>
                  </a:lnTo>
                  <a:lnTo>
                    <a:pt x="444" y="63"/>
                  </a:lnTo>
                  <a:lnTo>
                    <a:pt x="449" y="57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Freeform 128"/>
            <p:cNvSpPr>
              <a:spLocks/>
            </p:cNvSpPr>
            <p:nvPr/>
          </p:nvSpPr>
          <p:spPr bwMode="auto">
            <a:xfrm>
              <a:off x="5597091" y="4049915"/>
              <a:ext cx="255105" cy="356154"/>
            </a:xfrm>
            <a:custGeom>
              <a:avLst/>
              <a:gdLst>
                <a:gd name="T0" fmla="*/ 1 w 280"/>
                <a:gd name="T1" fmla="*/ 1 h 355"/>
                <a:gd name="T2" fmla="*/ 1 w 280"/>
                <a:gd name="T3" fmla="*/ 1 h 355"/>
                <a:gd name="T4" fmla="*/ 1 w 280"/>
                <a:gd name="T5" fmla="*/ 1 h 355"/>
                <a:gd name="T6" fmla="*/ 1 w 280"/>
                <a:gd name="T7" fmla="*/ 1 h 355"/>
                <a:gd name="T8" fmla="*/ 1 w 280"/>
                <a:gd name="T9" fmla="*/ 1 h 355"/>
                <a:gd name="T10" fmla="*/ 1 w 280"/>
                <a:gd name="T11" fmla="*/ 1 h 355"/>
                <a:gd name="T12" fmla="*/ 1 w 280"/>
                <a:gd name="T13" fmla="*/ 1 h 355"/>
                <a:gd name="T14" fmla="*/ 1 w 280"/>
                <a:gd name="T15" fmla="*/ 1 h 355"/>
                <a:gd name="T16" fmla="*/ 1 w 280"/>
                <a:gd name="T17" fmla="*/ 1 h 355"/>
                <a:gd name="T18" fmla="*/ 1 w 280"/>
                <a:gd name="T19" fmla="*/ 1 h 355"/>
                <a:gd name="T20" fmla="*/ 1 w 280"/>
                <a:gd name="T21" fmla="*/ 1 h 355"/>
                <a:gd name="T22" fmla="*/ 1 w 280"/>
                <a:gd name="T23" fmla="*/ 1 h 355"/>
                <a:gd name="T24" fmla="*/ 1 w 280"/>
                <a:gd name="T25" fmla="*/ 1 h 355"/>
                <a:gd name="T26" fmla="*/ 1 w 280"/>
                <a:gd name="T27" fmla="*/ 1 h 355"/>
                <a:gd name="T28" fmla="*/ 1 w 280"/>
                <a:gd name="T29" fmla="*/ 0 h 355"/>
                <a:gd name="T30" fmla="*/ 1 w 280"/>
                <a:gd name="T31" fmla="*/ 1 h 355"/>
                <a:gd name="T32" fmla="*/ 1 w 280"/>
                <a:gd name="T33" fmla="*/ 1 h 355"/>
                <a:gd name="T34" fmla="*/ 1 w 280"/>
                <a:gd name="T35" fmla="*/ 1 h 355"/>
                <a:gd name="T36" fmla="*/ 1 w 280"/>
                <a:gd name="T37" fmla="*/ 1 h 355"/>
                <a:gd name="T38" fmla="*/ 1 w 280"/>
                <a:gd name="T39" fmla="*/ 1 h 355"/>
                <a:gd name="T40" fmla="*/ 1 w 280"/>
                <a:gd name="T41" fmla="*/ 1 h 355"/>
                <a:gd name="T42" fmla="*/ 1 w 280"/>
                <a:gd name="T43" fmla="*/ 1 h 355"/>
                <a:gd name="T44" fmla="*/ 1 w 280"/>
                <a:gd name="T45" fmla="*/ 1 h 355"/>
                <a:gd name="T46" fmla="*/ 1 w 280"/>
                <a:gd name="T47" fmla="*/ 1 h 355"/>
                <a:gd name="T48" fmla="*/ 1 w 280"/>
                <a:gd name="T49" fmla="*/ 1 h 355"/>
                <a:gd name="T50" fmla="*/ 1 w 280"/>
                <a:gd name="T51" fmla="*/ 1 h 355"/>
                <a:gd name="T52" fmla="*/ 1 w 280"/>
                <a:gd name="T53" fmla="*/ 1 h 355"/>
                <a:gd name="T54" fmla="*/ 1 w 280"/>
                <a:gd name="T55" fmla="*/ 1 h 355"/>
                <a:gd name="T56" fmla="*/ 1 w 280"/>
                <a:gd name="T57" fmla="*/ 1 h 355"/>
                <a:gd name="T58" fmla="*/ 1 w 280"/>
                <a:gd name="T59" fmla="*/ 1 h 355"/>
                <a:gd name="T60" fmla="*/ 1 w 280"/>
                <a:gd name="T61" fmla="*/ 1 h 355"/>
                <a:gd name="T62" fmla="*/ 1 w 280"/>
                <a:gd name="T63" fmla="*/ 1 h 355"/>
                <a:gd name="T64" fmla="*/ 1 w 280"/>
                <a:gd name="T65" fmla="*/ 1 h 355"/>
                <a:gd name="T66" fmla="*/ 1 w 280"/>
                <a:gd name="T67" fmla="*/ 1 h 355"/>
                <a:gd name="T68" fmla="*/ 1 w 280"/>
                <a:gd name="T69" fmla="*/ 1 h 355"/>
                <a:gd name="T70" fmla="*/ 1 w 280"/>
                <a:gd name="T71" fmla="*/ 1 h 355"/>
                <a:gd name="T72" fmla="*/ 1 w 280"/>
                <a:gd name="T73" fmla="*/ 1 h 355"/>
                <a:gd name="T74" fmla="*/ 1 w 280"/>
                <a:gd name="T75" fmla="*/ 1 h 355"/>
                <a:gd name="T76" fmla="*/ 1 w 280"/>
                <a:gd name="T77" fmla="*/ 1 h 355"/>
                <a:gd name="T78" fmla="*/ 1 w 280"/>
                <a:gd name="T79" fmla="*/ 1 h 355"/>
                <a:gd name="T80" fmla="*/ 1 w 280"/>
                <a:gd name="T81" fmla="*/ 1 h 355"/>
                <a:gd name="T82" fmla="*/ 1 w 280"/>
                <a:gd name="T83" fmla="*/ 1 h 355"/>
                <a:gd name="T84" fmla="*/ 1 w 280"/>
                <a:gd name="T85" fmla="*/ 1 h 355"/>
                <a:gd name="T86" fmla="*/ 1 w 280"/>
                <a:gd name="T87" fmla="*/ 1 h 355"/>
                <a:gd name="T88" fmla="*/ 1 w 280"/>
                <a:gd name="T89" fmla="*/ 1 h 355"/>
                <a:gd name="T90" fmla="*/ 1 w 280"/>
                <a:gd name="T91" fmla="*/ 1 h 355"/>
                <a:gd name="T92" fmla="*/ 0 w 280"/>
                <a:gd name="T93" fmla="*/ 1 h 355"/>
                <a:gd name="T94" fmla="*/ 1 w 280"/>
                <a:gd name="T95" fmla="*/ 1 h 355"/>
                <a:gd name="T96" fmla="*/ 1 w 280"/>
                <a:gd name="T97" fmla="*/ 1 h 355"/>
                <a:gd name="T98" fmla="*/ 1 w 280"/>
                <a:gd name="T99" fmla="*/ 1 h 355"/>
                <a:gd name="T100" fmla="*/ 1 w 280"/>
                <a:gd name="T101" fmla="*/ 1 h 355"/>
                <a:gd name="T102" fmla="*/ 1 w 280"/>
                <a:gd name="T103" fmla="*/ 1 h 355"/>
                <a:gd name="T104" fmla="*/ 1 w 280"/>
                <a:gd name="T105" fmla="*/ 1 h 355"/>
                <a:gd name="T106" fmla="*/ 1 w 280"/>
                <a:gd name="T107" fmla="*/ 1 h 355"/>
                <a:gd name="T108" fmla="*/ 1 w 280"/>
                <a:gd name="T109" fmla="*/ 1 h 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0"/>
                <a:gd name="T166" fmla="*/ 0 h 355"/>
                <a:gd name="T167" fmla="*/ 280 w 280"/>
                <a:gd name="T168" fmla="*/ 355 h 3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0" h="355">
                  <a:moveTo>
                    <a:pt x="107" y="355"/>
                  </a:moveTo>
                  <a:lnTo>
                    <a:pt x="112" y="351"/>
                  </a:lnTo>
                  <a:lnTo>
                    <a:pt x="117" y="347"/>
                  </a:lnTo>
                  <a:lnTo>
                    <a:pt x="119" y="341"/>
                  </a:lnTo>
                  <a:lnTo>
                    <a:pt x="121" y="335"/>
                  </a:lnTo>
                  <a:lnTo>
                    <a:pt x="121" y="329"/>
                  </a:lnTo>
                  <a:lnTo>
                    <a:pt x="121" y="323"/>
                  </a:lnTo>
                  <a:lnTo>
                    <a:pt x="126" y="319"/>
                  </a:lnTo>
                  <a:lnTo>
                    <a:pt x="135" y="315"/>
                  </a:lnTo>
                  <a:lnTo>
                    <a:pt x="149" y="310"/>
                  </a:lnTo>
                  <a:lnTo>
                    <a:pt x="159" y="306"/>
                  </a:lnTo>
                  <a:lnTo>
                    <a:pt x="166" y="298"/>
                  </a:lnTo>
                  <a:lnTo>
                    <a:pt x="177" y="286"/>
                  </a:lnTo>
                  <a:lnTo>
                    <a:pt x="193" y="262"/>
                  </a:lnTo>
                  <a:lnTo>
                    <a:pt x="207" y="238"/>
                  </a:lnTo>
                  <a:lnTo>
                    <a:pt x="214" y="226"/>
                  </a:lnTo>
                  <a:lnTo>
                    <a:pt x="221" y="214"/>
                  </a:lnTo>
                  <a:lnTo>
                    <a:pt x="235" y="201"/>
                  </a:lnTo>
                  <a:lnTo>
                    <a:pt x="252" y="193"/>
                  </a:lnTo>
                  <a:lnTo>
                    <a:pt x="259" y="179"/>
                  </a:lnTo>
                  <a:lnTo>
                    <a:pt x="266" y="163"/>
                  </a:lnTo>
                  <a:lnTo>
                    <a:pt x="273" y="92"/>
                  </a:lnTo>
                  <a:lnTo>
                    <a:pt x="273" y="80"/>
                  </a:lnTo>
                  <a:lnTo>
                    <a:pt x="275" y="68"/>
                  </a:lnTo>
                  <a:lnTo>
                    <a:pt x="277" y="58"/>
                  </a:lnTo>
                  <a:lnTo>
                    <a:pt x="280" y="50"/>
                  </a:lnTo>
                  <a:lnTo>
                    <a:pt x="249" y="30"/>
                  </a:lnTo>
                  <a:lnTo>
                    <a:pt x="221" y="12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70" y="4"/>
                  </a:lnTo>
                  <a:lnTo>
                    <a:pt x="149" y="6"/>
                  </a:lnTo>
                  <a:lnTo>
                    <a:pt x="145" y="6"/>
                  </a:lnTo>
                  <a:lnTo>
                    <a:pt x="145" y="8"/>
                  </a:lnTo>
                  <a:lnTo>
                    <a:pt x="145" y="10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2"/>
                  </a:lnTo>
                  <a:lnTo>
                    <a:pt x="147" y="24"/>
                  </a:lnTo>
                  <a:lnTo>
                    <a:pt x="145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3" y="22"/>
                  </a:lnTo>
                  <a:lnTo>
                    <a:pt x="126" y="26"/>
                  </a:lnTo>
                  <a:lnTo>
                    <a:pt x="117" y="32"/>
                  </a:lnTo>
                  <a:lnTo>
                    <a:pt x="112" y="36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2" y="46"/>
                  </a:lnTo>
                  <a:lnTo>
                    <a:pt x="117" y="50"/>
                  </a:lnTo>
                  <a:lnTo>
                    <a:pt x="121" y="56"/>
                  </a:lnTo>
                  <a:lnTo>
                    <a:pt x="124" y="60"/>
                  </a:lnTo>
                  <a:lnTo>
                    <a:pt x="124" y="64"/>
                  </a:lnTo>
                  <a:lnTo>
                    <a:pt x="126" y="72"/>
                  </a:lnTo>
                  <a:lnTo>
                    <a:pt x="128" y="80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3" y="90"/>
                  </a:lnTo>
                  <a:lnTo>
                    <a:pt x="131" y="92"/>
                  </a:lnTo>
                  <a:lnTo>
                    <a:pt x="117" y="92"/>
                  </a:lnTo>
                  <a:lnTo>
                    <a:pt x="105" y="92"/>
                  </a:lnTo>
                  <a:lnTo>
                    <a:pt x="100" y="92"/>
                  </a:lnTo>
                  <a:lnTo>
                    <a:pt x="100" y="95"/>
                  </a:lnTo>
                  <a:lnTo>
                    <a:pt x="100" y="97"/>
                  </a:lnTo>
                  <a:lnTo>
                    <a:pt x="105" y="99"/>
                  </a:lnTo>
                  <a:lnTo>
                    <a:pt x="112" y="105"/>
                  </a:lnTo>
                  <a:lnTo>
                    <a:pt x="117" y="109"/>
                  </a:lnTo>
                  <a:lnTo>
                    <a:pt x="121" y="125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4" y="155"/>
                  </a:lnTo>
                  <a:lnTo>
                    <a:pt x="117" y="161"/>
                  </a:lnTo>
                  <a:lnTo>
                    <a:pt x="110" y="167"/>
                  </a:lnTo>
                  <a:lnTo>
                    <a:pt x="103" y="175"/>
                  </a:lnTo>
                  <a:lnTo>
                    <a:pt x="93" y="185"/>
                  </a:lnTo>
                  <a:lnTo>
                    <a:pt x="86" y="197"/>
                  </a:lnTo>
                  <a:lnTo>
                    <a:pt x="79" y="216"/>
                  </a:lnTo>
                  <a:lnTo>
                    <a:pt x="77" y="222"/>
                  </a:lnTo>
                  <a:lnTo>
                    <a:pt x="72" y="228"/>
                  </a:lnTo>
                  <a:lnTo>
                    <a:pt x="70" y="232"/>
                  </a:lnTo>
                  <a:lnTo>
                    <a:pt x="65" y="234"/>
                  </a:lnTo>
                  <a:lnTo>
                    <a:pt x="56" y="236"/>
                  </a:lnTo>
                  <a:lnTo>
                    <a:pt x="47" y="238"/>
                  </a:lnTo>
                  <a:lnTo>
                    <a:pt x="38" y="236"/>
                  </a:lnTo>
                  <a:lnTo>
                    <a:pt x="28" y="238"/>
                  </a:lnTo>
                  <a:lnTo>
                    <a:pt x="26" y="238"/>
                  </a:lnTo>
                  <a:lnTo>
                    <a:pt x="21" y="240"/>
                  </a:lnTo>
                  <a:lnTo>
                    <a:pt x="19" y="244"/>
                  </a:lnTo>
                  <a:lnTo>
                    <a:pt x="17" y="248"/>
                  </a:lnTo>
                  <a:lnTo>
                    <a:pt x="14" y="270"/>
                  </a:lnTo>
                  <a:lnTo>
                    <a:pt x="12" y="290"/>
                  </a:lnTo>
                  <a:lnTo>
                    <a:pt x="7" y="292"/>
                  </a:lnTo>
                  <a:lnTo>
                    <a:pt x="0" y="298"/>
                  </a:lnTo>
                  <a:lnTo>
                    <a:pt x="7" y="298"/>
                  </a:lnTo>
                  <a:lnTo>
                    <a:pt x="12" y="296"/>
                  </a:lnTo>
                  <a:lnTo>
                    <a:pt x="17" y="296"/>
                  </a:lnTo>
                  <a:lnTo>
                    <a:pt x="24" y="298"/>
                  </a:lnTo>
                  <a:lnTo>
                    <a:pt x="24" y="308"/>
                  </a:lnTo>
                  <a:lnTo>
                    <a:pt x="24" y="317"/>
                  </a:lnTo>
                  <a:lnTo>
                    <a:pt x="28" y="325"/>
                  </a:lnTo>
                  <a:lnTo>
                    <a:pt x="33" y="329"/>
                  </a:lnTo>
                  <a:lnTo>
                    <a:pt x="42" y="335"/>
                  </a:lnTo>
                  <a:lnTo>
                    <a:pt x="56" y="339"/>
                  </a:lnTo>
                  <a:lnTo>
                    <a:pt x="70" y="341"/>
                  </a:lnTo>
                  <a:lnTo>
                    <a:pt x="86" y="343"/>
                  </a:lnTo>
                  <a:lnTo>
                    <a:pt x="91" y="345"/>
                  </a:lnTo>
                  <a:lnTo>
                    <a:pt x="98" y="347"/>
                  </a:lnTo>
                  <a:lnTo>
                    <a:pt x="103" y="351"/>
                  </a:lnTo>
                  <a:lnTo>
                    <a:pt x="107" y="3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Freeform 129"/>
            <p:cNvSpPr>
              <a:spLocks/>
            </p:cNvSpPr>
            <p:nvPr/>
          </p:nvSpPr>
          <p:spPr bwMode="auto">
            <a:xfrm>
              <a:off x="5597091" y="4049915"/>
              <a:ext cx="255105" cy="356154"/>
            </a:xfrm>
            <a:custGeom>
              <a:avLst/>
              <a:gdLst>
                <a:gd name="T0" fmla="*/ 1 w 280"/>
                <a:gd name="T1" fmla="*/ 1 h 355"/>
                <a:gd name="T2" fmla="*/ 1 w 280"/>
                <a:gd name="T3" fmla="*/ 1 h 355"/>
                <a:gd name="T4" fmla="*/ 1 w 280"/>
                <a:gd name="T5" fmla="*/ 1 h 355"/>
                <a:gd name="T6" fmla="*/ 1 w 280"/>
                <a:gd name="T7" fmla="*/ 1 h 355"/>
                <a:gd name="T8" fmla="*/ 1 w 280"/>
                <a:gd name="T9" fmla="*/ 1 h 355"/>
                <a:gd name="T10" fmla="*/ 1 w 280"/>
                <a:gd name="T11" fmla="*/ 1 h 355"/>
                <a:gd name="T12" fmla="*/ 1 w 280"/>
                <a:gd name="T13" fmla="*/ 1 h 355"/>
                <a:gd name="T14" fmla="*/ 1 w 280"/>
                <a:gd name="T15" fmla="*/ 1 h 355"/>
                <a:gd name="T16" fmla="*/ 1 w 280"/>
                <a:gd name="T17" fmla="*/ 1 h 355"/>
                <a:gd name="T18" fmla="*/ 1 w 280"/>
                <a:gd name="T19" fmla="*/ 1 h 355"/>
                <a:gd name="T20" fmla="*/ 1 w 280"/>
                <a:gd name="T21" fmla="*/ 1 h 355"/>
                <a:gd name="T22" fmla="*/ 1 w 280"/>
                <a:gd name="T23" fmla="*/ 1 h 355"/>
                <a:gd name="T24" fmla="*/ 1 w 280"/>
                <a:gd name="T25" fmla="*/ 1 h 355"/>
                <a:gd name="T26" fmla="*/ 1 w 280"/>
                <a:gd name="T27" fmla="*/ 1 h 355"/>
                <a:gd name="T28" fmla="*/ 1 w 280"/>
                <a:gd name="T29" fmla="*/ 1 h 355"/>
                <a:gd name="T30" fmla="*/ 1 w 280"/>
                <a:gd name="T31" fmla="*/ 0 h 355"/>
                <a:gd name="T32" fmla="*/ 1 w 280"/>
                <a:gd name="T33" fmla="*/ 1 h 355"/>
                <a:gd name="T34" fmla="*/ 1 w 280"/>
                <a:gd name="T35" fmla="*/ 1 h 355"/>
                <a:gd name="T36" fmla="*/ 1 w 280"/>
                <a:gd name="T37" fmla="*/ 1 h 355"/>
                <a:gd name="T38" fmla="*/ 1 w 280"/>
                <a:gd name="T39" fmla="*/ 1 h 355"/>
                <a:gd name="T40" fmla="*/ 1 w 280"/>
                <a:gd name="T41" fmla="*/ 1 h 355"/>
                <a:gd name="T42" fmla="*/ 1 w 280"/>
                <a:gd name="T43" fmla="*/ 1 h 355"/>
                <a:gd name="T44" fmla="*/ 1 w 280"/>
                <a:gd name="T45" fmla="*/ 1 h 355"/>
                <a:gd name="T46" fmla="*/ 1 w 280"/>
                <a:gd name="T47" fmla="*/ 1 h 355"/>
                <a:gd name="T48" fmla="*/ 1 w 280"/>
                <a:gd name="T49" fmla="*/ 1 h 355"/>
                <a:gd name="T50" fmla="*/ 1 w 280"/>
                <a:gd name="T51" fmla="*/ 1 h 355"/>
                <a:gd name="T52" fmla="*/ 1 w 280"/>
                <a:gd name="T53" fmla="*/ 1 h 355"/>
                <a:gd name="T54" fmla="*/ 1 w 280"/>
                <a:gd name="T55" fmla="*/ 1 h 355"/>
                <a:gd name="T56" fmla="*/ 1 w 280"/>
                <a:gd name="T57" fmla="*/ 1 h 355"/>
                <a:gd name="T58" fmla="*/ 1 w 280"/>
                <a:gd name="T59" fmla="*/ 1 h 355"/>
                <a:gd name="T60" fmla="*/ 1 w 280"/>
                <a:gd name="T61" fmla="*/ 1 h 355"/>
                <a:gd name="T62" fmla="*/ 1 w 280"/>
                <a:gd name="T63" fmla="*/ 1 h 355"/>
                <a:gd name="T64" fmla="*/ 1 w 280"/>
                <a:gd name="T65" fmla="*/ 1 h 355"/>
                <a:gd name="T66" fmla="*/ 1 w 280"/>
                <a:gd name="T67" fmla="*/ 1 h 355"/>
                <a:gd name="T68" fmla="*/ 1 w 280"/>
                <a:gd name="T69" fmla="*/ 1 h 355"/>
                <a:gd name="T70" fmla="*/ 1 w 280"/>
                <a:gd name="T71" fmla="*/ 1 h 355"/>
                <a:gd name="T72" fmla="*/ 1 w 280"/>
                <a:gd name="T73" fmla="*/ 1 h 355"/>
                <a:gd name="T74" fmla="*/ 1 w 280"/>
                <a:gd name="T75" fmla="*/ 1 h 355"/>
                <a:gd name="T76" fmla="*/ 1 w 280"/>
                <a:gd name="T77" fmla="*/ 1 h 355"/>
                <a:gd name="T78" fmla="*/ 1 w 280"/>
                <a:gd name="T79" fmla="*/ 1 h 355"/>
                <a:gd name="T80" fmla="*/ 1 w 280"/>
                <a:gd name="T81" fmla="*/ 1 h 355"/>
                <a:gd name="T82" fmla="*/ 1 w 280"/>
                <a:gd name="T83" fmla="*/ 1 h 355"/>
                <a:gd name="T84" fmla="*/ 1 w 280"/>
                <a:gd name="T85" fmla="*/ 1 h 355"/>
                <a:gd name="T86" fmla="*/ 1 w 280"/>
                <a:gd name="T87" fmla="*/ 1 h 355"/>
                <a:gd name="T88" fmla="*/ 1 w 280"/>
                <a:gd name="T89" fmla="*/ 1 h 355"/>
                <a:gd name="T90" fmla="*/ 1 w 280"/>
                <a:gd name="T91" fmla="*/ 1 h 355"/>
                <a:gd name="T92" fmla="*/ 1 w 280"/>
                <a:gd name="T93" fmla="*/ 1 h 355"/>
                <a:gd name="T94" fmla="*/ 0 w 280"/>
                <a:gd name="T95" fmla="*/ 1 h 355"/>
                <a:gd name="T96" fmla="*/ 1 w 280"/>
                <a:gd name="T97" fmla="*/ 1 h 355"/>
                <a:gd name="T98" fmla="*/ 1 w 280"/>
                <a:gd name="T99" fmla="*/ 1 h 355"/>
                <a:gd name="T100" fmla="*/ 1 w 280"/>
                <a:gd name="T101" fmla="*/ 1 h 355"/>
                <a:gd name="T102" fmla="*/ 1 w 280"/>
                <a:gd name="T103" fmla="*/ 1 h 355"/>
                <a:gd name="T104" fmla="*/ 1 w 280"/>
                <a:gd name="T105" fmla="*/ 1 h 355"/>
                <a:gd name="T106" fmla="*/ 1 w 280"/>
                <a:gd name="T107" fmla="*/ 1 h 355"/>
                <a:gd name="T108" fmla="*/ 1 w 280"/>
                <a:gd name="T109" fmla="*/ 1 h 355"/>
                <a:gd name="T110" fmla="*/ 1 w 280"/>
                <a:gd name="T111" fmla="*/ 1 h 355"/>
                <a:gd name="T112" fmla="*/ 1 w 280"/>
                <a:gd name="T113" fmla="*/ 1 h 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0"/>
                <a:gd name="T172" fmla="*/ 0 h 355"/>
                <a:gd name="T173" fmla="*/ 280 w 280"/>
                <a:gd name="T174" fmla="*/ 355 h 35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0" h="355">
                  <a:moveTo>
                    <a:pt x="107" y="355"/>
                  </a:moveTo>
                  <a:lnTo>
                    <a:pt x="112" y="351"/>
                  </a:lnTo>
                  <a:lnTo>
                    <a:pt x="117" y="347"/>
                  </a:lnTo>
                  <a:lnTo>
                    <a:pt x="119" y="341"/>
                  </a:lnTo>
                  <a:lnTo>
                    <a:pt x="121" y="335"/>
                  </a:lnTo>
                  <a:lnTo>
                    <a:pt x="121" y="329"/>
                  </a:lnTo>
                  <a:lnTo>
                    <a:pt x="121" y="323"/>
                  </a:lnTo>
                  <a:lnTo>
                    <a:pt x="126" y="319"/>
                  </a:lnTo>
                  <a:lnTo>
                    <a:pt x="135" y="315"/>
                  </a:lnTo>
                  <a:lnTo>
                    <a:pt x="149" y="310"/>
                  </a:lnTo>
                  <a:lnTo>
                    <a:pt x="159" y="306"/>
                  </a:lnTo>
                  <a:lnTo>
                    <a:pt x="166" y="298"/>
                  </a:lnTo>
                  <a:lnTo>
                    <a:pt x="177" y="286"/>
                  </a:lnTo>
                  <a:lnTo>
                    <a:pt x="193" y="262"/>
                  </a:lnTo>
                  <a:lnTo>
                    <a:pt x="207" y="238"/>
                  </a:lnTo>
                  <a:lnTo>
                    <a:pt x="214" y="226"/>
                  </a:lnTo>
                  <a:lnTo>
                    <a:pt x="221" y="214"/>
                  </a:lnTo>
                  <a:lnTo>
                    <a:pt x="235" y="201"/>
                  </a:lnTo>
                  <a:lnTo>
                    <a:pt x="252" y="193"/>
                  </a:lnTo>
                  <a:lnTo>
                    <a:pt x="259" y="179"/>
                  </a:lnTo>
                  <a:lnTo>
                    <a:pt x="266" y="163"/>
                  </a:lnTo>
                  <a:lnTo>
                    <a:pt x="273" y="92"/>
                  </a:lnTo>
                  <a:lnTo>
                    <a:pt x="273" y="80"/>
                  </a:lnTo>
                  <a:lnTo>
                    <a:pt x="275" y="68"/>
                  </a:lnTo>
                  <a:lnTo>
                    <a:pt x="277" y="58"/>
                  </a:lnTo>
                  <a:lnTo>
                    <a:pt x="280" y="50"/>
                  </a:lnTo>
                  <a:lnTo>
                    <a:pt x="249" y="30"/>
                  </a:lnTo>
                  <a:lnTo>
                    <a:pt x="221" y="12"/>
                  </a:lnTo>
                  <a:lnTo>
                    <a:pt x="207" y="6"/>
                  </a:lnTo>
                  <a:lnTo>
                    <a:pt x="193" y="0"/>
                  </a:lnTo>
                  <a:lnTo>
                    <a:pt x="170" y="4"/>
                  </a:lnTo>
                  <a:lnTo>
                    <a:pt x="149" y="6"/>
                  </a:lnTo>
                  <a:lnTo>
                    <a:pt x="145" y="6"/>
                  </a:lnTo>
                  <a:lnTo>
                    <a:pt x="145" y="8"/>
                  </a:lnTo>
                  <a:lnTo>
                    <a:pt x="145" y="10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2"/>
                  </a:lnTo>
                  <a:lnTo>
                    <a:pt x="147" y="24"/>
                  </a:lnTo>
                  <a:lnTo>
                    <a:pt x="145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3" y="22"/>
                  </a:lnTo>
                  <a:lnTo>
                    <a:pt x="126" y="26"/>
                  </a:lnTo>
                  <a:lnTo>
                    <a:pt x="117" y="32"/>
                  </a:lnTo>
                  <a:lnTo>
                    <a:pt x="112" y="36"/>
                  </a:lnTo>
                  <a:lnTo>
                    <a:pt x="110" y="40"/>
                  </a:lnTo>
                  <a:lnTo>
                    <a:pt x="110" y="42"/>
                  </a:lnTo>
                  <a:lnTo>
                    <a:pt x="112" y="46"/>
                  </a:lnTo>
                  <a:lnTo>
                    <a:pt x="117" y="50"/>
                  </a:lnTo>
                  <a:lnTo>
                    <a:pt x="121" y="56"/>
                  </a:lnTo>
                  <a:lnTo>
                    <a:pt x="124" y="60"/>
                  </a:lnTo>
                  <a:lnTo>
                    <a:pt x="124" y="64"/>
                  </a:lnTo>
                  <a:lnTo>
                    <a:pt x="126" y="72"/>
                  </a:lnTo>
                  <a:lnTo>
                    <a:pt x="128" y="80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3" y="90"/>
                  </a:lnTo>
                  <a:lnTo>
                    <a:pt x="131" y="92"/>
                  </a:lnTo>
                  <a:lnTo>
                    <a:pt x="117" y="92"/>
                  </a:lnTo>
                  <a:lnTo>
                    <a:pt x="105" y="92"/>
                  </a:lnTo>
                  <a:lnTo>
                    <a:pt x="100" y="92"/>
                  </a:lnTo>
                  <a:lnTo>
                    <a:pt x="100" y="95"/>
                  </a:lnTo>
                  <a:lnTo>
                    <a:pt x="100" y="97"/>
                  </a:lnTo>
                  <a:lnTo>
                    <a:pt x="105" y="99"/>
                  </a:lnTo>
                  <a:lnTo>
                    <a:pt x="112" y="105"/>
                  </a:lnTo>
                  <a:lnTo>
                    <a:pt x="117" y="109"/>
                  </a:lnTo>
                  <a:lnTo>
                    <a:pt x="121" y="125"/>
                  </a:lnTo>
                  <a:lnTo>
                    <a:pt x="128" y="141"/>
                  </a:lnTo>
                  <a:lnTo>
                    <a:pt x="128" y="149"/>
                  </a:lnTo>
                  <a:lnTo>
                    <a:pt x="124" y="155"/>
                  </a:lnTo>
                  <a:lnTo>
                    <a:pt x="117" y="161"/>
                  </a:lnTo>
                  <a:lnTo>
                    <a:pt x="110" y="167"/>
                  </a:lnTo>
                  <a:lnTo>
                    <a:pt x="103" y="175"/>
                  </a:lnTo>
                  <a:lnTo>
                    <a:pt x="93" y="185"/>
                  </a:lnTo>
                  <a:lnTo>
                    <a:pt x="86" y="197"/>
                  </a:lnTo>
                  <a:lnTo>
                    <a:pt x="79" y="216"/>
                  </a:lnTo>
                  <a:lnTo>
                    <a:pt x="77" y="222"/>
                  </a:lnTo>
                  <a:lnTo>
                    <a:pt x="72" y="228"/>
                  </a:lnTo>
                  <a:lnTo>
                    <a:pt x="70" y="232"/>
                  </a:lnTo>
                  <a:lnTo>
                    <a:pt x="65" y="234"/>
                  </a:lnTo>
                  <a:lnTo>
                    <a:pt x="56" y="236"/>
                  </a:lnTo>
                  <a:lnTo>
                    <a:pt x="47" y="238"/>
                  </a:lnTo>
                  <a:lnTo>
                    <a:pt x="38" y="236"/>
                  </a:lnTo>
                  <a:lnTo>
                    <a:pt x="28" y="238"/>
                  </a:lnTo>
                  <a:lnTo>
                    <a:pt x="26" y="238"/>
                  </a:lnTo>
                  <a:lnTo>
                    <a:pt x="21" y="240"/>
                  </a:lnTo>
                  <a:lnTo>
                    <a:pt x="19" y="244"/>
                  </a:lnTo>
                  <a:lnTo>
                    <a:pt x="17" y="248"/>
                  </a:lnTo>
                  <a:lnTo>
                    <a:pt x="14" y="270"/>
                  </a:lnTo>
                  <a:lnTo>
                    <a:pt x="12" y="290"/>
                  </a:lnTo>
                  <a:lnTo>
                    <a:pt x="7" y="292"/>
                  </a:lnTo>
                  <a:lnTo>
                    <a:pt x="0" y="298"/>
                  </a:lnTo>
                  <a:lnTo>
                    <a:pt x="7" y="298"/>
                  </a:lnTo>
                  <a:lnTo>
                    <a:pt x="12" y="296"/>
                  </a:lnTo>
                  <a:lnTo>
                    <a:pt x="17" y="296"/>
                  </a:lnTo>
                  <a:lnTo>
                    <a:pt x="24" y="298"/>
                  </a:lnTo>
                  <a:lnTo>
                    <a:pt x="24" y="308"/>
                  </a:lnTo>
                  <a:lnTo>
                    <a:pt x="24" y="317"/>
                  </a:lnTo>
                  <a:lnTo>
                    <a:pt x="28" y="325"/>
                  </a:lnTo>
                  <a:lnTo>
                    <a:pt x="33" y="329"/>
                  </a:lnTo>
                  <a:lnTo>
                    <a:pt x="42" y="335"/>
                  </a:lnTo>
                  <a:lnTo>
                    <a:pt x="56" y="339"/>
                  </a:lnTo>
                  <a:lnTo>
                    <a:pt x="70" y="341"/>
                  </a:lnTo>
                  <a:lnTo>
                    <a:pt x="86" y="343"/>
                  </a:lnTo>
                  <a:lnTo>
                    <a:pt x="91" y="345"/>
                  </a:lnTo>
                  <a:lnTo>
                    <a:pt x="98" y="347"/>
                  </a:lnTo>
                  <a:lnTo>
                    <a:pt x="103" y="351"/>
                  </a:lnTo>
                  <a:lnTo>
                    <a:pt x="107" y="355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Freeform 130"/>
            <p:cNvSpPr>
              <a:spLocks/>
            </p:cNvSpPr>
            <p:nvPr/>
          </p:nvSpPr>
          <p:spPr bwMode="auto">
            <a:xfrm>
              <a:off x="6055690" y="3182838"/>
              <a:ext cx="206443" cy="223762"/>
            </a:xfrm>
            <a:custGeom>
              <a:avLst/>
              <a:gdLst>
                <a:gd name="T0" fmla="*/ 1 w 228"/>
                <a:gd name="T1" fmla="*/ 1 h 222"/>
                <a:gd name="T2" fmla="*/ 1 w 228"/>
                <a:gd name="T3" fmla="*/ 1 h 222"/>
                <a:gd name="T4" fmla="*/ 1 w 228"/>
                <a:gd name="T5" fmla="*/ 1 h 222"/>
                <a:gd name="T6" fmla="*/ 1 w 228"/>
                <a:gd name="T7" fmla="*/ 1 h 222"/>
                <a:gd name="T8" fmla="*/ 1 w 228"/>
                <a:gd name="T9" fmla="*/ 1 h 222"/>
                <a:gd name="T10" fmla="*/ 1 w 228"/>
                <a:gd name="T11" fmla="*/ 1 h 222"/>
                <a:gd name="T12" fmla="*/ 1 w 228"/>
                <a:gd name="T13" fmla="*/ 1 h 222"/>
                <a:gd name="T14" fmla="*/ 1 w 228"/>
                <a:gd name="T15" fmla="*/ 1 h 222"/>
                <a:gd name="T16" fmla="*/ 1 w 228"/>
                <a:gd name="T17" fmla="*/ 1 h 222"/>
                <a:gd name="T18" fmla="*/ 1 w 228"/>
                <a:gd name="T19" fmla="*/ 1 h 222"/>
                <a:gd name="T20" fmla="*/ 1 w 228"/>
                <a:gd name="T21" fmla="*/ 1 h 222"/>
                <a:gd name="T22" fmla="*/ 1 w 228"/>
                <a:gd name="T23" fmla="*/ 1 h 222"/>
                <a:gd name="T24" fmla="*/ 1 w 228"/>
                <a:gd name="T25" fmla="*/ 1 h 222"/>
                <a:gd name="T26" fmla="*/ 1 w 228"/>
                <a:gd name="T27" fmla="*/ 1 h 222"/>
                <a:gd name="T28" fmla="*/ 1 w 228"/>
                <a:gd name="T29" fmla="*/ 1 h 222"/>
                <a:gd name="T30" fmla="*/ 1 w 228"/>
                <a:gd name="T31" fmla="*/ 1 h 222"/>
                <a:gd name="T32" fmla="*/ 1 w 228"/>
                <a:gd name="T33" fmla="*/ 1 h 222"/>
                <a:gd name="T34" fmla="*/ 1 w 228"/>
                <a:gd name="T35" fmla="*/ 1 h 222"/>
                <a:gd name="T36" fmla="*/ 1 w 228"/>
                <a:gd name="T37" fmla="*/ 1 h 222"/>
                <a:gd name="T38" fmla="*/ 1 w 228"/>
                <a:gd name="T39" fmla="*/ 1 h 222"/>
                <a:gd name="T40" fmla="*/ 1 w 228"/>
                <a:gd name="T41" fmla="*/ 0 h 222"/>
                <a:gd name="T42" fmla="*/ 1 w 228"/>
                <a:gd name="T43" fmla="*/ 1 h 222"/>
                <a:gd name="T44" fmla="*/ 1 w 228"/>
                <a:gd name="T45" fmla="*/ 1 h 222"/>
                <a:gd name="T46" fmla="*/ 1 w 228"/>
                <a:gd name="T47" fmla="*/ 1 h 222"/>
                <a:gd name="T48" fmla="*/ 1 w 228"/>
                <a:gd name="T49" fmla="*/ 1 h 222"/>
                <a:gd name="T50" fmla="*/ 1 w 228"/>
                <a:gd name="T51" fmla="*/ 1 h 222"/>
                <a:gd name="T52" fmla="*/ 1 w 228"/>
                <a:gd name="T53" fmla="*/ 1 h 222"/>
                <a:gd name="T54" fmla="*/ 1 w 228"/>
                <a:gd name="T55" fmla="*/ 1 h 222"/>
                <a:gd name="T56" fmla="*/ 1 w 228"/>
                <a:gd name="T57" fmla="*/ 1 h 222"/>
                <a:gd name="T58" fmla="*/ 1 w 228"/>
                <a:gd name="T59" fmla="*/ 1 h 222"/>
                <a:gd name="T60" fmla="*/ 1 w 228"/>
                <a:gd name="T61" fmla="*/ 1 h 222"/>
                <a:gd name="T62" fmla="*/ 1 w 228"/>
                <a:gd name="T63" fmla="*/ 1 h 222"/>
                <a:gd name="T64" fmla="*/ 1 w 228"/>
                <a:gd name="T65" fmla="*/ 1 h 222"/>
                <a:gd name="T66" fmla="*/ 1 w 228"/>
                <a:gd name="T67" fmla="*/ 1 h 222"/>
                <a:gd name="T68" fmla="*/ 1 w 228"/>
                <a:gd name="T69" fmla="*/ 1 h 222"/>
                <a:gd name="T70" fmla="*/ 1 w 228"/>
                <a:gd name="T71" fmla="*/ 1 h 222"/>
                <a:gd name="T72" fmla="*/ 1 w 228"/>
                <a:gd name="T73" fmla="*/ 1 h 222"/>
                <a:gd name="T74" fmla="*/ 1 w 228"/>
                <a:gd name="T75" fmla="*/ 1 h 222"/>
                <a:gd name="T76" fmla="*/ 1 w 228"/>
                <a:gd name="T77" fmla="*/ 1 h 222"/>
                <a:gd name="T78" fmla="*/ 1 w 228"/>
                <a:gd name="T79" fmla="*/ 1 h 222"/>
                <a:gd name="T80" fmla="*/ 1 w 228"/>
                <a:gd name="T81" fmla="*/ 1 h 222"/>
                <a:gd name="T82" fmla="*/ 1 w 228"/>
                <a:gd name="T83" fmla="*/ 1 h 222"/>
                <a:gd name="T84" fmla="*/ 1 w 228"/>
                <a:gd name="T85" fmla="*/ 1 h 222"/>
                <a:gd name="T86" fmla="*/ 0 w 228"/>
                <a:gd name="T87" fmla="*/ 1 h 222"/>
                <a:gd name="T88" fmla="*/ 1 w 228"/>
                <a:gd name="T89" fmla="*/ 1 h 222"/>
                <a:gd name="T90" fmla="*/ 1 w 228"/>
                <a:gd name="T91" fmla="*/ 1 h 222"/>
                <a:gd name="T92" fmla="*/ 1 w 228"/>
                <a:gd name="T93" fmla="*/ 1 h 222"/>
                <a:gd name="T94" fmla="*/ 1 w 228"/>
                <a:gd name="T95" fmla="*/ 1 h 222"/>
                <a:gd name="T96" fmla="*/ 1 w 228"/>
                <a:gd name="T97" fmla="*/ 1 h 222"/>
                <a:gd name="T98" fmla="*/ 1 w 228"/>
                <a:gd name="T99" fmla="*/ 1 h 222"/>
                <a:gd name="T100" fmla="*/ 1 w 228"/>
                <a:gd name="T101" fmla="*/ 1 h 222"/>
                <a:gd name="T102" fmla="*/ 1 w 228"/>
                <a:gd name="T103" fmla="*/ 1 h 222"/>
                <a:gd name="T104" fmla="*/ 1 w 228"/>
                <a:gd name="T105" fmla="*/ 1 h 222"/>
                <a:gd name="T106" fmla="*/ 1 w 228"/>
                <a:gd name="T107" fmla="*/ 1 h 222"/>
                <a:gd name="T108" fmla="*/ 1 w 228"/>
                <a:gd name="T109" fmla="*/ 1 h 222"/>
                <a:gd name="T110" fmla="*/ 1 w 228"/>
                <a:gd name="T111" fmla="*/ 1 h 222"/>
                <a:gd name="T112" fmla="*/ 1 w 228"/>
                <a:gd name="T113" fmla="*/ 1 h 222"/>
                <a:gd name="T114" fmla="*/ 1 w 228"/>
                <a:gd name="T115" fmla="*/ 1 h 222"/>
                <a:gd name="T116" fmla="*/ 1 w 228"/>
                <a:gd name="T117" fmla="*/ 1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"/>
                <a:gd name="T178" fmla="*/ 0 h 222"/>
                <a:gd name="T179" fmla="*/ 228 w 228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" h="222">
                  <a:moveTo>
                    <a:pt x="93" y="220"/>
                  </a:moveTo>
                  <a:lnTo>
                    <a:pt x="107" y="196"/>
                  </a:lnTo>
                  <a:lnTo>
                    <a:pt x="123" y="175"/>
                  </a:lnTo>
                  <a:lnTo>
                    <a:pt x="132" y="167"/>
                  </a:lnTo>
                  <a:lnTo>
                    <a:pt x="144" y="157"/>
                  </a:lnTo>
                  <a:lnTo>
                    <a:pt x="156" y="149"/>
                  </a:lnTo>
                  <a:lnTo>
                    <a:pt x="167" y="143"/>
                  </a:lnTo>
                  <a:lnTo>
                    <a:pt x="200" y="131"/>
                  </a:lnTo>
                  <a:lnTo>
                    <a:pt x="228" y="119"/>
                  </a:lnTo>
                  <a:lnTo>
                    <a:pt x="214" y="107"/>
                  </a:lnTo>
                  <a:lnTo>
                    <a:pt x="200" y="95"/>
                  </a:lnTo>
                  <a:lnTo>
                    <a:pt x="193" y="93"/>
                  </a:lnTo>
                  <a:lnTo>
                    <a:pt x="186" y="91"/>
                  </a:lnTo>
                  <a:lnTo>
                    <a:pt x="179" y="89"/>
                  </a:lnTo>
                  <a:lnTo>
                    <a:pt x="174" y="82"/>
                  </a:lnTo>
                  <a:lnTo>
                    <a:pt x="165" y="68"/>
                  </a:lnTo>
                  <a:lnTo>
                    <a:pt x="153" y="58"/>
                  </a:lnTo>
                  <a:lnTo>
                    <a:pt x="121" y="44"/>
                  </a:lnTo>
                  <a:lnTo>
                    <a:pt x="93" y="30"/>
                  </a:lnTo>
                  <a:lnTo>
                    <a:pt x="65" y="16"/>
                  </a:lnTo>
                  <a:lnTo>
                    <a:pt x="30" y="0"/>
                  </a:lnTo>
                  <a:lnTo>
                    <a:pt x="35" y="8"/>
                  </a:lnTo>
                  <a:lnTo>
                    <a:pt x="37" y="14"/>
                  </a:lnTo>
                  <a:lnTo>
                    <a:pt x="37" y="24"/>
                  </a:lnTo>
                  <a:lnTo>
                    <a:pt x="37" y="34"/>
                  </a:lnTo>
                  <a:lnTo>
                    <a:pt x="44" y="46"/>
                  </a:lnTo>
                  <a:lnTo>
                    <a:pt x="53" y="58"/>
                  </a:lnTo>
                  <a:lnTo>
                    <a:pt x="58" y="66"/>
                  </a:lnTo>
                  <a:lnTo>
                    <a:pt x="60" y="74"/>
                  </a:lnTo>
                  <a:lnTo>
                    <a:pt x="60" y="82"/>
                  </a:lnTo>
                  <a:lnTo>
                    <a:pt x="58" y="91"/>
                  </a:lnTo>
                  <a:lnTo>
                    <a:pt x="58" y="105"/>
                  </a:lnTo>
                  <a:lnTo>
                    <a:pt x="56" y="121"/>
                  </a:lnTo>
                  <a:lnTo>
                    <a:pt x="56" y="129"/>
                  </a:lnTo>
                  <a:lnTo>
                    <a:pt x="51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9" y="135"/>
                  </a:lnTo>
                  <a:lnTo>
                    <a:pt x="35" y="133"/>
                  </a:lnTo>
                  <a:lnTo>
                    <a:pt x="23" y="129"/>
                  </a:lnTo>
                  <a:lnTo>
                    <a:pt x="16" y="127"/>
                  </a:lnTo>
                  <a:lnTo>
                    <a:pt x="11" y="127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2" y="147"/>
                  </a:lnTo>
                  <a:lnTo>
                    <a:pt x="7" y="155"/>
                  </a:lnTo>
                  <a:lnTo>
                    <a:pt x="9" y="157"/>
                  </a:lnTo>
                  <a:lnTo>
                    <a:pt x="14" y="165"/>
                  </a:lnTo>
                  <a:lnTo>
                    <a:pt x="18" y="169"/>
                  </a:lnTo>
                  <a:lnTo>
                    <a:pt x="23" y="171"/>
                  </a:lnTo>
                  <a:lnTo>
                    <a:pt x="30" y="175"/>
                  </a:lnTo>
                  <a:lnTo>
                    <a:pt x="28" y="187"/>
                  </a:lnTo>
                  <a:lnTo>
                    <a:pt x="25" y="202"/>
                  </a:lnTo>
                  <a:lnTo>
                    <a:pt x="30" y="204"/>
                  </a:lnTo>
                  <a:lnTo>
                    <a:pt x="37" y="204"/>
                  </a:lnTo>
                  <a:lnTo>
                    <a:pt x="46" y="212"/>
                  </a:lnTo>
                  <a:lnTo>
                    <a:pt x="53" y="220"/>
                  </a:lnTo>
                  <a:lnTo>
                    <a:pt x="77" y="222"/>
                  </a:lnTo>
                  <a:lnTo>
                    <a:pt x="93" y="220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Freeform 131"/>
            <p:cNvSpPr>
              <a:spLocks/>
            </p:cNvSpPr>
            <p:nvPr/>
          </p:nvSpPr>
          <p:spPr bwMode="auto">
            <a:xfrm>
              <a:off x="6055690" y="3182838"/>
              <a:ext cx="206443" cy="223762"/>
            </a:xfrm>
            <a:custGeom>
              <a:avLst/>
              <a:gdLst>
                <a:gd name="T0" fmla="*/ 1 w 228"/>
                <a:gd name="T1" fmla="*/ 1 h 222"/>
                <a:gd name="T2" fmla="*/ 1 w 228"/>
                <a:gd name="T3" fmla="*/ 1 h 222"/>
                <a:gd name="T4" fmla="*/ 1 w 228"/>
                <a:gd name="T5" fmla="*/ 1 h 222"/>
                <a:gd name="T6" fmla="*/ 1 w 228"/>
                <a:gd name="T7" fmla="*/ 1 h 222"/>
                <a:gd name="T8" fmla="*/ 1 w 228"/>
                <a:gd name="T9" fmla="*/ 1 h 222"/>
                <a:gd name="T10" fmla="*/ 1 w 228"/>
                <a:gd name="T11" fmla="*/ 1 h 222"/>
                <a:gd name="T12" fmla="*/ 1 w 228"/>
                <a:gd name="T13" fmla="*/ 1 h 222"/>
                <a:gd name="T14" fmla="*/ 1 w 228"/>
                <a:gd name="T15" fmla="*/ 1 h 222"/>
                <a:gd name="T16" fmla="*/ 1 w 228"/>
                <a:gd name="T17" fmla="*/ 1 h 222"/>
                <a:gd name="T18" fmla="*/ 1 w 228"/>
                <a:gd name="T19" fmla="*/ 1 h 222"/>
                <a:gd name="T20" fmla="*/ 1 w 228"/>
                <a:gd name="T21" fmla="*/ 1 h 222"/>
                <a:gd name="T22" fmla="*/ 1 w 228"/>
                <a:gd name="T23" fmla="*/ 1 h 222"/>
                <a:gd name="T24" fmla="*/ 1 w 228"/>
                <a:gd name="T25" fmla="*/ 1 h 222"/>
                <a:gd name="T26" fmla="*/ 1 w 228"/>
                <a:gd name="T27" fmla="*/ 1 h 222"/>
                <a:gd name="T28" fmla="*/ 1 w 228"/>
                <a:gd name="T29" fmla="*/ 1 h 222"/>
                <a:gd name="T30" fmla="*/ 1 w 228"/>
                <a:gd name="T31" fmla="*/ 1 h 222"/>
                <a:gd name="T32" fmla="*/ 1 w 228"/>
                <a:gd name="T33" fmla="*/ 1 h 222"/>
                <a:gd name="T34" fmla="*/ 1 w 228"/>
                <a:gd name="T35" fmla="*/ 1 h 222"/>
                <a:gd name="T36" fmla="*/ 1 w 228"/>
                <a:gd name="T37" fmla="*/ 1 h 222"/>
                <a:gd name="T38" fmla="*/ 1 w 228"/>
                <a:gd name="T39" fmla="*/ 1 h 222"/>
                <a:gd name="T40" fmla="*/ 1 w 228"/>
                <a:gd name="T41" fmla="*/ 0 h 222"/>
                <a:gd name="T42" fmla="*/ 1 w 228"/>
                <a:gd name="T43" fmla="*/ 1 h 222"/>
                <a:gd name="T44" fmla="*/ 1 w 228"/>
                <a:gd name="T45" fmla="*/ 1 h 222"/>
                <a:gd name="T46" fmla="*/ 1 w 228"/>
                <a:gd name="T47" fmla="*/ 1 h 222"/>
                <a:gd name="T48" fmla="*/ 1 w 228"/>
                <a:gd name="T49" fmla="*/ 1 h 222"/>
                <a:gd name="T50" fmla="*/ 1 w 228"/>
                <a:gd name="T51" fmla="*/ 1 h 222"/>
                <a:gd name="T52" fmla="*/ 1 w 228"/>
                <a:gd name="T53" fmla="*/ 1 h 222"/>
                <a:gd name="T54" fmla="*/ 1 w 228"/>
                <a:gd name="T55" fmla="*/ 1 h 222"/>
                <a:gd name="T56" fmla="*/ 1 w 228"/>
                <a:gd name="T57" fmla="*/ 1 h 222"/>
                <a:gd name="T58" fmla="*/ 1 w 228"/>
                <a:gd name="T59" fmla="*/ 1 h 222"/>
                <a:gd name="T60" fmla="*/ 1 w 228"/>
                <a:gd name="T61" fmla="*/ 1 h 222"/>
                <a:gd name="T62" fmla="*/ 1 w 228"/>
                <a:gd name="T63" fmla="*/ 1 h 222"/>
                <a:gd name="T64" fmla="*/ 1 w 228"/>
                <a:gd name="T65" fmla="*/ 1 h 222"/>
                <a:gd name="T66" fmla="*/ 1 w 228"/>
                <a:gd name="T67" fmla="*/ 1 h 222"/>
                <a:gd name="T68" fmla="*/ 1 w 228"/>
                <a:gd name="T69" fmla="*/ 1 h 222"/>
                <a:gd name="T70" fmla="*/ 1 w 228"/>
                <a:gd name="T71" fmla="*/ 1 h 222"/>
                <a:gd name="T72" fmla="*/ 1 w 228"/>
                <a:gd name="T73" fmla="*/ 1 h 222"/>
                <a:gd name="T74" fmla="*/ 1 w 228"/>
                <a:gd name="T75" fmla="*/ 1 h 222"/>
                <a:gd name="T76" fmla="*/ 1 w 228"/>
                <a:gd name="T77" fmla="*/ 1 h 222"/>
                <a:gd name="T78" fmla="*/ 1 w 228"/>
                <a:gd name="T79" fmla="*/ 1 h 222"/>
                <a:gd name="T80" fmla="*/ 1 w 228"/>
                <a:gd name="T81" fmla="*/ 1 h 222"/>
                <a:gd name="T82" fmla="*/ 1 w 228"/>
                <a:gd name="T83" fmla="*/ 1 h 222"/>
                <a:gd name="T84" fmla="*/ 1 w 228"/>
                <a:gd name="T85" fmla="*/ 1 h 222"/>
                <a:gd name="T86" fmla="*/ 0 w 228"/>
                <a:gd name="T87" fmla="*/ 1 h 222"/>
                <a:gd name="T88" fmla="*/ 1 w 228"/>
                <a:gd name="T89" fmla="*/ 1 h 222"/>
                <a:gd name="T90" fmla="*/ 1 w 228"/>
                <a:gd name="T91" fmla="*/ 1 h 222"/>
                <a:gd name="T92" fmla="*/ 1 w 228"/>
                <a:gd name="T93" fmla="*/ 1 h 222"/>
                <a:gd name="T94" fmla="*/ 1 w 228"/>
                <a:gd name="T95" fmla="*/ 1 h 222"/>
                <a:gd name="T96" fmla="*/ 1 w 228"/>
                <a:gd name="T97" fmla="*/ 1 h 222"/>
                <a:gd name="T98" fmla="*/ 1 w 228"/>
                <a:gd name="T99" fmla="*/ 1 h 222"/>
                <a:gd name="T100" fmla="*/ 1 w 228"/>
                <a:gd name="T101" fmla="*/ 1 h 222"/>
                <a:gd name="T102" fmla="*/ 1 w 228"/>
                <a:gd name="T103" fmla="*/ 1 h 222"/>
                <a:gd name="T104" fmla="*/ 1 w 228"/>
                <a:gd name="T105" fmla="*/ 1 h 222"/>
                <a:gd name="T106" fmla="*/ 1 w 228"/>
                <a:gd name="T107" fmla="*/ 1 h 222"/>
                <a:gd name="T108" fmla="*/ 1 w 228"/>
                <a:gd name="T109" fmla="*/ 1 h 222"/>
                <a:gd name="T110" fmla="*/ 1 w 228"/>
                <a:gd name="T111" fmla="*/ 1 h 222"/>
                <a:gd name="T112" fmla="*/ 1 w 228"/>
                <a:gd name="T113" fmla="*/ 1 h 222"/>
                <a:gd name="T114" fmla="*/ 1 w 228"/>
                <a:gd name="T115" fmla="*/ 1 h 222"/>
                <a:gd name="T116" fmla="*/ 1 w 228"/>
                <a:gd name="T117" fmla="*/ 1 h 222"/>
                <a:gd name="T118" fmla="*/ 1 w 228"/>
                <a:gd name="T119" fmla="*/ 1 h 222"/>
                <a:gd name="T120" fmla="*/ 1 w 228"/>
                <a:gd name="T121" fmla="*/ 1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22"/>
                <a:gd name="T185" fmla="*/ 228 w 22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22">
                  <a:moveTo>
                    <a:pt x="93" y="220"/>
                  </a:moveTo>
                  <a:lnTo>
                    <a:pt x="107" y="196"/>
                  </a:lnTo>
                  <a:lnTo>
                    <a:pt x="123" y="175"/>
                  </a:lnTo>
                  <a:lnTo>
                    <a:pt x="132" y="167"/>
                  </a:lnTo>
                  <a:lnTo>
                    <a:pt x="144" y="157"/>
                  </a:lnTo>
                  <a:lnTo>
                    <a:pt x="156" y="149"/>
                  </a:lnTo>
                  <a:lnTo>
                    <a:pt x="167" y="143"/>
                  </a:lnTo>
                  <a:lnTo>
                    <a:pt x="200" y="131"/>
                  </a:lnTo>
                  <a:lnTo>
                    <a:pt x="228" y="119"/>
                  </a:lnTo>
                  <a:lnTo>
                    <a:pt x="214" y="107"/>
                  </a:lnTo>
                  <a:lnTo>
                    <a:pt x="200" y="95"/>
                  </a:lnTo>
                  <a:lnTo>
                    <a:pt x="193" y="93"/>
                  </a:lnTo>
                  <a:lnTo>
                    <a:pt x="186" y="91"/>
                  </a:lnTo>
                  <a:lnTo>
                    <a:pt x="179" y="89"/>
                  </a:lnTo>
                  <a:lnTo>
                    <a:pt x="174" y="82"/>
                  </a:lnTo>
                  <a:lnTo>
                    <a:pt x="165" y="68"/>
                  </a:lnTo>
                  <a:lnTo>
                    <a:pt x="153" y="58"/>
                  </a:lnTo>
                  <a:lnTo>
                    <a:pt x="121" y="44"/>
                  </a:lnTo>
                  <a:lnTo>
                    <a:pt x="93" y="30"/>
                  </a:lnTo>
                  <a:lnTo>
                    <a:pt x="65" y="16"/>
                  </a:lnTo>
                  <a:lnTo>
                    <a:pt x="30" y="0"/>
                  </a:lnTo>
                  <a:lnTo>
                    <a:pt x="35" y="8"/>
                  </a:lnTo>
                  <a:lnTo>
                    <a:pt x="37" y="14"/>
                  </a:lnTo>
                  <a:lnTo>
                    <a:pt x="37" y="24"/>
                  </a:lnTo>
                  <a:lnTo>
                    <a:pt x="37" y="34"/>
                  </a:lnTo>
                  <a:lnTo>
                    <a:pt x="44" y="46"/>
                  </a:lnTo>
                  <a:lnTo>
                    <a:pt x="53" y="58"/>
                  </a:lnTo>
                  <a:lnTo>
                    <a:pt x="58" y="66"/>
                  </a:lnTo>
                  <a:lnTo>
                    <a:pt x="60" y="74"/>
                  </a:lnTo>
                  <a:lnTo>
                    <a:pt x="60" y="82"/>
                  </a:lnTo>
                  <a:lnTo>
                    <a:pt x="58" y="91"/>
                  </a:lnTo>
                  <a:lnTo>
                    <a:pt x="58" y="105"/>
                  </a:lnTo>
                  <a:lnTo>
                    <a:pt x="56" y="121"/>
                  </a:lnTo>
                  <a:lnTo>
                    <a:pt x="56" y="129"/>
                  </a:lnTo>
                  <a:lnTo>
                    <a:pt x="51" y="135"/>
                  </a:lnTo>
                  <a:lnTo>
                    <a:pt x="49" y="135"/>
                  </a:lnTo>
                  <a:lnTo>
                    <a:pt x="44" y="137"/>
                  </a:lnTo>
                  <a:lnTo>
                    <a:pt x="39" y="135"/>
                  </a:lnTo>
                  <a:lnTo>
                    <a:pt x="35" y="133"/>
                  </a:lnTo>
                  <a:lnTo>
                    <a:pt x="23" y="129"/>
                  </a:lnTo>
                  <a:lnTo>
                    <a:pt x="16" y="127"/>
                  </a:lnTo>
                  <a:lnTo>
                    <a:pt x="11" y="127"/>
                  </a:lnTo>
                  <a:lnTo>
                    <a:pt x="2" y="133"/>
                  </a:lnTo>
                  <a:lnTo>
                    <a:pt x="0" y="139"/>
                  </a:lnTo>
                  <a:lnTo>
                    <a:pt x="2" y="147"/>
                  </a:lnTo>
                  <a:lnTo>
                    <a:pt x="7" y="155"/>
                  </a:lnTo>
                  <a:lnTo>
                    <a:pt x="9" y="157"/>
                  </a:lnTo>
                  <a:lnTo>
                    <a:pt x="14" y="165"/>
                  </a:lnTo>
                  <a:lnTo>
                    <a:pt x="18" y="169"/>
                  </a:lnTo>
                  <a:lnTo>
                    <a:pt x="23" y="171"/>
                  </a:lnTo>
                  <a:lnTo>
                    <a:pt x="30" y="175"/>
                  </a:lnTo>
                  <a:lnTo>
                    <a:pt x="28" y="187"/>
                  </a:lnTo>
                  <a:lnTo>
                    <a:pt x="25" y="202"/>
                  </a:lnTo>
                  <a:lnTo>
                    <a:pt x="30" y="204"/>
                  </a:lnTo>
                  <a:lnTo>
                    <a:pt x="37" y="204"/>
                  </a:lnTo>
                  <a:lnTo>
                    <a:pt x="46" y="212"/>
                  </a:lnTo>
                  <a:lnTo>
                    <a:pt x="53" y="220"/>
                  </a:lnTo>
                  <a:lnTo>
                    <a:pt x="77" y="222"/>
                  </a:lnTo>
                  <a:lnTo>
                    <a:pt x="93" y="220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Freeform 132"/>
            <p:cNvSpPr>
              <a:spLocks/>
            </p:cNvSpPr>
            <p:nvPr/>
          </p:nvSpPr>
          <p:spPr bwMode="auto">
            <a:xfrm>
              <a:off x="6060114" y="3126898"/>
              <a:ext cx="342106" cy="175280"/>
            </a:xfrm>
            <a:custGeom>
              <a:avLst/>
              <a:gdLst>
                <a:gd name="T0" fmla="*/ 1 w 374"/>
                <a:gd name="T1" fmla="*/ 1 h 176"/>
                <a:gd name="T2" fmla="*/ 1 w 374"/>
                <a:gd name="T3" fmla="*/ 1 h 176"/>
                <a:gd name="T4" fmla="*/ 1 w 374"/>
                <a:gd name="T5" fmla="*/ 1 h 176"/>
                <a:gd name="T6" fmla="*/ 1 w 374"/>
                <a:gd name="T7" fmla="*/ 1 h 176"/>
                <a:gd name="T8" fmla="*/ 1 w 374"/>
                <a:gd name="T9" fmla="*/ 1 h 176"/>
                <a:gd name="T10" fmla="*/ 1 w 374"/>
                <a:gd name="T11" fmla="*/ 1 h 176"/>
                <a:gd name="T12" fmla="*/ 1 w 374"/>
                <a:gd name="T13" fmla="*/ 1 h 176"/>
                <a:gd name="T14" fmla="*/ 1 w 374"/>
                <a:gd name="T15" fmla="*/ 1 h 176"/>
                <a:gd name="T16" fmla="*/ 1 w 374"/>
                <a:gd name="T17" fmla="*/ 1 h 176"/>
                <a:gd name="T18" fmla="*/ 1 w 374"/>
                <a:gd name="T19" fmla="*/ 1 h 176"/>
                <a:gd name="T20" fmla="*/ 1 w 374"/>
                <a:gd name="T21" fmla="*/ 1 h 176"/>
                <a:gd name="T22" fmla="*/ 1 w 374"/>
                <a:gd name="T23" fmla="*/ 1 h 176"/>
                <a:gd name="T24" fmla="*/ 1 w 374"/>
                <a:gd name="T25" fmla="*/ 1 h 176"/>
                <a:gd name="T26" fmla="*/ 1 w 374"/>
                <a:gd name="T27" fmla="*/ 1 h 176"/>
                <a:gd name="T28" fmla="*/ 1 w 374"/>
                <a:gd name="T29" fmla="*/ 1 h 176"/>
                <a:gd name="T30" fmla="*/ 1 w 374"/>
                <a:gd name="T31" fmla="*/ 1 h 176"/>
                <a:gd name="T32" fmla="*/ 1 w 374"/>
                <a:gd name="T33" fmla="*/ 1 h 176"/>
                <a:gd name="T34" fmla="*/ 1 w 374"/>
                <a:gd name="T35" fmla="*/ 1 h 176"/>
                <a:gd name="T36" fmla="*/ 1 w 374"/>
                <a:gd name="T37" fmla="*/ 1 h 176"/>
                <a:gd name="T38" fmla="*/ 1 w 374"/>
                <a:gd name="T39" fmla="*/ 0 h 176"/>
                <a:gd name="T40" fmla="*/ 1 w 374"/>
                <a:gd name="T41" fmla="*/ 1 h 176"/>
                <a:gd name="T42" fmla="*/ 1 w 374"/>
                <a:gd name="T43" fmla="*/ 1 h 176"/>
                <a:gd name="T44" fmla="*/ 1 w 374"/>
                <a:gd name="T45" fmla="*/ 1 h 176"/>
                <a:gd name="T46" fmla="*/ 1 w 374"/>
                <a:gd name="T47" fmla="*/ 1 h 176"/>
                <a:gd name="T48" fmla="*/ 1 w 374"/>
                <a:gd name="T49" fmla="*/ 1 h 176"/>
                <a:gd name="T50" fmla="*/ 1 w 374"/>
                <a:gd name="T51" fmla="*/ 1 h 176"/>
                <a:gd name="T52" fmla="*/ 1 w 374"/>
                <a:gd name="T53" fmla="*/ 1 h 176"/>
                <a:gd name="T54" fmla="*/ 1 w 374"/>
                <a:gd name="T55" fmla="*/ 1 h 176"/>
                <a:gd name="T56" fmla="*/ 1 w 374"/>
                <a:gd name="T57" fmla="*/ 1 h 176"/>
                <a:gd name="T58" fmla="*/ 1 w 374"/>
                <a:gd name="T59" fmla="*/ 1 h 176"/>
                <a:gd name="T60" fmla="*/ 1 w 374"/>
                <a:gd name="T61" fmla="*/ 1 h 176"/>
                <a:gd name="T62" fmla="*/ 1 w 374"/>
                <a:gd name="T63" fmla="*/ 1 h 176"/>
                <a:gd name="T64" fmla="*/ 1 w 374"/>
                <a:gd name="T65" fmla="*/ 1 h 176"/>
                <a:gd name="T66" fmla="*/ 1 w 374"/>
                <a:gd name="T67" fmla="*/ 1 h 176"/>
                <a:gd name="T68" fmla="*/ 1 w 374"/>
                <a:gd name="T69" fmla="*/ 1 h 176"/>
                <a:gd name="T70" fmla="*/ 1 w 374"/>
                <a:gd name="T71" fmla="*/ 1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4"/>
                <a:gd name="T109" fmla="*/ 0 h 176"/>
                <a:gd name="T110" fmla="*/ 374 w 374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4" h="176">
                  <a:moveTo>
                    <a:pt x="374" y="22"/>
                  </a:moveTo>
                  <a:lnTo>
                    <a:pt x="365" y="16"/>
                  </a:lnTo>
                  <a:lnTo>
                    <a:pt x="356" y="12"/>
                  </a:lnTo>
                  <a:lnTo>
                    <a:pt x="344" y="8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7" y="14"/>
                  </a:lnTo>
                  <a:lnTo>
                    <a:pt x="305" y="12"/>
                  </a:lnTo>
                  <a:lnTo>
                    <a:pt x="300" y="10"/>
                  </a:lnTo>
                  <a:lnTo>
                    <a:pt x="295" y="10"/>
                  </a:lnTo>
                  <a:lnTo>
                    <a:pt x="279" y="8"/>
                  </a:lnTo>
                  <a:lnTo>
                    <a:pt x="270" y="10"/>
                  </a:lnTo>
                  <a:lnTo>
                    <a:pt x="260" y="12"/>
                  </a:lnTo>
                  <a:lnTo>
                    <a:pt x="251" y="18"/>
                  </a:lnTo>
                  <a:lnTo>
                    <a:pt x="244" y="24"/>
                  </a:lnTo>
                  <a:lnTo>
                    <a:pt x="237" y="33"/>
                  </a:lnTo>
                  <a:lnTo>
                    <a:pt x="230" y="39"/>
                  </a:lnTo>
                  <a:lnTo>
                    <a:pt x="221" y="43"/>
                  </a:lnTo>
                  <a:lnTo>
                    <a:pt x="204" y="47"/>
                  </a:lnTo>
                  <a:lnTo>
                    <a:pt x="200" y="51"/>
                  </a:lnTo>
                  <a:lnTo>
                    <a:pt x="195" y="53"/>
                  </a:lnTo>
                  <a:lnTo>
                    <a:pt x="188" y="51"/>
                  </a:lnTo>
                  <a:lnTo>
                    <a:pt x="177" y="45"/>
                  </a:lnTo>
                  <a:lnTo>
                    <a:pt x="167" y="47"/>
                  </a:lnTo>
                  <a:lnTo>
                    <a:pt x="156" y="51"/>
                  </a:lnTo>
                  <a:lnTo>
                    <a:pt x="144" y="49"/>
                  </a:lnTo>
                  <a:lnTo>
                    <a:pt x="135" y="43"/>
                  </a:lnTo>
                  <a:lnTo>
                    <a:pt x="125" y="35"/>
                  </a:lnTo>
                  <a:lnTo>
                    <a:pt x="116" y="26"/>
                  </a:lnTo>
                  <a:lnTo>
                    <a:pt x="109" y="18"/>
                  </a:lnTo>
                  <a:lnTo>
                    <a:pt x="100" y="12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4" y="10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0" y="22"/>
                  </a:lnTo>
                  <a:lnTo>
                    <a:pt x="21" y="28"/>
                  </a:lnTo>
                  <a:lnTo>
                    <a:pt x="9" y="30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9" y="47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58" y="73"/>
                  </a:lnTo>
                  <a:lnTo>
                    <a:pt x="86" y="87"/>
                  </a:lnTo>
                  <a:lnTo>
                    <a:pt x="114" y="101"/>
                  </a:lnTo>
                  <a:lnTo>
                    <a:pt x="146" y="115"/>
                  </a:lnTo>
                  <a:lnTo>
                    <a:pt x="158" y="125"/>
                  </a:lnTo>
                  <a:lnTo>
                    <a:pt x="167" y="139"/>
                  </a:lnTo>
                  <a:lnTo>
                    <a:pt x="172" y="146"/>
                  </a:lnTo>
                  <a:lnTo>
                    <a:pt x="179" y="148"/>
                  </a:lnTo>
                  <a:lnTo>
                    <a:pt x="186" y="150"/>
                  </a:lnTo>
                  <a:lnTo>
                    <a:pt x="193" y="152"/>
                  </a:lnTo>
                  <a:lnTo>
                    <a:pt x="207" y="164"/>
                  </a:lnTo>
                  <a:lnTo>
                    <a:pt x="221" y="176"/>
                  </a:lnTo>
                  <a:lnTo>
                    <a:pt x="225" y="172"/>
                  </a:lnTo>
                  <a:lnTo>
                    <a:pt x="230" y="168"/>
                  </a:lnTo>
                  <a:lnTo>
                    <a:pt x="258" y="137"/>
                  </a:lnTo>
                  <a:lnTo>
                    <a:pt x="286" y="111"/>
                  </a:lnTo>
                  <a:lnTo>
                    <a:pt x="319" y="83"/>
                  </a:lnTo>
                  <a:lnTo>
                    <a:pt x="349" y="53"/>
                  </a:lnTo>
                  <a:lnTo>
                    <a:pt x="360" y="39"/>
                  </a:lnTo>
                  <a:lnTo>
                    <a:pt x="374" y="2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133"/>
            <p:cNvSpPr>
              <a:spLocks/>
            </p:cNvSpPr>
            <p:nvPr/>
          </p:nvSpPr>
          <p:spPr bwMode="auto">
            <a:xfrm>
              <a:off x="6060114" y="3126898"/>
              <a:ext cx="342106" cy="175280"/>
            </a:xfrm>
            <a:custGeom>
              <a:avLst/>
              <a:gdLst>
                <a:gd name="T0" fmla="*/ 1 w 374"/>
                <a:gd name="T1" fmla="*/ 1 h 176"/>
                <a:gd name="T2" fmla="*/ 1 w 374"/>
                <a:gd name="T3" fmla="*/ 1 h 176"/>
                <a:gd name="T4" fmla="*/ 1 w 374"/>
                <a:gd name="T5" fmla="*/ 1 h 176"/>
                <a:gd name="T6" fmla="*/ 1 w 374"/>
                <a:gd name="T7" fmla="*/ 1 h 176"/>
                <a:gd name="T8" fmla="*/ 1 w 374"/>
                <a:gd name="T9" fmla="*/ 1 h 176"/>
                <a:gd name="T10" fmla="*/ 1 w 374"/>
                <a:gd name="T11" fmla="*/ 1 h 176"/>
                <a:gd name="T12" fmla="*/ 1 w 374"/>
                <a:gd name="T13" fmla="*/ 1 h 176"/>
                <a:gd name="T14" fmla="*/ 1 w 374"/>
                <a:gd name="T15" fmla="*/ 1 h 176"/>
                <a:gd name="T16" fmla="*/ 1 w 374"/>
                <a:gd name="T17" fmla="*/ 1 h 176"/>
                <a:gd name="T18" fmla="*/ 1 w 374"/>
                <a:gd name="T19" fmla="*/ 1 h 176"/>
                <a:gd name="T20" fmla="*/ 1 w 374"/>
                <a:gd name="T21" fmla="*/ 1 h 176"/>
                <a:gd name="T22" fmla="*/ 1 w 374"/>
                <a:gd name="T23" fmla="*/ 1 h 176"/>
                <a:gd name="T24" fmla="*/ 1 w 374"/>
                <a:gd name="T25" fmla="*/ 1 h 176"/>
                <a:gd name="T26" fmla="*/ 1 w 374"/>
                <a:gd name="T27" fmla="*/ 1 h 176"/>
                <a:gd name="T28" fmla="*/ 1 w 374"/>
                <a:gd name="T29" fmla="*/ 1 h 176"/>
                <a:gd name="T30" fmla="*/ 1 w 374"/>
                <a:gd name="T31" fmla="*/ 1 h 176"/>
                <a:gd name="T32" fmla="*/ 1 w 374"/>
                <a:gd name="T33" fmla="*/ 1 h 176"/>
                <a:gd name="T34" fmla="*/ 1 w 374"/>
                <a:gd name="T35" fmla="*/ 1 h 176"/>
                <a:gd name="T36" fmla="*/ 1 w 374"/>
                <a:gd name="T37" fmla="*/ 1 h 176"/>
                <a:gd name="T38" fmla="*/ 1 w 374"/>
                <a:gd name="T39" fmla="*/ 0 h 176"/>
                <a:gd name="T40" fmla="*/ 1 w 374"/>
                <a:gd name="T41" fmla="*/ 1 h 176"/>
                <a:gd name="T42" fmla="*/ 1 w 374"/>
                <a:gd name="T43" fmla="*/ 1 h 176"/>
                <a:gd name="T44" fmla="*/ 1 w 374"/>
                <a:gd name="T45" fmla="*/ 1 h 176"/>
                <a:gd name="T46" fmla="*/ 1 w 374"/>
                <a:gd name="T47" fmla="*/ 1 h 176"/>
                <a:gd name="T48" fmla="*/ 1 w 374"/>
                <a:gd name="T49" fmla="*/ 1 h 176"/>
                <a:gd name="T50" fmla="*/ 1 w 374"/>
                <a:gd name="T51" fmla="*/ 1 h 176"/>
                <a:gd name="T52" fmla="*/ 1 w 374"/>
                <a:gd name="T53" fmla="*/ 1 h 176"/>
                <a:gd name="T54" fmla="*/ 1 w 374"/>
                <a:gd name="T55" fmla="*/ 1 h 176"/>
                <a:gd name="T56" fmla="*/ 1 w 374"/>
                <a:gd name="T57" fmla="*/ 1 h 176"/>
                <a:gd name="T58" fmla="*/ 1 w 374"/>
                <a:gd name="T59" fmla="*/ 1 h 176"/>
                <a:gd name="T60" fmla="*/ 1 w 374"/>
                <a:gd name="T61" fmla="*/ 1 h 176"/>
                <a:gd name="T62" fmla="*/ 1 w 374"/>
                <a:gd name="T63" fmla="*/ 1 h 176"/>
                <a:gd name="T64" fmla="*/ 1 w 374"/>
                <a:gd name="T65" fmla="*/ 1 h 176"/>
                <a:gd name="T66" fmla="*/ 1 w 374"/>
                <a:gd name="T67" fmla="*/ 1 h 176"/>
                <a:gd name="T68" fmla="*/ 1 w 374"/>
                <a:gd name="T69" fmla="*/ 1 h 176"/>
                <a:gd name="T70" fmla="*/ 1 w 374"/>
                <a:gd name="T71" fmla="*/ 1 h 176"/>
                <a:gd name="T72" fmla="*/ 1 w 374"/>
                <a:gd name="T73" fmla="*/ 1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4"/>
                <a:gd name="T112" fmla="*/ 0 h 176"/>
                <a:gd name="T113" fmla="*/ 374 w 374"/>
                <a:gd name="T114" fmla="*/ 176 h 1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4" h="176">
                  <a:moveTo>
                    <a:pt x="374" y="22"/>
                  </a:moveTo>
                  <a:lnTo>
                    <a:pt x="365" y="16"/>
                  </a:lnTo>
                  <a:lnTo>
                    <a:pt x="356" y="12"/>
                  </a:lnTo>
                  <a:lnTo>
                    <a:pt x="344" y="8"/>
                  </a:lnTo>
                  <a:lnTo>
                    <a:pt x="330" y="6"/>
                  </a:lnTo>
                  <a:lnTo>
                    <a:pt x="326" y="8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7" y="14"/>
                  </a:lnTo>
                  <a:lnTo>
                    <a:pt x="305" y="12"/>
                  </a:lnTo>
                  <a:lnTo>
                    <a:pt x="300" y="10"/>
                  </a:lnTo>
                  <a:lnTo>
                    <a:pt x="295" y="10"/>
                  </a:lnTo>
                  <a:lnTo>
                    <a:pt x="279" y="8"/>
                  </a:lnTo>
                  <a:lnTo>
                    <a:pt x="270" y="10"/>
                  </a:lnTo>
                  <a:lnTo>
                    <a:pt x="260" y="12"/>
                  </a:lnTo>
                  <a:lnTo>
                    <a:pt x="251" y="18"/>
                  </a:lnTo>
                  <a:lnTo>
                    <a:pt x="244" y="24"/>
                  </a:lnTo>
                  <a:lnTo>
                    <a:pt x="237" y="33"/>
                  </a:lnTo>
                  <a:lnTo>
                    <a:pt x="230" y="39"/>
                  </a:lnTo>
                  <a:lnTo>
                    <a:pt x="221" y="43"/>
                  </a:lnTo>
                  <a:lnTo>
                    <a:pt x="204" y="47"/>
                  </a:lnTo>
                  <a:lnTo>
                    <a:pt x="200" y="51"/>
                  </a:lnTo>
                  <a:lnTo>
                    <a:pt x="195" y="53"/>
                  </a:lnTo>
                  <a:lnTo>
                    <a:pt x="188" y="51"/>
                  </a:lnTo>
                  <a:lnTo>
                    <a:pt x="177" y="45"/>
                  </a:lnTo>
                  <a:lnTo>
                    <a:pt x="167" y="47"/>
                  </a:lnTo>
                  <a:lnTo>
                    <a:pt x="156" y="51"/>
                  </a:lnTo>
                  <a:lnTo>
                    <a:pt x="144" y="49"/>
                  </a:lnTo>
                  <a:lnTo>
                    <a:pt x="135" y="43"/>
                  </a:lnTo>
                  <a:lnTo>
                    <a:pt x="125" y="35"/>
                  </a:lnTo>
                  <a:lnTo>
                    <a:pt x="116" y="26"/>
                  </a:lnTo>
                  <a:lnTo>
                    <a:pt x="109" y="18"/>
                  </a:lnTo>
                  <a:lnTo>
                    <a:pt x="100" y="12"/>
                  </a:lnTo>
                  <a:lnTo>
                    <a:pt x="95" y="12"/>
                  </a:lnTo>
                  <a:lnTo>
                    <a:pt x="90" y="10"/>
                  </a:lnTo>
                  <a:lnTo>
                    <a:pt x="83" y="10"/>
                  </a:lnTo>
                  <a:lnTo>
                    <a:pt x="79" y="12"/>
                  </a:lnTo>
                  <a:lnTo>
                    <a:pt x="74" y="10"/>
                  </a:lnTo>
                  <a:lnTo>
                    <a:pt x="70" y="2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8" y="2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0" y="22"/>
                  </a:lnTo>
                  <a:lnTo>
                    <a:pt x="21" y="28"/>
                  </a:lnTo>
                  <a:lnTo>
                    <a:pt x="9" y="30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9" y="47"/>
                  </a:lnTo>
                  <a:lnTo>
                    <a:pt x="18" y="53"/>
                  </a:lnTo>
                  <a:lnTo>
                    <a:pt x="23" y="57"/>
                  </a:lnTo>
                  <a:lnTo>
                    <a:pt x="58" y="73"/>
                  </a:lnTo>
                  <a:lnTo>
                    <a:pt x="86" y="87"/>
                  </a:lnTo>
                  <a:lnTo>
                    <a:pt x="114" y="101"/>
                  </a:lnTo>
                  <a:lnTo>
                    <a:pt x="146" y="115"/>
                  </a:lnTo>
                  <a:lnTo>
                    <a:pt x="158" y="125"/>
                  </a:lnTo>
                  <a:lnTo>
                    <a:pt x="167" y="139"/>
                  </a:lnTo>
                  <a:lnTo>
                    <a:pt x="172" y="146"/>
                  </a:lnTo>
                  <a:lnTo>
                    <a:pt x="179" y="148"/>
                  </a:lnTo>
                  <a:lnTo>
                    <a:pt x="186" y="150"/>
                  </a:lnTo>
                  <a:lnTo>
                    <a:pt x="193" y="152"/>
                  </a:lnTo>
                  <a:lnTo>
                    <a:pt x="207" y="164"/>
                  </a:lnTo>
                  <a:lnTo>
                    <a:pt x="221" y="176"/>
                  </a:lnTo>
                  <a:lnTo>
                    <a:pt x="225" y="172"/>
                  </a:lnTo>
                  <a:lnTo>
                    <a:pt x="230" y="168"/>
                  </a:lnTo>
                  <a:lnTo>
                    <a:pt x="258" y="137"/>
                  </a:lnTo>
                  <a:lnTo>
                    <a:pt x="286" y="111"/>
                  </a:lnTo>
                  <a:lnTo>
                    <a:pt x="319" y="83"/>
                  </a:lnTo>
                  <a:lnTo>
                    <a:pt x="349" y="53"/>
                  </a:lnTo>
                  <a:lnTo>
                    <a:pt x="360" y="39"/>
                  </a:lnTo>
                  <a:lnTo>
                    <a:pt x="374" y="22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Freeform 134"/>
            <p:cNvSpPr>
              <a:spLocks/>
            </p:cNvSpPr>
            <p:nvPr/>
          </p:nvSpPr>
          <p:spPr bwMode="auto">
            <a:xfrm>
              <a:off x="5737177" y="2947888"/>
              <a:ext cx="706330" cy="231221"/>
            </a:xfrm>
            <a:custGeom>
              <a:avLst/>
              <a:gdLst>
                <a:gd name="T0" fmla="*/ 1 w 770"/>
                <a:gd name="T1" fmla="*/ 1 h 230"/>
                <a:gd name="T2" fmla="*/ 1 w 770"/>
                <a:gd name="T3" fmla="*/ 1 h 230"/>
                <a:gd name="T4" fmla="*/ 1 w 770"/>
                <a:gd name="T5" fmla="*/ 1 h 230"/>
                <a:gd name="T6" fmla="*/ 1 w 770"/>
                <a:gd name="T7" fmla="*/ 1 h 230"/>
                <a:gd name="T8" fmla="*/ 1 w 770"/>
                <a:gd name="T9" fmla="*/ 1 h 230"/>
                <a:gd name="T10" fmla="*/ 1 w 770"/>
                <a:gd name="T11" fmla="*/ 1 h 230"/>
                <a:gd name="T12" fmla="*/ 1 w 770"/>
                <a:gd name="T13" fmla="*/ 1 h 230"/>
                <a:gd name="T14" fmla="*/ 1 w 770"/>
                <a:gd name="T15" fmla="*/ 1 h 230"/>
                <a:gd name="T16" fmla="*/ 1 w 770"/>
                <a:gd name="T17" fmla="*/ 1 h 230"/>
                <a:gd name="T18" fmla="*/ 1 w 770"/>
                <a:gd name="T19" fmla="*/ 1 h 230"/>
                <a:gd name="T20" fmla="*/ 1 w 770"/>
                <a:gd name="T21" fmla="*/ 1 h 230"/>
                <a:gd name="T22" fmla="*/ 1 w 770"/>
                <a:gd name="T23" fmla="*/ 1 h 230"/>
                <a:gd name="T24" fmla="*/ 1 w 770"/>
                <a:gd name="T25" fmla="*/ 1 h 230"/>
                <a:gd name="T26" fmla="*/ 1 w 770"/>
                <a:gd name="T27" fmla="*/ 1 h 230"/>
                <a:gd name="T28" fmla="*/ 1 w 770"/>
                <a:gd name="T29" fmla="*/ 1 h 230"/>
                <a:gd name="T30" fmla="*/ 1 w 770"/>
                <a:gd name="T31" fmla="*/ 1 h 230"/>
                <a:gd name="T32" fmla="*/ 1 w 770"/>
                <a:gd name="T33" fmla="*/ 1 h 230"/>
                <a:gd name="T34" fmla="*/ 1 w 770"/>
                <a:gd name="T35" fmla="*/ 1 h 230"/>
                <a:gd name="T36" fmla="*/ 1 w 770"/>
                <a:gd name="T37" fmla="*/ 1 h 230"/>
                <a:gd name="T38" fmla="*/ 1 w 770"/>
                <a:gd name="T39" fmla="*/ 1 h 230"/>
                <a:gd name="T40" fmla="*/ 1 w 770"/>
                <a:gd name="T41" fmla="*/ 1 h 230"/>
                <a:gd name="T42" fmla="*/ 1 w 770"/>
                <a:gd name="T43" fmla="*/ 1 h 230"/>
                <a:gd name="T44" fmla="*/ 1 w 770"/>
                <a:gd name="T45" fmla="*/ 1 h 230"/>
                <a:gd name="T46" fmla="*/ 0 w 770"/>
                <a:gd name="T47" fmla="*/ 1 h 230"/>
                <a:gd name="T48" fmla="*/ 1 w 770"/>
                <a:gd name="T49" fmla="*/ 1 h 230"/>
                <a:gd name="T50" fmla="*/ 1 w 770"/>
                <a:gd name="T51" fmla="*/ 1 h 230"/>
                <a:gd name="T52" fmla="*/ 1 w 770"/>
                <a:gd name="T53" fmla="*/ 1 h 230"/>
                <a:gd name="T54" fmla="*/ 1 w 770"/>
                <a:gd name="T55" fmla="*/ 1 h 230"/>
                <a:gd name="T56" fmla="*/ 1 w 770"/>
                <a:gd name="T57" fmla="*/ 1 h 230"/>
                <a:gd name="T58" fmla="*/ 1 w 770"/>
                <a:gd name="T59" fmla="*/ 1 h 230"/>
                <a:gd name="T60" fmla="*/ 1 w 770"/>
                <a:gd name="T61" fmla="*/ 1 h 230"/>
                <a:gd name="T62" fmla="*/ 1 w 770"/>
                <a:gd name="T63" fmla="*/ 1 h 230"/>
                <a:gd name="T64" fmla="*/ 1 w 770"/>
                <a:gd name="T65" fmla="*/ 1 h 230"/>
                <a:gd name="T66" fmla="*/ 1 w 770"/>
                <a:gd name="T67" fmla="*/ 1 h 230"/>
                <a:gd name="T68" fmla="*/ 1 w 770"/>
                <a:gd name="T69" fmla="*/ 1 h 230"/>
                <a:gd name="T70" fmla="*/ 1 w 770"/>
                <a:gd name="T71" fmla="*/ 1 h 230"/>
                <a:gd name="T72" fmla="*/ 1 w 770"/>
                <a:gd name="T73" fmla="*/ 1 h 230"/>
                <a:gd name="T74" fmla="*/ 1 w 770"/>
                <a:gd name="T75" fmla="*/ 1 h 230"/>
                <a:gd name="T76" fmla="*/ 1 w 770"/>
                <a:gd name="T77" fmla="*/ 1 h 230"/>
                <a:gd name="T78" fmla="*/ 1 w 770"/>
                <a:gd name="T79" fmla="*/ 1 h 230"/>
                <a:gd name="T80" fmla="*/ 1 w 770"/>
                <a:gd name="T81" fmla="*/ 1 h 230"/>
                <a:gd name="T82" fmla="*/ 1 w 770"/>
                <a:gd name="T83" fmla="*/ 1 h 230"/>
                <a:gd name="T84" fmla="*/ 1 w 770"/>
                <a:gd name="T85" fmla="*/ 1 h 230"/>
                <a:gd name="T86" fmla="*/ 1 w 770"/>
                <a:gd name="T87" fmla="*/ 1 h 230"/>
                <a:gd name="T88" fmla="*/ 1 w 770"/>
                <a:gd name="T89" fmla="*/ 1 h 230"/>
                <a:gd name="T90" fmla="*/ 1 w 770"/>
                <a:gd name="T91" fmla="*/ 1 h 230"/>
                <a:gd name="T92" fmla="*/ 1 w 770"/>
                <a:gd name="T93" fmla="*/ 1 h 230"/>
                <a:gd name="T94" fmla="*/ 1 w 770"/>
                <a:gd name="T95" fmla="*/ 1 h 230"/>
                <a:gd name="T96" fmla="*/ 1 w 770"/>
                <a:gd name="T97" fmla="*/ 1 h 230"/>
                <a:gd name="T98" fmla="*/ 1 w 770"/>
                <a:gd name="T99" fmla="*/ 1 h 230"/>
                <a:gd name="T100" fmla="*/ 1 w 770"/>
                <a:gd name="T101" fmla="*/ 1 h 230"/>
                <a:gd name="T102" fmla="*/ 1 w 770"/>
                <a:gd name="T103" fmla="*/ 1 h 230"/>
                <a:gd name="T104" fmla="*/ 1 w 770"/>
                <a:gd name="T105" fmla="*/ 1 h 230"/>
                <a:gd name="T106" fmla="*/ 1 w 770"/>
                <a:gd name="T107" fmla="*/ 1 h 230"/>
                <a:gd name="T108" fmla="*/ 1 w 770"/>
                <a:gd name="T109" fmla="*/ 1 h 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70"/>
                <a:gd name="T166" fmla="*/ 0 h 230"/>
                <a:gd name="T167" fmla="*/ 770 w 770"/>
                <a:gd name="T168" fmla="*/ 230 h 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70" h="230">
                  <a:moveTo>
                    <a:pt x="770" y="56"/>
                  </a:moveTo>
                  <a:lnTo>
                    <a:pt x="759" y="50"/>
                  </a:lnTo>
                  <a:lnTo>
                    <a:pt x="745" y="40"/>
                  </a:lnTo>
                  <a:lnTo>
                    <a:pt x="735" y="36"/>
                  </a:lnTo>
                  <a:lnTo>
                    <a:pt x="724" y="34"/>
                  </a:lnTo>
                  <a:lnTo>
                    <a:pt x="710" y="36"/>
                  </a:lnTo>
                  <a:lnTo>
                    <a:pt x="693" y="42"/>
                  </a:lnTo>
                  <a:lnTo>
                    <a:pt x="689" y="50"/>
                  </a:lnTo>
                  <a:lnTo>
                    <a:pt x="684" y="60"/>
                  </a:lnTo>
                  <a:lnTo>
                    <a:pt x="673" y="62"/>
                  </a:lnTo>
                  <a:lnTo>
                    <a:pt x="663" y="62"/>
                  </a:lnTo>
                  <a:lnTo>
                    <a:pt x="656" y="64"/>
                  </a:lnTo>
                  <a:lnTo>
                    <a:pt x="649" y="70"/>
                  </a:lnTo>
                  <a:lnTo>
                    <a:pt x="642" y="72"/>
                  </a:lnTo>
                  <a:lnTo>
                    <a:pt x="635" y="72"/>
                  </a:lnTo>
                  <a:lnTo>
                    <a:pt x="624" y="72"/>
                  </a:lnTo>
                  <a:lnTo>
                    <a:pt x="614" y="72"/>
                  </a:lnTo>
                  <a:lnTo>
                    <a:pt x="596" y="70"/>
                  </a:lnTo>
                  <a:lnTo>
                    <a:pt x="589" y="70"/>
                  </a:lnTo>
                  <a:lnTo>
                    <a:pt x="572" y="78"/>
                  </a:lnTo>
                  <a:lnTo>
                    <a:pt x="556" y="92"/>
                  </a:lnTo>
                  <a:lnTo>
                    <a:pt x="549" y="103"/>
                  </a:lnTo>
                  <a:lnTo>
                    <a:pt x="542" y="109"/>
                  </a:lnTo>
                  <a:lnTo>
                    <a:pt x="531" y="113"/>
                  </a:lnTo>
                  <a:lnTo>
                    <a:pt x="517" y="113"/>
                  </a:lnTo>
                  <a:lnTo>
                    <a:pt x="510" y="113"/>
                  </a:lnTo>
                  <a:lnTo>
                    <a:pt x="507" y="109"/>
                  </a:lnTo>
                  <a:lnTo>
                    <a:pt x="505" y="105"/>
                  </a:lnTo>
                  <a:lnTo>
                    <a:pt x="503" y="101"/>
                  </a:lnTo>
                  <a:lnTo>
                    <a:pt x="503" y="96"/>
                  </a:lnTo>
                  <a:lnTo>
                    <a:pt x="500" y="92"/>
                  </a:lnTo>
                  <a:lnTo>
                    <a:pt x="498" y="88"/>
                  </a:lnTo>
                  <a:lnTo>
                    <a:pt x="493" y="86"/>
                  </a:lnTo>
                  <a:lnTo>
                    <a:pt x="489" y="86"/>
                  </a:lnTo>
                  <a:lnTo>
                    <a:pt x="484" y="84"/>
                  </a:lnTo>
                  <a:lnTo>
                    <a:pt x="482" y="82"/>
                  </a:lnTo>
                  <a:lnTo>
                    <a:pt x="479" y="76"/>
                  </a:lnTo>
                  <a:lnTo>
                    <a:pt x="496" y="48"/>
                  </a:lnTo>
                  <a:lnTo>
                    <a:pt x="510" y="28"/>
                  </a:lnTo>
                  <a:lnTo>
                    <a:pt x="503" y="18"/>
                  </a:lnTo>
                  <a:lnTo>
                    <a:pt x="493" y="12"/>
                  </a:lnTo>
                  <a:lnTo>
                    <a:pt x="489" y="10"/>
                  </a:lnTo>
                  <a:lnTo>
                    <a:pt x="482" y="10"/>
                  </a:lnTo>
                  <a:lnTo>
                    <a:pt x="475" y="10"/>
                  </a:lnTo>
                  <a:lnTo>
                    <a:pt x="470" y="14"/>
                  </a:lnTo>
                  <a:lnTo>
                    <a:pt x="449" y="28"/>
                  </a:lnTo>
                  <a:lnTo>
                    <a:pt x="428" y="42"/>
                  </a:lnTo>
                  <a:lnTo>
                    <a:pt x="410" y="52"/>
                  </a:lnTo>
                  <a:lnTo>
                    <a:pt x="398" y="56"/>
                  </a:lnTo>
                  <a:lnTo>
                    <a:pt x="379" y="56"/>
                  </a:lnTo>
                  <a:lnTo>
                    <a:pt x="368" y="60"/>
                  </a:lnTo>
                  <a:lnTo>
                    <a:pt x="361" y="54"/>
                  </a:lnTo>
                  <a:lnTo>
                    <a:pt x="349" y="50"/>
                  </a:lnTo>
                  <a:lnTo>
                    <a:pt x="326" y="46"/>
                  </a:lnTo>
                  <a:lnTo>
                    <a:pt x="305" y="40"/>
                  </a:lnTo>
                  <a:lnTo>
                    <a:pt x="293" y="44"/>
                  </a:lnTo>
                  <a:lnTo>
                    <a:pt x="282" y="52"/>
                  </a:lnTo>
                  <a:lnTo>
                    <a:pt x="277" y="56"/>
                  </a:lnTo>
                  <a:lnTo>
                    <a:pt x="272" y="58"/>
                  </a:lnTo>
                  <a:lnTo>
                    <a:pt x="268" y="56"/>
                  </a:lnTo>
                  <a:lnTo>
                    <a:pt x="265" y="52"/>
                  </a:lnTo>
                  <a:lnTo>
                    <a:pt x="254" y="40"/>
                  </a:lnTo>
                  <a:lnTo>
                    <a:pt x="237" y="24"/>
                  </a:lnTo>
                  <a:lnTo>
                    <a:pt x="233" y="20"/>
                  </a:lnTo>
                  <a:lnTo>
                    <a:pt x="223" y="14"/>
                  </a:lnTo>
                  <a:lnTo>
                    <a:pt x="214" y="10"/>
                  </a:lnTo>
                  <a:lnTo>
                    <a:pt x="205" y="6"/>
                  </a:lnTo>
                  <a:lnTo>
                    <a:pt x="193" y="2"/>
                  </a:lnTo>
                  <a:lnTo>
                    <a:pt x="181" y="0"/>
                  </a:lnTo>
                  <a:lnTo>
                    <a:pt x="172" y="0"/>
                  </a:lnTo>
                  <a:lnTo>
                    <a:pt x="163" y="2"/>
                  </a:lnTo>
                  <a:lnTo>
                    <a:pt x="147" y="4"/>
                  </a:lnTo>
                  <a:lnTo>
                    <a:pt x="130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7" y="10"/>
                  </a:lnTo>
                  <a:lnTo>
                    <a:pt x="77" y="1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4" y="42"/>
                  </a:lnTo>
                  <a:lnTo>
                    <a:pt x="88" y="46"/>
                  </a:lnTo>
                  <a:lnTo>
                    <a:pt x="91" y="50"/>
                  </a:lnTo>
                  <a:lnTo>
                    <a:pt x="93" y="56"/>
                  </a:lnTo>
                  <a:lnTo>
                    <a:pt x="93" y="62"/>
                  </a:lnTo>
                  <a:lnTo>
                    <a:pt x="93" y="72"/>
                  </a:lnTo>
                  <a:lnTo>
                    <a:pt x="88" y="82"/>
                  </a:lnTo>
                  <a:lnTo>
                    <a:pt x="79" y="90"/>
                  </a:lnTo>
                  <a:lnTo>
                    <a:pt x="70" y="96"/>
                  </a:lnTo>
                  <a:lnTo>
                    <a:pt x="58" y="101"/>
                  </a:lnTo>
                  <a:lnTo>
                    <a:pt x="37" y="107"/>
                  </a:lnTo>
                  <a:lnTo>
                    <a:pt x="26" y="113"/>
                  </a:lnTo>
                  <a:lnTo>
                    <a:pt x="14" y="123"/>
                  </a:lnTo>
                  <a:lnTo>
                    <a:pt x="0" y="131"/>
                  </a:lnTo>
                  <a:lnTo>
                    <a:pt x="14" y="135"/>
                  </a:lnTo>
                  <a:lnTo>
                    <a:pt x="26" y="137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6" y="153"/>
                  </a:lnTo>
                  <a:lnTo>
                    <a:pt x="46" y="161"/>
                  </a:lnTo>
                  <a:lnTo>
                    <a:pt x="46" y="167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9" y="179"/>
                  </a:lnTo>
                  <a:lnTo>
                    <a:pt x="53" y="181"/>
                  </a:lnTo>
                  <a:lnTo>
                    <a:pt x="58" y="183"/>
                  </a:lnTo>
                  <a:lnTo>
                    <a:pt x="63" y="187"/>
                  </a:lnTo>
                  <a:lnTo>
                    <a:pt x="67" y="197"/>
                  </a:lnTo>
                  <a:lnTo>
                    <a:pt x="67" y="205"/>
                  </a:lnTo>
                  <a:lnTo>
                    <a:pt x="70" y="212"/>
                  </a:lnTo>
                  <a:lnTo>
                    <a:pt x="72" y="214"/>
                  </a:lnTo>
                  <a:lnTo>
                    <a:pt x="81" y="218"/>
                  </a:lnTo>
                  <a:lnTo>
                    <a:pt x="88" y="212"/>
                  </a:lnTo>
                  <a:lnTo>
                    <a:pt x="100" y="207"/>
                  </a:lnTo>
                  <a:lnTo>
                    <a:pt x="107" y="207"/>
                  </a:lnTo>
                  <a:lnTo>
                    <a:pt x="112" y="203"/>
                  </a:lnTo>
                  <a:lnTo>
                    <a:pt x="114" y="199"/>
                  </a:lnTo>
                  <a:lnTo>
                    <a:pt x="114" y="193"/>
                  </a:lnTo>
                  <a:lnTo>
                    <a:pt x="116" y="189"/>
                  </a:lnTo>
                  <a:lnTo>
                    <a:pt x="119" y="185"/>
                  </a:lnTo>
                  <a:lnTo>
                    <a:pt x="126" y="181"/>
                  </a:lnTo>
                  <a:lnTo>
                    <a:pt x="140" y="181"/>
                  </a:lnTo>
                  <a:lnTo>
                    <a:pt x="149" y="181"/>
                  </a:lnTo>
                  <a:lnTo>
                    <a:pt x="156" y="179"/>
                  </a:lnTo>
                  <a:lnTo>
                    <a:pt x="161" y="173"/>
                  </a:lnTo>
                  <a:lnTo>
                    <a:pt x="163" y="169"/>
                  </a:lnTo>
                  <a:lnTo>
                    <a:pt x="167" y="163"/>
                  </a:lnTo>
                  <a:lnTo>
                    <a:pt x="170" y="157"/>
                  </a:lnTo>
                  <a:lnTo>
                    <a:pt x="172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6" y="151"/>
                  </a:lnTo>
                  <a:lnTo>
                    <a:pt x="188" y="149"/>
                  </a:lnTo>
                  <a:lnTo>
                    <a:pt x="188" y="145"/>
                  </a:lnTo>
                  <a:lnTo>
                    <a:pt x="193" y="139"/>
                  </a:lnTo>
                  <a:lnTo>
                    <a:pt x="198" y="135"/>
                  </a:lnTo>
                  <a:lnTo>
                    <a:pt x="209" y="131"/>
                  </a:lnTo>
                  <a:lnTo>
                    <a:pt x="228" y="127"/>
                  </a:lnTo>
                  <a:lnTo>
                    <a:pt x="233" y="129"/>
                  </a:lnTo>
                  <a:lnTo>
                    <a:pt x="240" y="131"/>
                  </a:lnTo>
                  <a:lnTo>
                    <a:pt x="242" y="137"/>
                  </a:lnTo>
                  <a:lnTo>
                    <a:pt x="249" y="141"/>
                  </a:lnTo>
                  <a:lnTo>
                    <a:pt x="256" y="147"/>
                  </a:lnTo>
                  <a:lnTo>
                    <a:pt x="265" y="153"/>
                  </a:lnTo>
                  <a:lnTo>
                    <a:pt x="279" y="157"/>
                  </a:lnTo>
                  <a:lnTo>
                    <a:pt x="300" y="159"/>
                  </a:lnTo>
                  <a:lnTo>
                    <a:pt x="305" y="167"/>
                  </a:lnTo>
                  <a:lnTo>
                    <a:pt x="312" y="173"/>
                  </a:lnTo>
                  <a:lnTo>
                    <a:pt x="319" y="171"/>
                  </a:lnTo>
                  <a:lnTo>
                    <a:pt x="321" y="167"/>
                  </a:lnTo>
                  <a:lnTo>
                    <a:pt x="323" y="165"/>
                  </a:lnTo>
                  <a:lnTo>
                    <a:pt x="326" y="165"/>
                  </a:lnTo>
                  <a:lnTo>
                    <a:pt x="330" y="167"/>
                  </a:lnTo>
                  <a:lnTo>
                    <a:pt x="335" y="181"/>
                  </a:lnTo>
                  <a:lnTo>
                    <a:pt x="344" y="183"/>
                  </a:lnTo>
                  <a:lnTo>
                    <a:pt x="349" y="185"/>
                  </a:lnTo>
                  <a:lnTo>
                    <a:pt x="351" y="187"/>
                  </a:lnTo>
                  <a:lnTo>
                    <a:pt x="354" y="191"/>
                  </a:lnTo>
                  <a:lnTo>
                    <a:pt x="354" y="197"/>
                  </a:lnTo>
                  <a:lnTo>
                    <a:pt x="354" y="207"/>
                  </a:lnTo>
                  <a:lnTo>
                    <a:pt x="358" y="210"/>
                  </a:lnTo>
                  <a:lnTo>
                    <a:pt x="363" y="207"/>
                  </a:lnTo>
                  <a:lnTo>
                    <a:pt x="375" y="205"/>
                  </a:lnTo>
                  <a:lnTo>
                    <a:pt x="384" y="199"/>
                  </a:lnTo>
                  <a:lnTo>
                    <a:pt x="396" y="193"/>
                  </a:lnTo>
                  <a:lnTo>
                    <a:pt x="405" y="187"/>
                  </a:lnTo>
                  <a:lnTo>
                    <a:pt x="412" y="179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4" y="179"/>
                  </a:lnTo>
                  <a:lnTo>
                    <a:pt x="428" y="187"/>
                  </a:lnTo>
                  <a:lnTo>
                    <a:pt x="433" y="189"/>
                  </a:lnTo>
                  <a:lnTo>
                    <a:pt x="437" y="187"/>
                  </a:lnTo>
                  <a:lnTo>
                    <a:pt x="444" y="187"/>
                  </a:lnTo>
                  <a:lnTo>
                    <a:pt x="449" y="189"/>
                  </a:lnTo>
                  <a:lnTo>
                    <a:pt x="454" y="189"/>
                  </a:lnTo>
                  <a:lnTo>
                    <a:pt x="463" y="195"/>
                  </a:lnTo>
                  <a:lnTo>
                    <a:pt x="470" y="203"/>
                  </a:lnTo>
                  <a:lnTo>
                    <a:pt x="479" y="212"/>
                  </a:lnTo>
                  <a:lnTo>
                    <a:pt x="489" y="220"/>
                  </a:lnTo>
                  <a:lnTo>
                    <a:pt x="498" y="226"/>
                  </a:lnTo>
                  <a:lnTo>
                    <a:pt x="510" y="228"/>
                  </a:lnTo>
                  <a:lnTo>
                    <a:pt x="521" y="224"/>
                  </a:lnTo>
                  <a:lnTo>
                    <a:pt x="531" y="222"/>
                  </a:lnTo>
                  <a:lnTo>
                    <a:pt x="542" y="228"/>
                  </a:lnTo>
                  <a:lnTo>
                    <a:pt x="549" y="230"/>
                  </a:lnTo>
                  <a:lnTo>
                    <a:pt x="554" y="228"/>
                  </a:lnTo>
                  <a:lnTo>
                    <a:pt x="558" y="224"/>
                  </a:lnTo>
                  <a:lnTo>
                    <a:pt x="575" y="220"/>
                  </a:lnTo>
                  <a:lnTo>
                    <a:pt x="584" y="216"/>
                  </a:lnTo>
                  <a:lnTo>
                    <a:pt x="591" y="210"/>
                  </a:lnTo>
                  <a:lnTo>
                    <a:pt x="598" y="201"/>
                  </a:lnTo>
                  <a:lnTo>
                    <a:pt x="605" y="195"/>
                  </a:lnTo>
                  <a:lnTo>
                    <a:pt x="614" y="189"/>
                  </a:lnTo>
                  <a:lnTo>
                    <a:pt x="624" y="187"/>
                  </a:lnTo>
                  <a:lnTo>
                    <a:pt x="633" y="185"/>
                  </a:lnTo>
                  <a:lnTo>
                    <a:pt x="649" y="187"/>
                  </a:lnTo>
                  <a:lnTo>
                    <a:pt x="654" y="187"/>
                  </a:lnTo>
                  <a:lnTo>
                    <a:pt x="659" y="189"/>
                  </a:lnTo>
                  <a:lnTo>
                    <a:pt x="661" y="191"/>
                  </a:lnTo>
                  <a:lnTo>
                    <a:pt x="666" y="189"/>
                  </a:lnTo>
                  <a:lnTo>
                    <a:pt x="670" y="189"/>
                  </a:lnTo>
                  <a:lnTo>
                    <a:pt x="680" y="185"/>
                  </a:lnTo>
                  <a:lnTo>
                    <a:pt x="684" y="183"/>
                  </a:lnTo>
                  <a:lnTo>
                    <a:pt x="698" y="185"/>
                  </a:lnTo>
                  <a:lnTo>
                    <a:pt x="710" y="189"/>
                  </a:lnTo>
                  <a:lnTo>
                    <a:pt x="721" y="193"/>
                  </a:lnTo>
                  <a:lnTo>
                    <a:pt x="731" y="199"/>
                  </a:lnTo>
                  <a:lnTo>
                    <a:pt x="742" y="183"/>
                  </a:lnTo>
                  <a:lnTo>
                    <a:pt x="754" y="165"/>
                  </a:lnTo>
                  <a:lnTo>
                    <a:pt x="763" y="149"/>
                  </a:lnTo>
                  <a:lnTo>
                    <a:pt x="768" y="133"/>
                  </a:lnTo>
                  <a:lnTo>
                    <a:pt x="770" y="117"/>
                  </a:lnTo>
                  <a:lnTo>
                    <a:pt x="770" y="101"/>
                  </a:lnTo>
                  <a:lnTo>
                    <a:pt x="770" y="82"/>
                  </a:lnTo>
                  <a:lnTo>
                    <a:pt x="770" y="68"/>
                  </a:lnTo>
                  <a:lnTo>
                    <a:pt x="770" y="62"/>
                  </a:lnTo>
                  <a:lnTo>
                    <a:pt x="770" y="5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Freeform 135"/>
            <p:cNvSpPr>
              <a:spLocks/>
            </p:cNvSpPr>
            <p:nvPr/>
          </p:nvSpPr>
          <p:spPr bwMode="auto">
            <a:xfrm>
              <a:off x="5737177" y="2947888"/>
              <a:ext cx="706330" cy="231221"/>
            </a:xfrm>
            <a:custGeom>
              <a:avLst/>
              <a:gdLst>
                <a:gd name="T0" fmla="*/ 1 w 770"/>
                <a:gd name="T1" fmla="*/ 1 h 230"/>
                <a:gd name="T2" fmla="*/ 1 w 770"/>
                <a:gd name="T3" fmla="*/ 1 h 230"/>
                <a:gd name="T4" fmla="*/ 1 w 770"/>
                <a:gd name="T5" fmla="*/ 1 h 230"/>
                <a:gd name="T6" fmla="*/ 1 w 770"/>
                <a:gd name="T7" fmla="*/ 1 h 230"/>
                <a:gd name="T8" fmla="*/ 1 w 770"/>
                <a:gd name="T9" fmla="*/ 1 h 230"/>
                <a:gd name="T10" fmla="*/ 1 w 770"/>
                <a:gd name="T11" fmla="*/ 1 h 230"/>
                <a:gd name="T12" fmla="*/ 1 w 770"/>
                <a:gd name="T13" fmla="*/ 1 h 230"/>
                <a:gd name="T14" fmla="*/ 1 w 770"/>
                <a:gd name="T15" fmla="*/ 1 h 230"/>
                <a:gd name="T16" fmla="*/ 1 w 770"/>
                <a:gd name="T17" fmla="*/ 1 h 230"/>
                <a:gd name="T18" fmla="*/ 1 w 770"/>
                <a:gd name="T19" fmla="*/ 1 h 230"/>
                <a:gd name="T20" fmla="*/ 1 w 770"/>
                <a:gd name="T21" fmla="*/ 1 h 230"/>
                <a:gd name="T22" fmla="*/ 1 w 770"/>
                <a:gd name="T23" fmla="*/ 1 h 230"/>
                <a:gd name="T24" fmla="*/ 1 w 770"/>
                <a:gd name="T25" fmla="*/ 1 h 230"/>
                <a:gd name="T26" fmla="*/ 1 w 770"/>
                <a:gd name="T27" fmla="*/ 1 h 230"/>
                <a:gd name="T28" fmla="*/ 1 w 770"/>
                <a:gd name="T29" fmla="*/ 1 h 230"/>
                <a:gd name="T30" fmla="*/ 1 w 770"/>
                <a:gd name="T31" fmla="*/ 1 h 230"/>
                <a:gd name="T32" fmla="*/ 1 w 770"/>
                <a:gd name="T33" fmla="*/ 1 h 230"/>
                <a:gd name="T34" fmla="*/ 1 w 770"/>
                <a:gd name="T35" fmla="*/ 1 h 230"/>
                <a:gd name="T36" fmla="*/ 1 w 770"/>
                <a:gd name="T37" fmla="*/ 0 h 230"/>
                <a:gd name="T38" fmla="*/ 1 w 770"/>
                <a:gd name="T39" fmla="*/ 1 h 230"/>
                <a:gd name="T40" fmla="*/ 1 w 770"/>
                <a:gd name="T41" fmla="*/ 1 h 230"/>
                <a:gd name="T42" fmla="*/ 1 w 770"/>
                <a:gd name="T43" fmla="*/ 1 h 230"/>
                <a:gd name="T44" fmla="*/ 1 w 770"/>
                <a:gd name="T45" fmla="*/ 1 h 230"/>
                <a:gd name="T46" fmla="*/ 1 w 770"/>
                <a:gd name="T47" fmla="*/ 1 h 230"/>
                <a:gd name="T48" fmla="*/ 1 w 770"/>
                <a:gd name="T49" fmla="*/ 1 h 230"/>
                <a:gd name="T50" fmla="*/ 1 w 770"/>
                <a:gd name="T51" fmla="*/ 1 h 230"/>
                <a:gd name="T52" fmla="*/ 1 w 770"/>
                <a:gd name="T53" fmla="*/ 1 h 230"/>
                <a:gd name="T54" fmla="*/ 1 w 770"/>
                <a:gd name="T55" fmla="*/ 1 h 230"/>
                <a:gd name="T56" fmla="*/ 1 w 770"/>
                <a:gd name="T57" fmla="*/ 1 h 230"/>
                <a:gd name="T58" fmla="*/ 1 w 770"/>
                <a:gd name="T59" fmla="*/ 1 h 230"/>
                <a:gd name="T60" fmla="*/ 1 w 770"/>
                <a:gd name="T61" fmla="*/ 1 h 230"/>
                <a:gd name="T62" fmla="*/ 1 w 770"/>
                <a:gd name="T63" fmla="*/ 1 h 230"/>
                <a:gd name="T64" fmla="*/ 1 w 770"/>
                <a:gd name="T65" fmla="*/ 1 h 230"/>
                <a:gd name="T66" fmla="*/ 1 w 770"/>
                <a:gd name="T67" fmla="*/ 1 h 230"/>
                <a:gd name="T68" fmla="*/ 1 w 770"/>
                <a:gd name="T69" fmla="*/ 1 h 230"/>
                <a:gd name="T70" fmla="*/ 1 w 770"/>
                <a:gd name="T71" fmla="*/ 1 h 230"/>
                <a:gd name="T72" fmla="*/ 1 w 770"/>
                <a:gd name="T73" fmla="*/ 1 h 230"/>
                <a:gd name="T74" fmla="*/ 1 w 770"/>
                <a:gd name="T75" fmla="*/ 1 h 230"/>
                <a:gd name="T76" fmla="*/ 1 w 770"/>
                <a:gd name="T77" fmla="*/ 1 h 230"/>
                <a:gd name="T78" fmla="*/ 1 w 770"/>
                <a:gd name="T79" fmla="*/ 1 h 230"/>
                <a:gd name="T80" fmla="*/ 1 w 770"/>
                <a:gd name="T81" fmla="*/ 1 h 230"/>
                <a:gd name="T82" fmla="*/ 1 w 770"/>
                <a:gd name="T83" fmla="*/ 1 h 230"/>
                <a:gd name="T84" fmla="*/ 1 w 770"/>
                <a:gd name="T85" fmla="*/ 1 h 230"/>
                <a:gd name="T86" fmla="*/ 1 w 770"/>
                <a:gd name="T87" fmla="*/ 1 h 230"/>
                <a:gd name="T88" fmla="*/ 1 w 770"/>
                <a:gd name="T89" fmla="*/ 1 h 230"/>
                <a:gd name="T90" fmla="*/ 1 w 770"/>
                <a:gd name="T91" fmla="*/ 1 h 230"/>
                <a:gd name="T92" fmla="*/ 1 w 770"/>
                <a:gd name="T93" fmla="*/ 1 h 230"/>
                <a:gd name="T94" fmla="*/ 1 w 770"/>
                <a:gd name="T95" fmla="*/ 1 h 230"/>
                <a:gd name="T96" fmla="*/ 1 w 770"/>
                <a:gd name="T97" fmla="*/ 1 h 230"/>
                <a:gd name="T98" fmla="*/ 1 w 770"/>
                <a:gd name="T99" fmla="*/ 1 h 230"/>
                <a:gd name="T100" fmla="*/ 1 w 770"/>
                <a:gd name="T101" fmla="*/ 1 h 230"/>
                <a:gd name="T102" fmla="*/ 1 w 770"/>
                <a:gd name="T103" fmla="*/ 1 h 230"/>
                <a:gd name="T104" fmla="*/ 1 w 770"/>
                <a:gd name="T105" fmla="*/ 1 h 230"/>
                <a:gd name="T106" fmla="*/ 1 w 770"/>
                <a:gd name="T107" fmla="*/ 1 h 230"/>
                <a:gd name="T108" fmla="*/ 1 w 770"/>
                <a:gd name="T109" fmla="*/ 1 h 230"/>
                <a:gd name="T110" fmla="*/ 1 w 770"/>
                <a:gd name="T111" fmla="*/ 1 h 2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0"/>
                <a:gd name="T169" fmla="*/ 0 h 230"/>
                <a:gd name="T170" fmla="*/ 770 w 770"/>
                <a:gd name="T171" fmla="*/ 230 h 23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0" h="230">
                  <a:moveTo>
                    <a:pt x="770" y="56"/>
                  </a:moveTo>
                  <a:lnTo>
                    <a:pt x="759" y="50"/>
                  </a:lnTo>
                  <a:lnTo>
                    <a:pt x="745" y="40"/>
                  </a:lnTo>
                  <a:lnTo>
                    <a:pt x="735" y="36"/>
                  </a:lnTo>
                  <a:lnTo>
                    <a:pt x="724" y="34"/>
                  </a:lnTo>
                  <a:lnTo>
                    <a:pt x="710" y="36"/>
                  </a:lnTo>
                  <a:lnTo>
                    <a:pt x="693" y="42"/>
                  </a:lnTo>
                  <a:lnTo>
                    <a:pt x="689" y="50"/>
                  </a:lnTo>
                  <a:lnTo>
                    <a:pt x="684" y="60"/>
                  </a:lnTo>
                  <a:lnTo>
                    <a:pt x="673" y="62"/>
                  </a:lnTo>
                  <a:lnTo>
                    <a:pt x="663" y="62"/>
                  </a:lnTo>
                  <a:lnTo>
                    <a:pt x="656" y="64"/>
                  </a:lnTo>
                  <a:lnTo>
                    <a:pt x="649" y="70"/>
                  </a:lnTo>
                  <a:lnTo>
                    <a:pt x="642" y="72"/>
                  </a:lnTo>
                  <a:lnTo>
                    <a:pt x="635" y="72"/>
                  </a:lnTo>
                  <a:lnTo>
                    <a:pt x="624" y="72"/>
                  </a:lnTo>
                  <a:lnTo>
                    <a:pt x="614" y="72"/>
                  </a:lnTo>
                  <a:lnTo>
                    <a:pt x="596" y="70"/>
                  </a:lnTo>
                  <a:lnTo>
                    <a:pt x="589" y="70"/>
                  </a:lnTo>
                  <a:lnTo>
                    <a:pt x="572" y="78"/>
                  </a:lnTo>
                  <a:lnTo>
                    <a:pt x="556" y="92"/>
                  </a:lnTo>
                  <a:lnTo>
                    <a:pt x="549" y="103"/>
                  </a:lnTo>
                  <a:lnTo>
                    <a:pt x="542" y="109"/>
                  </a:lnTo>
                  <a:lnTo>
                    <a:pt x="531" y="113"/>
                  </a:lnTo>
                  <a:lnTo>
                    <a:pt x="517" y="113"/>
                  </a:lnTo>
                  <a:lnTo>
                    <a:pt x="510" y="113"/>
                  </a:lnTo>
                  <a:lnTo>
                    <a:pt x="507" y="109"/>
                  </a:lnTo>
                  <a:lnTo>
                    <a:pt x="505" y="105"/>
                  </a:lnTo>
                  <a:lnTo>
                    <a:pt x="503" y="101"/>
                  </a:lnTo>
                  <a:lnTo>
                    <a:pt x="503" y="96"/>
                  </a:lnTo>
                  <a:lnTo>
                    <a:pt x="500" y="92"/>
                  </a:lnTo>
                  <a:lnTo>
                    <a:pt x="498" y="88"/>
                  </a:lnTo>
                  <a:lnTo>
                    <a:pt x="493" y="86"/>
                  </a:lnTo>
                  <a:lnTo>
                    <a:pt x="489" y="86"/>
                  </a:lnTo>
                  <a:lnTo>
                    <a:pt x="484" y="84"/>
                  </a:lnTo>
                  <a:lnTo>
                    <a:pt x="482" y="82"/>
                  </a:lnTo>
                  <a:lnTo>
                    <a:pt x="479" y="76"/>
                  </a:lnTo>
                  <a:lnTo>
                    <a:pt x="496" y="48"/>
                  </a:lnTo>
                  <a:lnTo>
                    <a:pt x="510" y="28"/>
                  </a:lnTo>
                  <a:lnTo>
                    <a:pt x="503" y="18"/>
                  </a:lnTo>
                  <a:lnTo>
                    <a:pt x="493" y="12"/>
                  </a:lnTo>
                  <a:lnTo>
                    <a:pt x="489" y="10"/>
                  </a:lnTo>
                  <a:lnTo>
                    <a:pt x="482" y="10"/>
                  </a:lnTo>
                  <a:lnTo>
                    <a:pt x="475" y="10"/>
                  </a:lnTo>
                  <a:lnTo>
                    <a:pt x="470" y="14"/>
                  </a:lnTo>
                  <a:lnTo>
                    <a:pt x="449" y="28"/>
                  </a:lnTo>
                  <a:lnTo>
                    <a:pt x="428" y="42"/>
                  </a:lnTo>
                  <a:lnTo>
                    <a:pt x="410" y="52"/>
                  </a:lnTo>
                  <a:lnTo>
                    <a:pt x="398" y="56"/>
                  </a:lnTo>
                  <a:lnTo>
                    <a:pt x="379" y="56"/>
                  </a:lnTo>
                  <a:lnTo>
                    <a:pt x="368" y="60"/>
                  </a:lnTo>
                  <a:lnTo>
                    <a:pt x="361" y="54"/>
                  </a:lnTo>
                  <a:lnTo>
                    <a:pt x="349" y="50"/>
                  </a:lnTo>
                  <a:lnTo>
                    <a:pt x="326" y="46"/>
                  </a:lnTo>
                  <a:lnTo>
                    <a:pt x="305" y="40"/>
                  </a:lnTo>
                  <a:lnTo>
                    <a:pt x="293" y="44"/>
                  </a:lnTo>
                  <a:lnTo>
                    <a:pt x="282" y="52"/>
                  </a:lnTo>
                  <a:lnTo>
                    <a:pt x="277" y="56"/>
                  </a:lnTo>
                  <a:lnTo>
                    <a:pt x="272" y="58"/>
                  </a:lnTo>
                  <a:lnTo>
                    <a:pt x="268" y="56"/>
                  </a:lnTo>
                  <a:lnTo>
                    <a:pt x="265" y="52"/>
                  </a:lnTo>
                  <a:lnTo>
                    <a:pt x="254" y="40"/>
                  </a:lnTo>
                  <a:lnTo>
                    <a:pt x="237" y="24"/>
                  </a:lnTo>
                  <a:lnTo>
                    <a:pt x="233" y="20"/>
                  </a:lnTo>
                  <a:lnTo>
                    <a:pt x="223" y="14"/>
                  </a:lnTo>
                  <a:lnTo>
                    <a:pt x="214" y="10"/>
                  </a:lnTo>
                  <a:lnTo>
                    <a:pt x="205" y="6"/>
                  </a:lnTo>
                  <a:lnTo>
                    <a:pt x="193" y="2"/>
                  </a:lnTo>
                  <a:lnTo>
                    <a:pt x="181" y="0"/>
                  </a:lnTo>
                  <a:lnTo>
                    <a:pt x="172" y="0"/>
                  </a:lnTo>
                  <a:lnTo>
                    <a:pt x="163" y="2"/>
                  </a:lnTo>
                  <a:lnTo>
                    <a:pt x="147" y="4"/>
                  </a:lnTo>
                  <a:lnTo>
                    <a:pt x="130" y="2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1" y="4"/>
                  </a:lnTo>
                  <a:lnTo>
                    <a:pt x="79" y="6"/>
                  </a:lnTo>
                  <a:lnTo>
                    <a:pt x="77" y="10"/>
                  </a:lnTo>
                  <a:lnTo>
                    <a:pt x="77" y="18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4" y="42"/>
                  </a:lnTo>
                  <a:lnTo>
                    <a:pt x="88" y="46"/>
                  </a:lnTo>
                  <a:lnTo>
                    <a:pt x="91" y="50"/>
                  </a:lnTo>
                  <a:lnTo>
                    <a:pt x="93" y="56"/>
                  </a:lnTo>
                  <a:lnTo>
                    <a:pt x="93" y="62"/>
                  </a:lnTo>
                  <a:lnTo>
                    <a:pt x="93" y="72"/>
                  </a:lnTo>
                  <a:lnTo>
                    <a:pt x="88" y="82"/>
                  </a:lnTo>
                  <a:lnTo>
                    <a:pt x="79" y="90"/>
                  </a:lnTo>
                  <a:lnTo>
                    <a:pt x="70" y="96"/>
                  </a:lnTo>
                  <a:lnTo>
                    <a:pt x="58" y="101"/>
                  </a:lnTo>
                  <a:lnTo>
                    <a:pt x="37" y="107"/>
                  </a:lnTo>
                  <a:lnTo>
                    <a:pt x="26" y="113"/>
                  </a:lnTo>
                  <a:lnTo>
                    <a:pt x="14" y="123"/>
                  </a:lnTo>
                  <a:lnTo>
                    <a:pt x="0" y="131"/>
                  </a:lnTo>
                  <a:lnTo>
                    <a:pt x="14" y="135"/>
                  </a:lnTo>
                  <a:lnTo>
                    <a:pt x="26" y="137"/>
                  </a:lnTo>
                  <a:lnTo>
                    <a:pt x="33" y="141"/>
                  </a:lnTo>
                  <a:lnTo>
                    <a:pt x="39" y="145"/>
                  </a:lnTo>
                  <a:lnTo>
                    <a:pt x="46" y="153"/>
                  </a:lnTo>
                  <a:lnTo>
                    <a:pt x="46" y="161"/>
                  </a:lnTo>
                  <a:lnTo>
                    <a:pt x="46" y="167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9" y="179"/>
                  </a:lnTo>
                  <a:lnTo>
                    <a:pt x="53" y="181"/>
                  </a:lnTo>
                  <a:lnTo>
                    <a:pt x="58" y="183"/>
                  </a:lnTo>
                  <a:lnTo>
                    <a:pt x="63" y="187"/>
                  </a:lnTo>
                  <a:lnTo>
                    <a:pt x="67" y="197"/>
                  </a:lnTo>
                  <a:lnTo>
                    <a:pt x="67" y="205"/>
                  </a:lnTo>
                  <a:lnTo>
                    <a:pt x="70" y="212"/>
                  </a:lnTo>
                  <a:lnTo>
                    <a:pt x="72" y="214"/>
                  </a:lnTo>
                  <a:lnTo>
                    <a:pt x="81" y="218"/>
                  </a:lnTo>
                  <a:lnTo>
                    <a:pt x="88" y="212"/>
                  </a:lnTo>
                  <a:lnTo>
                    <a:pt x="100" y="207"/>
                  </a:lnTo>
                  <a:lnTo>
                    <a:pt x="107" y="207"/>
                  </a:lnTo>
                  <a:lnTo>
                    <a:pt x="112" y="203"/>
                  </a:lnTo>
                  <a:lnTo>
                    <a:pt x="114" y="199"/>
                  </a:lnTo>
                  <a:lnTo>
                    <a:pt x="114" y="193"/>
                  </a:lnTo>
                  <a:lnTo>
                    <a:pt x="116" y="189"/>
                  </a:lnTo>
                  <a:lnTo>
                    <a:pt x="119" y="185"/>
                  </a:lnTo>
                  <a:lnTo>
                    <a:pt x="126" y="181"/>
                  </a:lnTo>
                  <a:lnTo>
                    <a:pt x="140" y="181"/>
                  </a:lnTo>
                  <a:lnTo>
                    <a:pt x="149" y="181"/>
                  </a:lnTo>
                  <a:lnTo>
                    <a:pt x="156" y="179"/>
                  </a:lnTo>
                  <a:lnTo>
                    <a:pt x="161" y="173"/>
                  </a:lnTo>
                  <a:lnTo>
                    <a:pt x="163" y="169"/>
                  </a:lnTo>
                  <a:lnTo>
                    <a:pt x="167" y="163"/>
                  </a:lnTo>
                  <a:lnTo>
                    <a:pt x="170" y="157"/>
                  </a:lnTo>
                  <a:lnTo>
                    <a:pt x="172" y="155"/>
                  </a:lnTo>
                  <a:lnTo>
                    <a:pt x="179" y="153"/>
                  </a:lnTo>
                  <a:lnTo>
                    <a:pt x="184" y="153"/>
                  </a:lnTo>
                  <a:lnTo>
                    <a:pt x="186" y="151"/>
                  </a:lnTo>
                  <a:lnTo>
                    <a:pt x="188" y="149"/>
                  </a:lnTo>
                  <a:lnTo>
                    <a:pt x="188" y="145"/>
                  </a:lnTo>
                  <a:lnTo>
                    <a:pt x="193" y="139"/>
                  </a:lnTo>
                  <a:lnTo>
                    <a:pt x="198" y="135"/>
                  </a:lnTo>
                  <a:lnTo>
                    <a:pt x="209" y="131"/>
                  </a:lnTo>
                  <a:lnTo>
                    <a:pt x="228" y="127"/>
                  </a:lnTo>
                  <a:lnTo>
                    <a:pt x="233" y="129"/>
                  </a:lnTo>
                  <a:lnTo>
                    <a:pt x="240" y="131"/>
                  </a:lnTo>
                  <a:lnTo>
                    <a:pt x="242" y="137"/>
                  </a:lnTo>
                  <a:lnTo>
                    <a:pt x="249" y="141"/>
                  </a:lnTo>
                  <a:lnTo>
                    <a:pt x="256" y="147"/>
                  </a:lnTo>
                  <a:lnTo>
                    <a:pt x="265" y="153"/>
                  </a:lnTo>
                  <a:lnTo>
                    <a:pt x="279" y="157"/>
                  </a:lnTo>
                  <a:lnTo>
                    <a:pt x="300" y="159"/>
                  </a:lnTo>
                  <a:lnTo>
                    <a:pt x="305" y="167"/>
                  </a:lnTo>
                  <a:lnTo>
                    <a:pt x="312" y="173"/>
                  </a:lnTo>
                  <a:lnTo>
                    <a:pt x="319" y="171"/>
                  </a:lnTo>
                  <a:lnTo>
                    <a:pt x="321" y="167"/>
                  </a:lnTo>
                  <a:lnTo>
                    <a:pt x="323" y="165"/>
                  </a:lnTo>
                  <a:lnTo>
                    <a:pt x="326" y="165"/>
                  </a:lnTo>
                  <a:lnTo>
                    <a:pt x="330" y="167"/>
                  </a:lnTo>
                  <a:lnTo>
                    <a:pt x="335" y="181"/>
                  </a:lnTo>
                  <a:lnTo>
                    <a:pt x="344" y="183"/>
                  </a:lnTo>
                  <a:lnTo>
                    <a:pt x="349" y="185"/>
                  </a:lnTo>
                  <a:lnTo>
                    <a:pt x="351" y="187"/>
                  </a:lnTo>
                  <a:lnTo>
                    <a:pt x="354" y="191"/>
                  </a:lnTo>
                  <a:lnTo>
                    <a:pt x="354" y="197"/>
                  </a:lnTo>
                  <a:lnTo>
                    <a:pt x="354" y="207"/>
                  </a:lnTo>
                  <a:lnTo>
                    <a:pt x="358" y="210"/>
                  </a:lnTo>
                  <a:lnTo>
                    <a:pt x="363" y="207"/>
                  </a:lnTo>
                  <a:lnTo>
                    <a:pt x="375" y="205"/>
                  </a:lnTo>
                  <a:lnTo>
                    <a:pt x="384" y="199"/>
                  </a:lnTo>
                  <a:lnTo>
                    <a:pt x="396" y="193"/>
                  </a:lnTo>
                  <a:lnTo>
                    <a:pt x="405" y="187"/>
                  </a:lnTo>
                  <a:lnTo>
                    <a:pt x="412" y="179"/>
                  </a:lnTo>
                  <a:lnTo>
                    <a:pt x="417" y="177"/>
                  </a:lnTo>
                  <a:lnTo>
                    <a:pt x="419" y="177"/>
                  </a:lnTo>
                  <a:lnTo>
                    <a:pt x="424" y="179"/>
                  </a:lnTo>
                  <a:lnTo>
                    <a:pt x="428" y="187"/>
                  </a:lnTo>
                  <a:lnTo>
                    <a:pt x="433" y="189"/>
                  </a:lnTo>
                  <a:lnTo>
                    <a:pt x="437" y="187"/>
                  </a:lnTo>
                  <a:lnTo>
                    <a:pt x="444" y="187"/>
                  </a:lnTo>
                  <a:lnTo>
                    <a:pt x="449" y="189"/>
                  </a:lnTo>
                  <a:lnTo>
                    <a:pt x="454" y="189"/>
                  </a:lnTo>
                  <a:lnTo>
                    <a:pt x="463" y="195"/>
                  </a:lnTo>
                  <a:lnTo>
                    <a:pt x="470" y="203"/>
                  </a:lnTo>
                  <a:lnTo>
                    <a:pt x="479" y="212"/>
                  </a:lnTo>
                  <a:lnTo>
                    <a:pt x="489" y="220"/>
                  </a:lnTo>
                  <a:lnTo>
                    <a:pt x="498" y="226"/>
                  </a:lnTo>
                  <a:lnTo>
                    <a:pt x="510" y="228"/>
                  </a:lnTo>
                  <a:lnTo>
                    <a:pt x="521" y="224"/>
                  </a:lnTo>
                  <a:lnTo>
                    <a:pt x="531" y="222"/>
                  </a:lnTo>
                  <a:lnTo>
                    <a:pt x="542" y="228"/>
                  </a:lnTo>
                  <a:lnTo>
                    <a:pt x="549" y="230"/>
                  </a:lnTo>
                  <a:lnTo>
                    <a:pt x="554" y="228"/>
                  </a:lnTo>
                  <a:lnTo>
                    <a:pt x="558" y="224"/>
                  </a:lnTo>
                  <a:lnTo>
                    <a:pt x="575" y="220"/>
                  </a:lnTo>
                  <a:lnTo>
                    <a:pt x="584" y="216"/>
                  </a:lnTo>
                  <a:lnTo>
                    <a:pt x="591" y="210"/>
                  </a:lnTo>
                  <a:lnTo>
                    <a:pt x="598" y="201"/>
                  </a:lnTo>
                  <a:lnTo>
                    <a:pt x="605" y="195"/>
                  </a:lnTo>
                  <a:lnTo>
                    <a:pt x="614" y="189"/>
                  </a:lnTo>
                  <a:lnTo>
                    <a:pt x="624" y="187"/>
                  </a:lnTo>
                  <a:lnTo>
                    <a:pt x="633" y="185"/>
                  </a:lnTo>
                  <a:lnTo>
                    <a:pt x="649" y="187"/>
                  </a:lnTo>
                  <a:lnTo>
                    <a:pt x="654" y="187"/>
                  </a:lnTo>
                  <a:lnTo>
                    <a:pt x="659" y="189"/>
                  </a:lnTo>
                  <a:lnTo>
                    <a:pt x="661" y="191"/>
                  </a:lnTo>
                  <a:lnTo>
                    <a:pt x="666" y="189"/>
                  </a:lnTo>
                  <a:lnTo>
                    <a:pt x="670" y="189"/>
                  </a:lnTo>
                  <a:lnTo>
                    <a:pt x="680" y="185"/>
                  </a:lnTo>
                  <a:lnTo>
                    <a:pt x="684" y="183"/>
                  </a:lnTo>
                  <a:lnTo>
                    <a:pt x="698" y="185"/>
                  </a:lnTo>
                  <a:lnTo>
                    <a:pt x="710" y="189"/>
                  </a:lnTo>
                  <a:lnTo>
                    <a:pt x="721" y="193"/>
                  </a:lnTo>
                  <a:lnTo>
                    <a:pt x="731" y="199"/>
                  </a:lnTo>
                  <a:lnTo>
                    <a:pt x="742" y="183"/>
                  </a:lnTo>
                  <a:lnTo>
                    <a:pt x="754" y="165"/>
                  </a:lnTo>
                  <a:lnTo>
                    <a:pt x="763" y="149"/>
                  </a:lnTo>
                  <a:lnTo>
                    <a:pt x="768" y="133"/>
                  </a:lnTo>
                  <a:lnTo>
                    <a:pt x="770" y="117"/>
                  </a:lnTo>
                  <a:lnTo>
                    <a:pt x="770" y="101"/>
                  </a:lnTo>
                  <a:lnTo>
                    <a:pt x="770" y="82"/>
                  </a:lnTo>
                  <a:lnTo>
                    <a:pt x="770" y="68"/>
                  </a:lnTo>
                  <a:lnTo>
                    <a:pt x="770" y="62"/>
                  </a:lnTo>
                  <a:lnTo>
                    <a:pt x="770" y="5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Freeform 136"/>
            <p:cNvSpPr>
              <a:spLocks/>
            </p:cNvSpPr>
            <p:nvPr/>
          </p:nvSpPr>
          <p:spPr bwMode="auto">
            <a:xfrm>
              <a:off x="5741601" y="2477988"/>
              <a:ext cx="445327" cy="527705"/>
            </a:xfrm>
            <a:custGeom>
              <a:avLst/>
              <a:gdLst>
                <a:gd name="T0" fmla="*/ 1 w 488"/>
                <a:gd name="T1" fmla="*/ 1 h 525"/>
                <a:gd name="T2" fmla="*/ 1 w 488"/>
                <a:gd name="T3" fmla="*/ 1 h 525"/>
                <a:gd name="T4" fmla="*/ 1 w 488"/>
                <a:gd name="T5" fmla="*/ 1 h 525"/>
                <a:gd name="T6" fmla="*/ 1 w 488"/>
                <a:gd name="T7" fmla="*/ 1 h 525"/>
                <a:gd name="T8" fmla="*/ 1 w 488"/>
                <a:gd name="T9" fmla="*/ 1 h 525"/>
                <a:gd name="T10" fmla="*/ 1 w 488"/>
                <a:gd name="T11" fmla="*/ 1 h 525"/>
                <a:gd name="T12" fmla="*/ 1 w 488"/>
                <a:gd name="T13" fmla="*/ 1 h 525"/>
                <a:gd name="T14" fmla="*/ 1 w 488"/>
                <a:gd name="T15" fmla="*/ 1 h 525"/>
                <a:gd name="T16" fmla="*/ 1 w 488"/>
                <a:gd name="T17" fmla="*/ 1 h 525"/>
                <a:gd name="T18" fmla="*/ 1 w 488"/>
                <a:gd name="T19" fmla="*/ 1 h 525"/>
                <a:gd name="T20" fmla="*/ 1 w 488"/>
                <a:gd name="T21" fmla="*/ 1 h 525"/>
                <a:gd name="T22" fmla="*/ 1 w 488"/>
                <a:gd name="T23" fmla="*/ 1 h 525"/>
                <a:gd name="T24" fmla="*/ 1 w 488"/>
                <a:gd name="T25" fmla="*/ 1 h 525"/>
                <a:gd name="T26" fmla="*/ 1 w 488"/>
                <a:gd name="T27" fmla="*/ 1 h 525"/>
                <a:gd name="T28" fmla="*/ 1 w 488"/>
                <a:gd name="T29" fmla="*/ 1 h 525"/>
                <a:gd name="T30" fmla="*/ 1 w 488"/>
                <a:gd name="T31" fmla="*/ 1 h 525"/>
                <a:gd name="T32" fmla="*/ 1 w 488"/>
                <a:gd name="T33" fmla="*/ 1 h 525"/>
                <a:gd name="T34" fmla="*/ 1 w 488"/>
                <a:gd name="T35" fmla="*/ 1 h 525"/>
                <a:gd name="T36" fmla="*/ 1 w 488"/>
                <a:gd name="T37" fmla="*/ 1 h 525"/>
                <a:gd name="T38" fmla="*/ 1 w 488"/>
                <a:gd name="T39" fmla="*/ 0 h 525"/>
                <a:gd name="T40" fmla="*/ 1 w 488"/>
                <a:gd name="T41" fmla="*/ 1 h 525"/>
                <a:gd name="T42" fmla="*/ 1 w 488"/>
                <a:gd name="T43" fmla="*/ 1 h 525"/>
                <a:gd name="T44" fmla="*/ 1 w 488"/>
                <a:gd name="T45" fmla="*/ 1 h 525"/>
                <a:gd name="T46" fmla="*/ 0 w 488"/>
                <a:gd name="T47" fmla="*/ 1 h 525"/>
                <a:gd name="T48" fmla="*/ 1 w 488"/>
                <a:gd name="T49" fmla="*/ 1 h 525"/>
                <a:gd name="T50" fmla="*/ 1 w 488"/>
                <a:gd name="T51" fmla="*/ 1 h 525"/>
                <a:gd name="T52" fmla="*/ 1 w 488"/>
                <a:gd name="T53" fmla="*/ 1 h 525"/>
                <a:gd name="T54" fmla="*/ 1 w 488"/>
                <a:gd name="T55" fmla="*/ 1 h 525"/>
                <a:gd name="T56" fmla="*/ 1 w 488"/>
                <a:gd name="T57" fmla="*/ 1 h 525"/>
                <a:gd name="T58" fmla="*/ 1 w 488"/>
                <a:gd name="T59" fmla="*/ 1 h 525"/>
                <a:gd name="T60" fmla="*/ 1 w 488"/>
                <a:gd name="T61" fmla="*/ 1 h 525"/>
                <a:gd name="T62" fmla="*/ 1 w 488"/>
                <a:gd name="T63" fmla="*/ 1 h 525"/>
                <a:gd name="T64" fmla="*/ 1 w 488"/>
                <a:gd name="T65" fmla="*/ 1 h 525"/>
                <a:gd name="T66" fmla="*/ 1 w 488"/>
                <a:gd name="T67" fmla="*/ 1 h 525"/>
                <a:gd name="T68" fmla="*/ 1 w 488"/>
                <a:gd name="T69" fmla="*/ 1 h 525"/>
                <a:gd name="T70" fmla="*/ 1 w 488"/>
                <a:gd name="T71" fmla="*/ 1 h 525"/>
                <a:gd name="T72" fmla="*/ 1 w 488"/>
                <a:gd name="T73" fmla="*/ 1 h 525"/>
                <a:gd name="T74" fmla="*/ 1 w 488"/>
                <a:gd name="T75" fmla="*/ 1 h 525"/>
                <a:gd name="T76" fmla="*/ 1 w 488"/>
                <a:gd name="T77" fmla="*/ 1 h 525"/>
                <a:gd name="T78" fmla="*/ 1 w 488"/>
                <a:gd name="T79" fmla="*/ 1 h 525"/>
                <a:gd name="T80" fmla="*/ 1 w 488"/>
                <a:gd name="T81" fmla="*/ 1 h 525"/>
                <a:gd name="T82" fmla="*/ 1 w 488"/>
                <a:gd name="T83" fmla="*/ 1 h 525"/>
                <a:gd name="T84" fmla="*/ 1 w 488"/>
                <a:gd name="T85" fmla="*/ 1 h 5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8"/>
                <a:gd name="T130" fmla="*/ 0 h 525"/>
                <a:gd name="T131" fmla="*/ 488 w 488"/>
                <a:gd name="T132" fmla="*/ 525 h 5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8" h="525">
                  <a:moveTo>
                    <a:pt x="307" y="509"/>
                  </a:moveTo>
                  <a:lnTo>
                    <a:pt x="316" y="493"/>
                  </a:lnTo>
                  <a:lnTo>
                    <a:pt x="328" y="479"/>
                  </a:lnTo>
                  <a:lnTo>
                    <a:pt x="330" y="473"/>
                  </a:lnTo>
                  <a:lnTo>
                    <a:pt x="330" y="469"/>
                  </a:lnTo>
                  <a:lnTo>
                    <a:pt x="328" y="465"/>
                  </a:lnTo>
                  <a:lnTo>
                    <a:pt x="325" y="463"/>
                  </a:lnTo>
                  <a:lnTo>
                    <a:pt x="321" y="459"/>
                  </a:lnTo>
                  <a:lnTo>
                    <a:pt x="318" y="452"/>
                  </a:lnTo>
                  <a:lnTo>
                    <a:pt x="316" y="444"/>
                  </a:lnTo>
                  <a:lnTo>
                    <a:pt x="314" y="432"/>
                  </a:lnTo>
                  <a:lnTo>
                    <a:pt x="321" y="404"/>
                  </a:lnTo>
                  <a:lnTo>
                    <a:pt x="328" y="380"/>
                  </a:lnTo>
                  <a:lnTo>
                    <a:pt x="328" y="376"/>
                  </a:lnTo>
                  <a:lnTo>
                    <a:pt x="325" y="370"/>
                  </a:lnTo>
                  <a:lnTo>
                    <a:pt x="325" y="366"/>
                  </a:lnTo>
                  <a:lnTo>
                    <a:pt x="328" y="360"/>
                  </a:lnTo>
                  <a:lnTo>
                    <a:pt x="330" y="356"/>
                  </a:lnTo>
                  <a:lnTo>
                    <a:pt x="337" y="350"/>
                  </a:lnTo>
                  <a:lnTo>
                    <a:pt x="351" y="348"/>
                  </a:lnTo>
                  <a:lnTo>
                    <a:pt x="367" y="343"/>
                  </a:lnTo>
                  <a:lnTo>
                    <a:pt x="377" y="333"/>
                  </a:lnTo>
                  <a:lnTo>
                    <a:pt x="384" y="327"/>
                  </a:lnTo>
                  <a:lnTo>
                    <a:pt x="388" y="319"/>
                  </a:lnTo>
                  <a:lnTo>
                    <a:pt x="393" y="307"/>
                  </a:lnTo>
                  <a:lnTo>
                    <a:pt x="407" y="285"/>
                  </a:lnTo>
                  <a:lnTo>
                    <a:pt x="421" y="267"/>
                  </a:lnTo>
                  <a:lnTo>
                    <a:pt x="425" y="257"/>
                  </a:lnTo>
                  <a:lnTo>
                    <a:pt x="430" y="249"/>
                  </a:lnTo>
                  <a:lnTo>
                    <a:pt x="437" y="243"/>
                  </a:lnTo>
                  <a:lnTo>
                    <a:pt x="444" y="236"/>
                  </a:lnTo>
                  <a:lnTo>
                    <a:pt x="456" y="230"/>
                  </a:lnTo>
                  <a:lnTo>
                    <a:pt x="470" y="226"/>
                  </a:lnTo>
                  <a:lnTo>
                    <a:pt x="477" y="224"/>
                  </a:lnTo>
                  <a:lnTo>
                    <a:pt x="484" y="222"/>
                  </a:lnTo>
                  <a:lnTo>
                    <a:pt x="488" y="220"/>
                  </a:lnTo>
                  <a:lnTo>
                    <a:pt x="488" y="216"/>
                  </a:lnTo>
                  <a:lnTo>
                    <a:pt x="465" y="206"/>
                  </a:lnTo>
                  <a:lnTo>
                    <a:pt x="444" y="198"/>
                  </a:lnTo>
                  <a:lnTo>
                    <a:pt x="437" y="190"/>
                  </a:lnTo>
                  <a:lnTo>
                    <a:pt x="428" y="182"/>
                  </a:lnTo>
                  <a:lnTo>
                    <a:pt x="419" y="174"/>
                  </a:lnTo>
                  <a:lnTo>
                    <a:pt x="409" y="168"/>
                  </a:lnTo>
                  <a:lnTo>
                    <a:pt x="398" y="162"/>
                  </a:lnTo>
                  <a:lnTo>
                    <a:pt x="391" y="156"/>
                  </a:lnTo>
                  <a:lnTo>
                    <a:pt x="386" y="152"/>
                  </a:lnTo>
                  <a:lnTo>
                    <a:pt x="384" y="146"/>
                  </a:lnTo>
                  <a:lnTo>
                    <a:pt x="379" y="140"/>
                  </a:lnTo>
                  <a:lnTo>
                    <a:pt x="372" y="130"/>
                  </a:lnTo>
                  <a:lnTo>
                    <a:pt x="360" y="119"/>
                  </a:lnTo>
                  <a:lnTo>
                    <a:pt x="344" y="105"/>
                  </a:lnTo>
                  <a:lnTo>
                    <a:pt x="311" y="87"/>
                  </a:lnTo>
                  <a:lnTo>
                    <a:pt x="279" y="67"/>
                  </a:lnTo>
                  <a:lnTo>
                    <a:pt x="246" y="47"/>
                  </a:lnTo>
                  <a:lnTo>
                    <a:pt x="211" y="31"/>
                  </a:lnTo>
                  <a:lnTo>
                    <a:pt x="197" y="21"/>
                  </a:lnTo>
                  <a:lnTo>
                    <a:pt x="181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97" y="2"/>
                  </a:lnTo>
                  <a:lnTo>
                    <a:pt x="30" y="2"/>
                  </a:lnTo>
                  <a:lnTo>
                    <a:pt x="25" y="10"/>
                  </a:lnTo>
                  <a:lnTo>
                    <a:pt x="21" y="18"/>
                  </a:lnTo>
                  <a:lnTo>
                    <a:pt x="18" y="23"/>
                  </a:lnTo>
                  <a:lnTo>
                    <a:pt x="16" y="27"/>
                  </a:lnTo>
                  <a:lnTo>
                    <a:pt x="11" y="31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9" y="49"/>
                  </a:lnTo>
                  <a:lnTo>
                    <a:pt x="18" y="53"/>
                  </a:lnTo>
                  <a:lnTo>
                    <a:pt x="9" y="61"/>
                  </a:lnTo>
                  <a:lnTo>
                    <a:pt x="4" y="69"/>
                  </a:lnTo>
                  <a:lnTo>
                    <a:pt x="14" y="91"/>
                  </a:lnTo>
                  <a:lnTo>
                    <a:pt x="23" y="115"/>
                  </a:lnTo>
                  <a:lnTo>
                    <a:pt x="30" y="127"/>
                  </a:lnTo>
                  <a:lnTo>
                    <a:pt x="34" y="142"/>
                  </a:lnTo>
                  <a:lnTo>
                    <a:pt x="30" y="160"/>
                  </a:lnTo>
                  <a:lnTo>
                    <a:pt x="25" y="178"/>
                  </a:lnTo>
                  <a:lnTo>
                    <a:pt x="23" y="190"/>
                  </a:lnTo>
                  <a:lnTo>
                    <a:pt x="25" y="200"/>
                  </a:lnTo>
                  <a:lnTo>
                    <a:pt x="28" y="206"/>
                  </a:lnTo>
                  <a:lnTo>
                    <a:pt x="30" y="210"/>
                  </a:lnTo>
                  <a:lnTo>
                    <a:pt x="37" y="220"/>
                  </a:lnTo>
                  <a:lnTo>
                    <a:pt x="39" y="232"/>
                  </a:lnTo>
                  <a:lnTo>
                    <a:pt x="34" y="257"/>
                  </a:lnTo>
                  <a:lnTo>
                    <a:pt x="34" y="281"/>
                  </a:lnTo>
                  <a:lnTo>
                    <a:pt x="44" y="301"/>
                  </a:lnTo>
                  <a:lnTo>
                    <a:pt x="58" y="319"/>
                  </a:lnTo>
                  <a:lnTo>
                    <a:pt x="62" y="341"/>
                  </a:lnTo>
                  <a:lnTo>
                    <a:pt x="67" y="364"/>
                  </a:lnTo>
                  <a:lnTo>
                    <a:pt x="69" y="374"/>
                  </a:lnTo>
                  <a:lnTo>
                    <a:pt x="72" y="382"/>
                  </a:lnTo>
                  <a:lnTo>
                    <a:pt x="79" y="386"/>
                  </a:lnTo>
                  <a:lnTo>
                    <a:pt x="86" y="390"/>
                  </a:lnTo>
                  <a:lnTo>
                    <a:pt x="93" y="394"/>
                  </a:lnTo>
                  <a:lnTo>
                    <a:pt x="100" y="398"/>
                  </a:lnTo>
                  <a:lnTo>
                    <a:pt x="104" y="404"/>
                  </a:lnTo>
                  <a:lnTo>
                    <a:pt x="104" y="414"/>
                  </a:lnTo>
                  <a:lnTo>
                    <a:pt x="97" y="432"/>
                  </a:lnTo>
                  <a:lnTo>
                    <a:pt x="88" y="446"/>
                  </a:lnTo>
                  <a:lnTo>
                    <a:pt x="86" y="456"/>
                  </a:lnTo>
                  <a:lnTo>
                    <a:pt x="81" y="467"/>
                  </a:lnTo>
                  <a:lnTo>
                    <a:pt x="125" y="469"/>
                  </a:lnTo>
                  <a:lnTo>
                    <a:pt x="142" y="471"/>
                  </a:lnTo>
                  <a:lnTo>
                    <a:pt x="158" y="469"/>
                  </a:lnTo>
                  <a:lnTo>
                    <a:pt x="167" y="467"/>
                  </a:lnTo>
                  <a:lnTo>
                    <a:pt x="176" y="467"/>
                  </a:lnTo>
                  <a:lnTo>
                    <a:pt x="188" y="469"/>
                  </a:lnTo>
                  <a:lnTo>
                    <a:pt x="200" y="473"/>
                  </a:lnTo>
                  <a:lnTo>
                    <a:pt x="209" y="477"/>
                  </a:lnTo>
                  <a:lnTo>
                    <a:pt x="218" y="481"/>
                  </a:lnTo>
                  <a:lnTo>
                    <a:pt x="228" y="487"/>
                  </a:lnTo>
                  <a:lnTo>
                    <a:pt x="232" y="491"/>
                  </a:lnTo>
                  <a:lnTo>
                    <a:pt x="249" y="507"/>
                  </a:lnTo>
                  <a:lnTo>
                    <a:pt x="260" y="519"/>
                  </a:lnTo>
                  <a:lnTo>
                    <a:pt x="263" y="523"/>
                  </a:lnTo>
                  <a:lnTo>
                    <a:pt x="267" y="525"/>
                  </a:lnTo>
                  <a:lnTo>
                    <a:pt x="272" y="523"/>
                  </a:lnTo>
                  <a:lnTo>
                    <a:pt x="277" y="519"/>
                  </a:lnTo>
                  <a:lnTo>
                    <a:pt x="288" y="511"/>
                  </a:lnTo>
                  <a:lnTo>
                    <a:pt x="300" y="507"/>
                  </a:lnTo>
                  <a:lnTo>
                    <a:pt x="304" y="507"/>
                  </a:lnTo>
                  <a:lnTo>
                    <a:pt x="307" y="509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Freeform 137"/>
            <p:cNvSpPr>
              <a:spLocks/>
            </p:cNvSpPr>
            <p:nvPr/>
          </p:nvSpPr>
          <p:spPr bwMode="auto">
            <a:xfrm>
              <a:off x="5741601" y="2477988"/>
              <a:ext cx="445327" cy="527705"/>
            </a:xfrm>
            <a:custGeom>
              <a:avLst/>
              <a:gdLst>
                <a:gd name="T0" fmla="*/ 1 w 488"/>
                <a:gd name="T1" fmla="*/ 1 h 525"/>
                <a:gd name="T2" fmla="*/ 1 w 488"/>
                <a:gd name="T3" fmla="*/ 1 h 525"/>
                <a:gd name="T4" fmla="*/ 1 w 488"/>
                <a:gd name="T5" fmla="*/ 1 h 525"/>
                <a:gd name="T6" fmla="*/ 1 w 488"/>
                <a:gd name="T7" fmla="*/ 1 h 525"/>
                <a:gd name="T8" fmla="*/ 1 w 488"/>
                <a:gd name="T9" fmla="*/ 1 h 525"/>
                <a:gd name="T10" fmla="*/ 1 w 488"/>
                <a:gd name="T11" fmla="*/ 1 h 525"/>
                <a:gd name="T12" fmla="*/ 1 w 488"/>
                <a:gd name="T13" fmla="*/ 1 h 525"/>
                <a:gd name="T14" fmla="*/ 1 w 488"/>
                <a:gd name="T15" fmla="*/ 1 h 525"/>
                <a:gd name="T16" fmla="*/ 1 w 488"/>
                <a:gd name="T17" fmla="*/ 1 h 525"/>
                <a:gd name="T18" fmla="*/ 1 w 488"/>
                <a:gd name="T19" fmla="*/ 1 h 525"/>
                <a:gd name="T20" fmla="*/ 1 w 488"/>
                <a:gd name="T21" fmla="*/ 1 h 525"/>
                <a:gd name="T22" fmla="*/ 1 w 488"/>
                <a:gd name="T23" fmla="*/ 1 h 525"/>
                <a:gd name="T24" fmla="*/ 1 w 488"/>
                <a:gd name="T25" fmla="*/ 1 h 525"/>
                <a:gd name="T26" fmla="*/ 1 w 488"/>
                <a:gd name="T27" fmla="*/ 1 h 525"/>
                <a:gd name="T28" fmla="*/ 1 w 488"/>
                <a:gd name="T29" fmla="*/ 1 h 525"/>
                <a:gd name="T30" fmla="*/ 1 w 488"/>
                <a:gd name="T31" fmla="*/ 1 h 525"/>
                <a:gd name="T32" fmla="*/ 1 w 488"/>
                <a:gd name="T33" fmla="*/ 1 h 525"/>
                <a:gd name="T34" fmla="*/ 1 w 488"/>
                <a:gd name="T35" fmla="*/ 1 h 525"/>
                <a:gd name="T36" fmla="*/ 1 w 488"/>
                <a:gd name="T37" fmla="*/ 1 h 525"/>
                <a:gd name="T38" fmla="*/ 1 w 488"/>
                <a:gd name="T39" fmla="*/ 0 h 525"/>
                <a:gd name="T40" fmla="*/ 1 w 488"/>
                <a:gd name="T41" fmla="*/ 1 h 525"/>
                <a:gd name="T42" fmla="*/ 1 w 488"/>
                <a:gd name="T43" fmla="*/ 1 h 525"/>
                <a:gd name="T44" fmla="*/ 1 w 488"/>
                <a:gd name="T45" fmla="*/ 1 h 525"/>
                <a:gd name="T46" fmla="*/ 1 w 488"/>
                <a:gd name="T47" fmla="*/ 1 h 525"/>
                <a:gd name="T48" fmla="*/ 0 w 488"/>
                <a:gd name="T49" fmla="*/ 1 h 525"/>
                <a:gd name="T50" fmla="*/ 1 w 488"/>
                <a:gd name="T51" fmla="*/ 1 h 525"/>
                <a:gd name="T52" fmla="*/ 1 w 488"/>
                <a:gd name="T53" fmla="*/ 1 h 525"/>
                <a:gd name="T54" fmla="*/ 1 w 488"/>
                <a:gd name="T55" fmla="*/ 1 h 525"/>
                <a:gd name="T56" fmla="*/ 1 w 488"/>
                <a:gd name="T57" fmla="*/ 1 h 525"/>
                <a:gd name="T58" fmla="*/ 1 w 488"/>
                <a:gd name="T59" fmla="*/ 1 h 525"/>
                <a:gd name="T60" fmla="*/ 1 w 488"/>
                <a:gd name="T61" fmla="*/ 1 h 525"/>
                <a:gd name="T62" fmla="*/ 1 w 488"/>
                <a:gd name="T63" fmla="*/ 1 h 525"/>
                <a:gd name="T64" fmla="*/ 1 w 488"/>
                <a:gd name="T65" fmla="*/ 1 h 525"/>
                <a:gd name="T66" fmla="*/ 1 w 488"/>
                <a:gd name="T67" fmla="*/ 1 h 525"/>
                <a:gd name="T68" fmla="*/ 1 w 488"/>
                <a:gd name="T69" fmla="*/ 1 h 525"/>
                <a:gd name="T70" fmla="*/ 1 w 488"/>
                <a:gd name="T71" fmla="*/ 1 h 525"/>
                <a:gd name="T72" fmla="*/ 1 w 488"/>
                <a:gd name="T73" fmla="*/ 1 h 525"/>
                <a:gd name="T74" fmla="*/ 1 w 488"/>
                <a:gd name="T75" fmla="*/ 1 h 525"/>
                <a:gd name="T76" fmla="*/ 1 w 488"/>
                <a:gd name="T77" fmla="*/ 1 h 525"/>
                <a:gd name="T78" fmla="*/ 1 w 488"/>
                <a:gd name="T79" fmla="*/ 1 h 525"/>
                <a:gd name="T80" fmla="*/ 1 w 488"/>
                <a:gd name="T81" fmla="*/ 1 h 525"/>
                <a:gd name="T82" fmla="*/ 1 w 488"/>
                <a:gd name="T83" fmla="*/ 1 h 525"/>
                <a:gd name="T84" fmla="*/ 1 w 488"/>
                <a:gd name="T85" fmla="*/ 1 h 525"/>
                <a:gd name="T86" fmla="*/ 1 w 488"/>
                <a:gd name="T87" fmla="*/ 1 h 525"/>
                <a:gd name="T88" fmla="*/ 1 w 488"/>
                <a:gd name="T89" fmla="*/ 1 h 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8"/>
                <a:gd name="T136" fmla="*/ 0 h 525"/>
                <a:gd name="T137" fmla="*/ 488 w 488"/>
                <a:gd name="T138" fmla="*/ 525 h 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8" h="525">
                  <a:moveTo>
                    <a:pt x="307" y="509"/>
                  </a:moveTo>
                  <a:lnTo>
                    <a:pt x="316" y="493"/>
                  </a:lnTo>
                  <a:lnTo>
                    <a:pt x="328" y="479"/>
                  </a:lnTo>
                  <a:lnTo>
                    <a:pt x="330" y="473"/>
                  </a:lnTo>
                  <a:lnTo>
                    <a:pt x="330" y="469"/>
                  </a:lnTo>
                  <a:lnTo>
                    <a:pt x="328" y="465"/>
                  </a:lnTo>
                  <a:lnTo>
                    <a:pt x="325" y="463"/>
                  </a:lnTo>
                  <a:lnTo>
                    <a:pt x="321" y="459"/>
                  </a:lnTo>
                  <a:lnTo>
                    <a:pt x="318" y="452"/>
                  </a:lnTo>
                  <a:lnTo>
                    <a:pt x="316" y="444"/>
                  </a:lnTo>
                  <a:lnTo>
                    <a:pt x="314" y="432"/>
                  </a:lnTo>
                  <a:lnTo>
                    <a:pt x="321" y="404"/>
                  </a:lnTo>
                  <a:lnTo>
                    <a:pt x="328" y="380"/>
                  </a:lnTo>
                  <a:lnTo>
                    <a:pt x="328" y="376"/>
                  </a:lnTo>
                  <a:lnTo>
                    <a:pt x="325" y="370"/>
                  </a:lnTo>
                  <a:lnTo>
                    <a:pt x="325" y="366"/>
                  </a:lnTo>
                  <a:lnTo>
                    <a:pt x="328" y="360"/>
                  </a:lnTo>
                  <a:lnTo>
                    <a:pt x="330" y="356"/>
                  </a:lnTo>
                  <a:lnTo>
                    <a:pt x="337" y="350"/>
                  </a:lnTo>
                  <a:lnTo>
                    <a:pt x="351" y="348"/>
                  </a:lnTo>
                  <a:lnTo>
                    <a:pt x="367" y="343"/>
                  </a:lnTo>
                  <a:lnTo>
                    <a:pt x="377" y="333"/>
                  </a:lnTo>
                  <a:lnTo>
                    <a:pt x="384" y="327"/>
                  </a:lnTo>
                  <a:lnTo>
                    <a:pt x="388" y="319"/>
                  </a:lnTo>
                  <a:lnTo>
                    <a:pt x="393" y="307"/>
                  </a:lnTo>
                  <a:lnTo>
                    <a:pt x="407" y="285"/>
                  </a:lnTo>
                  <a:lnTo>
                    <a:pt x="421" y="267"/>
                  </a:lnTo>
                  <a:lnTo>
                    <a:pt x="425" y="257"/>
                  </a:lnTo>
                  <a:lnTo>
                    <a:pt x="430" y="249"/>
                  </a:lnTo>
                  <a:lnTo>
                    <a:pt x="437" y="243"/>
                  </a:lnTo>
                  <a:lnTo>
                    <a:pt x="444" y="236"/>
                  </a:lnTo>
                  <a:lnTo>
                    <a:pt x="456" y="230"/>
                  </a:lnTo>
                  <a:lnTo>
                    <a:pt x="470" y="226"/>
                  </a:lnTo>
                  <a:lnTo>
                    <a:pt x="477" y="224"/>
                  </a:lnTo>
                  <a:lnTo>
                    <a:pt x="484" y="222"/>
                  </a:lnTo>
                  <a:lnTo>
                    <a:pt x="488" y="220"/>
                  </a:lnTo>
                  <a:lnTo>
                    <a:pt x="488" y="216"/>
                  </a:lnTo>
                  <a:lnTo>
                    <a:pt x="465" y="206"/>
                  </a:lnTo>
                  <a:lnTo>
                    <a:pt x="444" y="198"/>
                  </a:lnTo>
                  <a:lnTo>
                    <a:pt x="437" y="190"/>
                  </a:lnTo>
                  <a:lnTo>
                    <a:pt x="428" y="182"/>
                  </a:lnTo>
                  <a:lnTo>
                    <a:pt x="419" y="174"/>
                  </a:lnTo>
                  <a:lnTo>
                    <a:pt x="409" y="168"/>
                  </a:lnTo>
                  <a:lnTo>
                    <a:pt x="398" y="162"/>
                  </a:lnTo>
                  <a:lnTo>
                    <a:pt x="391" y="156"/>
                  </a:lnTo>
                  <a:lnTo>
                    <a:pt x="386" y="152"/>
                  </a:lnTo>
                  <a:lnTo>
                    <a:pt x="384" y="146"/>
                  </a:lnTo>
                  <a:lnTo>
                    <a:pt x="379" y="140"/>
                  </a:lnTo>
                  <a:lnTo>
                    <a:pt x="372" y="130"/>
                  </a:lnTo>
                  <a:lnTo>
                    <a:pt x="360" y="119"/>
                  </a:lnTo>
                  <a:lnTo>
                    <a:pt x="344" y="105"/>
                  </a:lnTo>
                  <a:lnTo>
                    <a:pt x="311" y="87"/>
                  </a:lnTo>
                  <a:lnTo>
                    <a:pt x="279" y="67"/>
                  </a:lnTo>
                  <a:lnTo>
                    <a:pt x="246" y="47"/>
                  </a:lnTo>
                  <a:lnTo>
                    <a:pt x="211" y="31"/>
                  </a:lnTo>
                  <a:lnTo>
                    <a:pt x="197" y="21"/>
                  </a:lnTo>
                  <a:lnTo>
                    <a:pt x="181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51" y="0"/>
                  </a:lnTo>
                  <a:lnTo>
                    <a:pt x="137" y="0"/>
                  </a:lnTo>
                  <a:lnTo>
                    <a:pt x="118" y="0"/>
                  </a:lnTo>
                  <a:lnTo>
                    <a:pt x="97" y="2"/>
                  </a:lnTo>
                  <a:lnTo>
                    <a:pt x="30" y="2"/>
                  </a:lnTo>
                  <a:lnTo>
                    <a:pt x="25" y="10"/>
                  </a:lnTo>
                  <a:lnTo>
                    <a:pt x="21" y="18"/>
                  </a:lnTo>
                  <a:lnTo>
                    <a:pt x="18" y="23"/>
                  </a:lnTo>
                  <a:lnTo>
                    <a:pt x="16" y="27"/>
                  </a:lnTo>
                  <a:lnTo>
                    <a:pt x="11" y="31"/>
                  </a:lnTo>
                  <a:lnTo>
                    <a:pt x="4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9" y="49"/>
                  </a:lnTo>
                  <a:lnTo>
                    <a:pt x="18" y="53"/>
                  </a:lnTo>
                  <a:lnTo>
                    <a:pt x="9" y="61"/>
                  </a:lnTo>
                  <a:lnTo>
                    <a:pt x="4" y="69"/>
                  </a:lnTo>
                  <a:lnTo>
                    <a:pt x="14" y="91"/>
                  </a:lnTo>
                  <a:lnTo>
                    <a:pt x="23" y="115"/>
                  </a:lnTo>
                  <a:lnTo>
                    <a:pt x="30" y="127"/>
                  </a:lnTo>
                  <a:lnTo>
                    <a:pt x="34" y="142"/>
                  </a:lnTo>
                  <a:lnTo>
                    <a:pt x="30" y="160"/>
                  </a:lnTo>
                  <a:lnTo>
                    <a:pt x="25" y="178"/>
                  </a:lnTo>
                  <a:lnTo>
                    <a:pt x="23" y="190"/>
                  </a:lnTo>
                  <a:lnTo>
                    <a:pt x="25" y="200"/>
                  </a:lnTo>
                  <a:lnTo>
                    <a:pt x="28" y="206"/>
                  </a:lnTo>
                  <a:lnTo>
                    <a:pt x="30" y="210"/>
                  </a:lnTo>
                  <a:lnTo>
                    <a:pt x="37" y="220"/>
                  </a:lnTo>
                  <a:lnTo>
                    <a:pt x="39" y="232"/>
                  </a:lnTo>
                  <a:lnTo>
                    <a:pt x="34" y="257"/>
                  </a:lnTo>
                  <a:lnTo>
                    <a:pt x="34" y="281"/>
                  </a:lnTo>
                  <a:lnTo>
                    <a:pt x="44" y="301"/>
                  </a:lnTo>
                  <a:lnTo>
                    <a:pt x="58" y="319"/>
                  </a:lnTo>
                  <a:lnTo>
                    <a:pt x="62" y="341"/>
                  </a:lnTo>
                  <a:lnTo>
                    <a:pt x="67" y="364"/>
                  </a:lnTo>
                  <a:lnTo>
                    <a:pt x="69" y="374"/>
                  </a:lnTo>
                  <a:lnTo>
                    <a:pt x="72" y="382"/>
                  </a:lnTo>
                  <a:lnTo>
                    <a:pt x="79" y="386"/>
                  </a:lnTo>
                  <a:lnTo>
                    <a:pt x="86" y="390"/>
                  </a:lnTo>
                  <a:lnTo>
                    <a:pt x="93" y="394"/>
                  </a:lnTo>
                  <a:lnTo>
                    <a:pt x="100" y="398"/>
                  </a:lnTo>
                  <a:lnTo>
                    <a:pt x="104" y="404"/>
                  </a:lnTo>
                  <a:lnTo>
                    <a:pt x="104" y="414"/>
                  </a:lnTo>
                  <a:lnTo>
                    <a:pt x="97" y="432"/>
                  </a:lnTo>
                  <a:lnTo>
                    <a:pt x="88" y="446"/>
                  </a:lnTo>
                  <a:lnTo>
                    <a:pt x="86" y="456"/>
                  </a:lnTo>
                  <a:lnTo>
                    <a:pt x="81" y="467"/>
                  </a:lnTo>
                  <a:lnTo>
                    <a:pt x="125" y="469"/>
                  </a:lnTo>
                  <a:lnTo>
                    <a:pt x="142" y="471"/>
                  </a:lnTo>
                  <a:lnTo>
                    <a:pt x="158" y="469"/>
                  </a:lnTo>
                  <a:lnTo>
                    <a:pt x="167" y="467"/>
                  </a:lnTo>
                  <a:lnTo>
                    <a:pt x="176" y="467"/>
                  </a:lnTo>
                  <a:lnTo>
                    <a:pt x="188" y="469"/>
                  </a:lnTo>
                  <a:lnTo>
                    <a:pt x="200" y="473"/>
                  </a:lnTo>
                  <a:lnTo>
                    <a:pt x="209" y="477"/>
                  </a:lnTo>
                  <a:lnTo>
                    <a:pt x="218" y="481"/>
                  </a:lnTo>
                  <a:lnTo>
                    <a:pt x="228" y="487"/>
                  </a:lnTo>
                  <a:lnTo>
                    <a:pt x="232" y="491"/>
                  </a:lnTo>
                  <a:lnTo>
                    <a:pt x="249" y="507"/>
                  </a:lnTo>
                  <a:lnTo>
                    <a:pt x="260" y="519"/>
                  </a:lnTo>
                  <a:lnTo>
                    <a:pt x="263" y="523"/>
                  </a:lnTo>
                  <a:lnTo>
                    <a:pt x="267" y="525"/>
                  </a:lnTo>
                  <a:lnTo>
                    <a:pt x="272" y="523"/>
                  </a:lnTo>
                  <a:lnTo>
                    <a:pt x="277" y="519"/>
                  </a:lnTo>
                  <a:lnTo>
                    <a:pt x="288" y="511"/>
                  </a:lnTo>
                  <a:lnTo>
                    <a:pt x="300" y="507"/>
                  </a:lnTo>
                  <a:lnTo>
                    <a:pt x="304" y="507"/>
                  </a:lnTo>
                  <a:lnTo>
                    <a:pt x="307" y="509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Freeform 138"/>
            <p:cNvSpPr>
              <a:spLocks/>
            </p:cNvSpPr>
            <p:nvPr/>
          </p:nvSpPr>
          <p:spPr bwMode="auto">
            <a:xfrm>
              <a:off x="6039469" y="2696156"/>
              <a:ext cx="393717" cy="229356"/>
            </a:xfrm>
            <a:custGeom>
              <a:avLst/>
              <a:gdLst>
                <a:gd name="T0" fmla="*/ 1 w 431"/>
                <a:gd name="T1" fmla="*/ 1 h 230"/>
                <a:gd name="T2" fmla="*/ 0 w 431"/>
                <a:gd name="T3" fmla="*/ 1 h 230"/>
                <a:gd name="T4" fmla="*/ 1 w 431"/>
                <a:gd name="T5" fmla="*/ 1 h 230"/>
                <a:gd name="T6" fmla="*/ 1 w 431"/>
                <a:gd name="T7" fmla="*/ 1 h 230"/>
                <a:gd name="T8" fmla="*/ 1 w 431"/>
                <a:gd name="T9" fmla="*/ 1 h 230"/>
                <a:gd name="T10" fmla="*/ 1 w 431"/>
                <a:gd name="T11" fmla="*/ 1 h 230"/>
                <a:gd name="T12" fmla="*/ 1 w 431"/>
                <a:gd name="T13" fmla="*/ 1 h 230"/>
                <a:gd name="T14" fmla="*/ 1 w 431"/>
                <a:gd name="T15" fmla="*/ 1 h 230"/>
                <a:gd name="T16" fmla="*/ 1 w 431"/>
                <a:gd name="T17" fmla="*/ 1 h 230"/>
                <a:gd name="T18" fmla="*/ 1 w 431"/>
                <a:gd name="T19" fmla="*/ 1 h 230"/>
                <a:gd name="T20" fmla="*/ 1 w 431"/>
                <a:gd name="T21" fmla="*/ 1 h 230"/>
                <a:gd name="T22" fmla="*/ 1 w 431"/>
                <a:gd name="T23" fmla="*/ 1 h 230"/>
                <a:gd name="T24" fmla="*/ 1 w 431"/>
                <a:gd name="T25" fmla="*/ 1 h 230"/>
                <a:gd name="T26" fmla="*/ 1 w 431"/>
                <a:gd name="T27" fmla="*/ 1 h 230"/>
                <a:gd name="T28" fmla="*/ 1 w 431"/>
                <a:gd name="T29" fmla="*/ 1 h 230"/>
                <a:gd name="T30" fmla="*/ 1 w 431"/>
                <a:gd name="T31" fmla="*/ 1 h 230"/>
                <a:gd name="T32" fmla="*/ 1 w 431"/>
                <a:gd name="T33" fmla="*/ 1 h 230"/>
                <a:gd name="T34" fmla="*/ 1 w 431"/>
                <a:gd name="T35" fmla="*/ 1 h 230"/>
                <a:gd name="T36" fmla="*/ 1 w 431"/>
                <a:gd name="T37" fmla="*/ 1 h 230"/>
                <a:gd name="T38" fmla="*/ 1 w 431"/>
                <a:gd name="T39" fmla="*/ 1 h 230"/>
                <a:gd name="T40" fmla="*/ 1 w 431"/>
                <a:gd name="T41" fmla="*/ 1 h 230"/>
                <a:gd name="T42" fmla="*/ 1 w 431"/>
                <a:gd name="T43" fmla="*/ 1 h 230"/>
                <a:gd name="T44" fmla="*/ 1 w 431"/>
                <a:gd name="T45" fmla="*/ 1 h 230"/>
                <a:gd name="T46" fmla="*/ 1 w 431"/>
                <a:gd name="T47" fmla="*/ 1 h 230"/>
                <a:gd name="T48" fmla="*/ 1 w 431"/>
                <a:gd name="T49" fmla="*/ 1 h 230"/>
                <a:gd name="T50" fmla="*/ 1 w 431"/>
                <a:gd name="T51" fmla="*/ 1 h 230"/>
                <a:gd name="T52" fmla="*/ 1 w 431"/>
                <a:gd name="T53" fmla="*/ 1 h 230"/>
                <a:gd name="T54" fmla="*/ 1 w 431"/>
                <a:gd name="T55" fmla="*/ 1 h 230"/>
                <a:gd name="T56" fmla="*/ 1 w 431"/>
                <a:gd name="T57" fmla="*/ 1 h 230"/>
                <a:gd name="T58" fmla="*/ 1 w 431"/>
                <a:gd name="T59" fmla="*/ 1 h 230"/>
                <a:gd name="T60" fmla="*/ 1 w 431"/>
                <a:gd name="T61" fmla="*/ 1 h 230"/>
                <a:gd name="T62" fmla="*/ 1 w 431"/>
                <a:gd name="T63" fmla="*/ 1 h 230"/>
                <a:gd name="T64" fmla="*/ 1 w 431"/>
                <a:gd name="T65" fmla="*/ 1 h 230"/>
                <a:gd name="T66" fmla="*/ 1 w 431"/>
                <a:gd name="T67" fmla="*/ 1 h 230"/>
                <a:gd name="T68" fmla="*/ 1 w 431"/>
                <a:gd name="T69" fmla="*/ 1 h 230"/>
                <a:gd name="T70" fmla="*/ 1 w 431"/>
                <a:gd name="T71" fmla="*/ 1 h 230"/>
                <a:gd name="T72" fmla="*/ 1 w 431"/>
                <a:gd name="T73" fmla="*/ 1 h 230"/>
                <a:gd name="T74" fmla="*/ 1 w 431"/>
                <a:gd name="T75" fmla="*/ 1 h 230"/>
                <a:gd name="T76" fmla="*/ 1 w 431"/>
                <a:gd name="T77" fmla="*/ 1 h 230"/>
                <a:gd name="T78" fmla="*/ 1 w 431"/>
                <a:gd name="T79" fmla="*/ 1 h 230"/>
                <a:gd name="T80" fmla="*/ 1 w 431"/>
                <a:gd name="T81" fmla="*/ 1 h 230"/>
                <a:gd name="T82" fmla="*/ 1 w 431"/>
                <a:gd name="T83" fmla="*/ 1 h 230"/>
                <a:gd name="T84" fmla="*/ 1 w 431"/>
                <a:gd name="T85" fmla="*/ 1 h 230"/>
                <a:gd name="T86" fmla="*/ 1 w 431"/>
                <a:gd name="T87" fmla="*/ 1 h 230"/>
                <a:gd name="T88" fmla="*/ 1 w 431"/>
                <a:gd name="T89" fmla="*/ 1 h 230"/>
                <a:gd name="T90" fmla="*/ 1 w 431"/>
                <a:gd name="T91" fmla="*/ 1 h 230"/>
                <a:gd name="T92" fmla="*/ 1 w 431"/>
                <a:gd name="T93" fmla="*/ 1 h 230"/>
                <a:gd name="T94" fmla="*/ 1 w 431"/>
                <a:gd name="T95" fmla="*/ 1 h 230"/>
                <a:gd name="T96" fmla="*/ 1 w 431"/>
                <a:gd name="T97" fmla="*/ 1 h 2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1"/>
                <a:gd name="T148" fmla="*/ 0 h 230"/>
                <a:gd name="T149" fmla="*/ 431 w 431"/>
                <a:gd name="T150" fmla="*/ 230 h 2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1" h="230">
                  <a:moveTo>
                    <a:pt x="3" y="162"/>
                  </a:moveTo>
                  <a:lnTo>
                    <a:pt x="3" y="160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3" y="144"/>
                  </a:lnTo>
                  <a:lnTo>
                    <a:pt x="5" y="140"/>
                  </a:lnTo>
                  <a:lnTo>
                    <a:pt x="12" y="134"/>
                  </a:lnTo>
                  <a:lnTo>
                    <a:pt x="26" y="132"/>
                  </a:lnTo>
                  <a:lnTo>
                    <a:pt x="42" y="127"/>
                  </a:lnTo>
                  <a:lnTo>
                    <a:pt x="52" y="117"/>
                  </a:lnTo>
                  <a:lnTo>
                    <a:pt x="59" y="111"/>
                  </a:lnTo>
                  <a:lnTo>
                    <a:pt x="63" y="103"/>
                  </a:lnTo>
                  <a:lnTo>
                    <a:pt x="68" y="91"/>
                  </a:lnTo>
                  <a:lnTo>
                    <a:pt x="82" y="69"/>
                  </a:lnTo>
                  <a:lnTo>
                    <a:pt x="96" y="51"/>
                  </a:lnTo>
                  <a:lnTo>
                    <a:pt x="100" y="41"/>
                  </a:lnTo>
                  <a:lnTo>
                    <a:pt x="105" y="33"/>
                  </a:lnTo>
                  <a:lnTo>
                    <a:pt x="112" y="27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45" y="10"/>
                  </a:lnTo>
                  <a:lnTo>
                    <a:pt x="152" y="8"/>
                  </a:lnTo>
                  <a:lnTo>
                    <a:pt x="159" y="6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73" y="6"/>
                  </a:lnTo>
                  <a:lnTo>
                    <a:pt x="177" y="14"/>
                  </a:lnTo>
                  <a:lnTo>
                    <a:pt x="196" y="27"/>
                  </a:lnTo>
                  <a:lnTo>
                    <a:pt x="217" y="37"/>
                  </a:lnTo>
                  <a:lnTo>
                    <a:pt x="228" y="41"/>
                  </a:lnTo>
                  <a:lnTo>
                    <a:pt x="240" y="45"/>
                  </a:lnTo>
                  <a:lnTo>
                    <a:pt x="254" y="47"/>
                  </a:lnTo>
                  <a:lnTo>
                    <a:pt x="268" y="47"/>
                  </a:lnTo>
                  <a:lnTo>
                    <a:pt x="298" y="47"/>
                  </a:lnTo>
                  <a:lnTo>
                    <a:pt x="324" y="49"/>
                  </a:lnTo>
                  <a:lnTo>
                    <a:pt x="350" y="53"/>
                  </a:lnTo>
                  <a:lnTo>
                    <a:pt x="368" y="61"/>
                  </a:lnTo>
                  <a:lnTo>
                    <a:pt x="377" y="65"/>
                  </a:lnTo>
                  <a:lnTo>
                    <a:pt x="384" y="71"/>
                  </a:lnTo>
                  <a:lnTo>
                    <a:pt x="391" y="79"/>
                  </a:lnTo>
                  <a:lnTo>
                    <a:pt x="398" y="87"/>
                  </a:lnTo>
                  <a:lnTo>
                    <a:pt x="403" y="97"/>
                  </a:lnTo>
                  <a:lnTo>
                    <a:pt x="408" y="107"/>
                  </a:lnTo>
                  <a:lnTo>
                    <a:pt x="410" y="119"/>
                  </a:lnTo>
                  <a:lnTo>
                    <a:pt x="412" y="134"/>
                  </a:lnTo>
                  <a:lnTo>
                    <a:pt x="417" y="136"/>
                  </a:lnTo>
                  <a:lnTo>
                    <a:pt x="419" y="140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4" y="158"/>
                  </a:lnTo>
                  <a:lnTo>
                    <a:pt x="426" y="172"/>
                  </a:lnTo>
                  <a:lnTo>
                    <a:pt x="429" y="182"/>
                  </a:lnTo>
                  <a:lnTo>
                    <a:pt x="431" y="194"/>
                  </a:lnTo>
                  <a:lnTo>
                    <a:pt x="405" y="192"/>
                  </a:lnTo>
                  <a:lnTo>
                    <a:pt x="382" y="188"/>
                  </a:lnTo>
                  <a:lnTo>
                    <a:pt x="361" y="184"/>
                  </a:lnTo>
                  <a:lnTo>
                    <a:pt x="338" y="182"/>
                  </a:lnTo>
                  <a:lnTo>
                    <a:pt x="301" y="184"/>
                  </a:lnTo>
                  <a:lnTo>
                    <a:pt x="287" y="176"/>
                  </a:lnTo>
                  <a:lnTo>
                    <a:pt x="270" y="166"/>
                  </a:lnTo>
                  <a:lnTo>
                    <a:pt x="263" y="168"/>
                  </a:lnTo>
                  <a:lnTo>
                    <a:pt x="259" y="172"/>
                  </a:lnTo>
                  <a:lnTo>
                    <a:pt x="254" y="178"/>
                  </a:lnTo>
                  <a:lnTo>
                    <a:pt x="254" y="184"/>
                  </a:lnTo>
                  <a:lnTo>
                    <a:pt x="254" y="188"/>
                  </a:lnTo>
                  <a:lnTo>
                    <a:pt x="254" y="198"/>
                  </a:lnTo>
                  <a:lnTo>
                    <a:pt x="252" y="208"/>
                  </a:lnTo>
                  <a:lnTo>
                    <a:pt x="247" y="218"/>
                  </a:lnTo>
                  <a:lnTo>
                    <a:pt x="242" y="222"/>
                  </a:lnTo>
                  <a:lnTo>
                    <a:pt x="240" y="226"/>
                  </a:lnTo>
                  <a:lnTo>
                    <a:pt x="235" y="228"/>
                  </a:lnTo>
                  <a:lnTo>
                    <a:pt x="228" y="230"/>
                  </a:lnTo>
                  <a:lnTo>
                    <a:pt x="215" y="216"/>
                  </a:lnTo>
                  <a:lnTo>
                    <a:pt x="201" y="204"/>
                  </a:lnTo>
                  <a:lnTo>
                    <a:pt x="187" y="208"/>
                  </a:lnTo>
                  <a:lnTo>
                    <a:pt x="170" y="210"/>
                  </a:lnTo>
                  <a:lnTo>
                    <a:pt x="161" y="210"/>
                  </a:lnTo>
                  <a:lnTo>
                    <a:pt x="149" y="206"/>
                  </a:lnTo>
                  <a:lnTo>
                    <a:pt x="140" y="200"/>
                  </a:lnTo>
                  <a:lnTo>
                    <a:pt x="135" y="194"/>
                  </a:lnTo>
                  <a:lnTo>
                    <a:pt x="156" y="164"/>
                  </a:lnTo>
                  <a:lnTo>
                    <a:pt x="177" y="136"/>
                  </a:lnTo>
                  <a:lnTo>
                    <a:pt x="175" y="132"/>
                  </a:lnTo>
                  <a:lnTo>
                    <a:pt x="173" y="129"/>
                  </a:lnTo>
                  <a:lnTo>
                    <a:pt x="168" y="127"/>
                  </a:lnTo>
                  <a:lnTo>
                    <a:pt x="161" y="127"/>
                  </a:lnTo>
                  <a:lnTo>
                    <a:pt x="145" y="127"/>
                  </a:lnTo>
                  <a:lnTo>
                    <a:pt x="131" y="134"/>
                  </a:lnTo>
                  <a:lnTo>
                    <a:pt x="119" y="140"/>
                  </a:lnTo>
                  <a:lnTo>
                    <a:pt x="107" y="148"/>
                  </a:lnTo>
                  <a:lnTo>
                    <a:pt x="96" y="156"/>
                  </a:lnTo>
                  <a:lnTo>
                    <a:pt x="84" y="164"/>
                  </a:lnTo>
                  <a:lnTo>
                    <a:pt x="70" y="168"/>
                  </a:lnTo>
                  <a:lnTo>
                    <a:pt x="54" y="170"/>
                  </a:lnTo>
                  <a:lnTo>
                    <a:pt x="33" y="168"/>
                  </a:lnTo>
                  <a:lnTo>
                    <a:pt x="14" y="164"/>
                  </a:lnTo>
                  <a:lnTo>
                    <a:pt x="10" y="164"/>
                  </a:lnTo>
                  <a:lnTo>
                    <a:pt x="3" y="162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Freeform 139"/>
            <p:cNvSpPr>
              <a:spLocks/>
            </p:cNvSpPr>
            <p:nvPr/>
          </p:nvSpPr>
          <p:spPr bwMode="auto">
            <a:xfrm>
              <a:off x="6039469" y="2696156"/>
              <a:ext cx="393717" cy="229356"/>
            </a:xfrm>
            <a:custGeom>
              <a:avLst/>
              <a:gdLst>
                <a:gd name="T0" fmla="*/ 1 w 431"/>
                <a:gd name="T1" fmla="*/ 1 h 230"/>
                <a:gd name="T2" fmla="*/ 0 w 431"/>
                <a:gd name="T3" fmla="*/ 1 h 230"/>
                <a:gd name="T4" fmla="*/ 1 w 431"/>
                <a:gd name="T5" fmla="*/ 1 h 230"/>
                <a:gd name="T6" fmla="*/ 1 w 431"/>
                <a:gd name="T7" fmla="*/ 1 h 230"/>
                <a:gd name="T8" fmla="*/ 1 w 431"/>
                <a:gd name="T9" fmla="*/ 1 h 230"/>
                <a:gd name="T10" fmla="*/ 1 w 431"/>
                <a:gd name="T11" fmla="*/ 1 h 230"/>
                <a:gd name="T12" fmla="*/ 1 w 431"/>
                <a:gd name="T13" fmla="*/ 1 h 230"/>
                <a:gd name="T14" fmla="*/ 1 w 431"/>
                <a:gd name="T15" fmla="*/ 1 h 230"/>
                <a:gd name="T16" fmla="*/ 1 w 431"/>
                <a:gd name="T17" fmla="*/ 1 h 230"/>
                <a:gd name="T18" fmla="*/ 1 w 431"/>
                <a:gd name="T19" fmla="*/ 1 h 230"/>
                <a:gd name="T20" fmla="*/ 1 w 431"/>
                <a:gd name="T21" fmla="*/ 1 h 230"/>
                <a:gd name="T22" fmla="*/ 1 w 431"/>
                <a:gd name="T23" fmla="*/ 1 h 230"/>
                <a:gd name="T24" fmla="*/ 1 w 431"/>
                <a:gd name="T25" fmla="*/ 1 h 230"/>
                <a:gd name="T26" fmla="*/ 1 w 431"/>
                <a:gd name="T27" fmla="*/ 1 h 230"/>
                <a:gd name="T28" fmla="*/ 1 w 431"/>
                <a:gd name="T29" fmla="*/ 1 h 230"/>
                <a:gd name="T30" fmla="*/ 1 w 431"/>
                <a:gd name="T31" fmla="*/ 1 h 230"/>
                <a:gd name="T32" fmla="*/ 1 w 431"/>
                <a:gd name="T33" fmla="*/ 1 h 230"/>
                <a:gd name="T34" fmla="*/ 1 w 431"/>
                <a:gd name="T35" fmla="*/ 1 h 230"/>
                <a:gd name="T36" fmla="*/ 1 w 431"/>
                <a:gd name="T37" fmla="*/ 1 h 230"/>
                <a:gd name="T38" fmla="*/ 1 w 431"/>
                <a:gd name="T39" fmla="*/ 1 h 230"/>
                <a:gd name="T40" fmla="*/ 1 w 431"/>
                <a:gd name="T41" fmla="*/ 1 h 230"/>
                <a:gd name="T42" fmla="*/ 1 w 431"/>
                <a:gd name="T43" fmla="*/ 1 h 230"/>
                <a:gd name="T44" fmla="*/ 1 w 431"/>
                <a:gd name="T45" fmla="*/ 1 h 230"/>
                <a:gd name="T46" fmla="*/ 1 w 431"/>
                <a:gd name="T47" fmla="*/ 1 h 230"/>
                <a:gd name="T48" fmla="*/ 1 w 431"/>
                <a:gd name="T49" fmla="*/ 1 h 230"/>
                <a:gd name="T50" fmla="*/ 1 w 431"/>
                <a:gd name="T51" fmla="*/ 1 h 230"/>
                <a:gd name="T52" fmla="*/ 1 w 431"/>
                <a:gd name="T53" fmla="*/ 1 h 230"/>
                <a:gd name="T54" fmla="*/ 1 w 431"/>
                <a:gd name="T55" fmla="*/ 1 h 230"/>
                <a:gd name="T56" fmla="*/ 1 w 431"/>
                <a:gd name="T57" fmla="*/ 1 h 230"/>
                <a:gd name="T58" fmla="*/ 1 w 431"/>
                <a:gd name="T59" fmla="*/ 1 h 230"/>
                <a:gd name="T60" fmla="*/ 1 w 431"/>
                <a:gd name="T61" fmla="*/ 1 h 230"/>
                <a:gd name="T62" fmla="*/ 1 w 431"/>
                <a:gd name="T63" fmla="*/ 1 h 230"/>
                <a:gd name="T64" fmla="*/ 1 w 431"/>
                <a:gd name="T65" fmla="*/ 1 h 230"/>
                <a:gd name="T66" fmla="*/ 1 w 431"/>
                <a:gd name="T67" fmla="*/ 1 h 230"/>
                <a:gd name="T68" fmla="*/ 1 w 431"/>
                <a:gd name="T69" fmla="*/ 1 h 230"/>
                <a:gd name="T70" fmla="*/ 1 w 431"/>
                <a:gd name="T71" fmla="*/ 1 h 230"/>
                <a:gd name="T72" fmla="*/ 1 w 431"/>
                <a:gd name="T73" fmla="*/ 1 h 230"/>
                <a:gd name="T74" fmla="*/ 1 w 431"/>
                <a:gd name="T75" fmla="*/ 1 h 230"/>
                <a:gd name="T76" fmla="*/ 1 w 431"/>
                <a:gd name="T77" fmla="*/ 1 h 230"/>
                <a:gd name="T78" fmla="*/ 1 w 431"/>
                <a:gd name="T79" fmla="*/ 1 h 230"/>
                <a:gd name="T80" fmla="*/ 1 w 431"/>
                <a:gd name="T81" fmla="*/ 1 h 230"/>
                <a:gd name="T82" fmla="*/ 1 w 431"/>
                <a:gd name="T83" fmla="*/ 1 h 230"/>
                <a:gd name="T84" fmla="*/ 1 w 431"/>
                <a:gd name="T85" fmla="*/ 1 h 230"/>
                <a:gd name="T86" fmla="*/ 1 w 431"/>
                <a:gd name="T87" fmla="*/ 1 h 230"/>
                <a:gd name="T88" fmla="*/ 1 w 431"/>
                <a:gd name="T89" fmla="*/ 1 h 230"/>
                <a:gd name="T90" fmla="*/ 1 w 431"/>
                <a:gd name="T91" fmla="*/ 1 h 230"/>
                <a:gd name="T92" fmla="*/ 1 w 431"/>
                <a:gd name="T93" fmla="*/ 1 h 230"/>
                <a:gd name="T94" fmla="*/ 1 w 431"/>
                <a:gd name="T95" fmla="*/ 1 h 230"/>
                <a:gd name="T96" fmla="*/ 1 w 431"/>
                <a:gd name="T97" fmla="*/ 1 h 230"/>
                <a:gd name="T98" fmla="*/ 1 w 431"/>
                <a:gd name="T99" fmla="*/ 1 h 230"/>
                <a:gd name="T100" fmla="*/ 1 w 431"/>
                <a:gd name="T101" fmla="*/ 1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1"/>
                <a:gd name="T154" fmla="*/ 0 h 230"/>
                <a:gd name="T155" fmla="*/ 431 w 431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1" h="230">
                  <a:moveTo>
                    <a:pt x="3" y="162"/>
                  </a:moveTo>
                  <a:lnTo>
                    <a:pt x="3" y="160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3" y="144"/>
                  </a:lnTo>
                  <a:lnTo>
                    <a:pt x="5" y="140"/>
                  </a:lnTo>
                  <a:lnTo>
                    <a:pt x="12" y="134"/>
                  </a:lnTo>
                  <a:lnTo>
                    <a:pt x="26" y="132"/>
                  </a:lnTo>
                  <a:lnTo>
                    <a:pt x="42" y="127"/>
                  </a:lnTo>
                  <a:lnTo>
                    <a:pt x="52" y="117"/>
                  </a:lnTo>
                  <a:lnTo>
                    <a:pt x="59" y="111"/>
                  </a:lnTo>
                  <a:lnTo>
                    <a:pt x="63" y="103"/>
                  </a:lnTo>
                  <a:lnTo>
                    <a:pt x="68" y="91"/>
                  </a:lnTo>
                  <a:lnTo>
                    <a:pt x="82" y="69"/>
                  </a:lnTo>
                  <a:lnTo>
                    <a:pt x="96" y="51"/>
                  </a:lnTo>
                  <a:lnTo>
                    <a:pt x="100" y="41"/>
                  </a:lnTo>
                  <a:lnTo>
                    <a:pt x="105" y="33"/>
                  </a:lnTo>
                  <a:lnTo>
                    <a:pt x="112" y="27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45" y="10"/>
                  </a:lnTo>
                  <a:lnTo>
                    <a:pt x="152" y="8"/>
                  </a:lnTo>
                  <a:lnTo>
                    <a:pt x="159" y="6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73" y="6"/>
                  </a:lnTo>
                  <a:lnTo>
                    <a:pt x="177" y="14"/>
                  </a:lnTo>
                  <a:lnTo>
                    <a:pt x="196" y="27"/>
                  </a:lnTo>
                  <a:lnTo>
                    <a:pt x="217" y="37"/>
                  </a:lnTo>
                  <a:lnTo>
                    <a:pt x="228" y="41"/>
                  </a:lnTo>
                  <a:lnTo>
                    <a:pt x="240" y="45"/>
                  </a:lnTo>
                  <a:lnTo>
                    <a:pt x="254" y="47"/>
                  </a:lnTo>
                  <a:lnTo>
                    <a:pt x="268" y="47"/>
                  </a:lnTo>
                  <a:lnTo>
                    <a:pt x="298" y="47"/>
                  </a:lnTo>
                  <a:lnTo>
                    <a:pt x="324" y="49"/>
                  </a:lnTo>
                  <a:lnTo>
                    <a:pt x="350" y="53"/>
                  </a:lnTo>
                  <a:lnTo>
                    <a:pt x="368" y="61"/>
                  </a:lnTo>
                  <a:lnTo>
                    <a:pt x="377" y="65"/>
                  </a:lnTo>
                  <a:lnTo>
                    <a:pt x="384" y="71"/>
                  </a:lnTo>
                  <a:lnTo>
                    <a:pt x="391" y="79"/>
                  </a:lnTo>
                  <a:lnTo>
                    <a:pt x="398" y="87"/>
                  </a:lnTo>
                  <a:lnTo>
                    <a:pt x="403" y="97"/>
                  </a:lnTo>
                  <a:lnTo>
                    <a:pt x="408" y="107"/>
                  </a:lnTo>
                  <a:lnTo>
                    <a:pt x="410" y="119"/>
                  </a:lnTo>
                  <a:lnTo>
                    <a:pt x="412" y="134"/>
                  </a:lnTo>
                  <a:lnTo>
                    <a:pt x="417" y="136"/>
                  </a:lnTo>
                  <a:lnTo>
                    <a:pt x="419" y="140"/>
                  </a:lnTo>
                  <a:lnTo>
                    <a:pt x="422" y="142"/>
                  </a:lnTo>
                  <a:lnTo>
                    <a:pt x="422" y="148"/>
                  </a:lnTo>
                  <a:lnTo>
                    <a:pt x="424" y="158"/>
                  </a:lnTo>
                  <a:lnTo>
                    <a:pt x="426" y="172"/>
                  </a:lnTo>
                  <a:lnTo>
                    <a:pt x="429" y="182"/>
                  </a:lnTo>
                  <a:lnTo>
                    <a:pt x="431" y="194"/>
                  </a:lnTo>
                  <a:lnTo>
                    <a:pt x="405" y="192"/>
                  </a:lnTo>
                  <a:lnTo>
                    <a:pt x="382" y="188"/>
                  </a:lnTo>
                  <a:lnTo>
                    <a:pt x="361" y="184"/>
                  </a:lnTo>
                  <a:lnTo>
                    <a:pt x="338" y="182"/>
                  </a:lnTo>
                  <a:lnTo>
                    <a:pt x="301" y="184"/>
                  </a:lnTo>
                  <a:lnTo>
                    <a:pt x="287" y="176"/>
                  </a:lnTo>
                  <a:lnTo>
                    <a:pt x="270" y="166"/>
                  </a:lnTo>
                  <a:lnTo>
                    <a:pt x="263" y="168"/>
                  </a:lnTo>
                  <a:lnTo>
                    <a:pt x="259" y="172"/>
                  </a:lnTo>
                  <a:lnTo>
                    <a:pt x="254" y="178"/>
                  </a:lnTo>
                  <a:lnTo>
                    <a:pt x="254" y="184"/>
                  </a:lnTo>
                  <a:lnTo>
                    <a:pt x="254" y="188"/>
                  </a:lnTo>
                  <a:lnTo>
                    <a:pt x="254" y="198"/>
                  </a:lnTo>
                  <a:lnTo>
                    <a:pt x="252" y="208"/>
                  </a:lnTo>
                  <a:lnTo>
                    <a:pt x="247" y="218"/>
                  </a:lnTo>
                  <a:lnTo>
                    <a:pt x="242" y="222"/>
                  </a:lnTo>
                  <a:lnTo>
                    <a:pt x="240" y="226"/>
                  </a:lnTo>
                  <a:lnTo>
                    <a:pt x="235" y="228"/>
                  </a:lnTo>
                  <a:lnTo>
                    <a:pt x="228" y="230"/>
                  </a:lnTo>
                  <a:lnTo>
                    <a:pt x="215" y="216"/>
                  </a:lnTo>
                  <a:lnTo>
                    <a:pt x="201" y="204"/>
                  </a:lnTo>
                  <a:lnTo>
                    <a:pt x="187" y="208"/>
                  </a:lnTo>
                  <a:lnTo>
                    <a:pt x="170" y="210"/>
                  </a:lnTo>
                  <a:lnTo>
                    <a:pt x="161" y="210"/>
                  </a:lnTo>
                  <a:lnTo>
                    <a:pt x="149" y="206"/>
                  </a:lnTo>
                  <a:lnTo>
                    <a:pt x="140" y="200"/>
                  </a:lnTo>
                  <a:lnTo>
                    <a:pt x="135" y="194"/>
                  </a:lnTo>
                  <a:lnTo>
                    <a:pt x="156" y="164"/>
                  </a:lnTo>
                  <a:lnTo>
                    <a:pt x="177" y="136"/>
                  </a:lnTo>
                  <a:lnTo>
                    <a:pt x="175" y="132"/>
                  </a:lnTo>
                  <a:lnTo>
                    <a:pt x="173" y="129"/>
                  </a:lnTo>
                  <a:lnTo>
                    <a:pt x="168" y="127"/>
                  </a:lnTo>
                  <a:lnTo>
                    <a:pt x="161" y="127"/>
                  </a:lnTo>
                  <a:lnTo>
                    <a:pt x="145" y="127"/>
                  </a:lnTo>
                  <a:lnTo>
                    <a:pt x="131" y="134"/>
                  </a:lnTo>
                  <a:lnTo>
                    <a:pt x="119" y="140"/>
                  </a:lnTo>
                  <a:lnTo>
                    <a:pt x="107" y="148"/>
                  </a:lnTo>
                  <a:lnTo>
                    <a:pt x="96" y="156"/>
                  </a:lnTo>
                  <a:lnTo>
                    <a:pt x="84" y="164"/>
                  </a:lnTo>
                  <a:lnTo>
                    <a:pt x="70" y="168"/>
                  </a:lnTo>
                  <a:lnTo>
                    <a:pt x="54" y="170"/>
                  </a:lnTo>
                  <a:lnTo>
                    <a:pt x="33" y="168"/>
                  </a:lnTo>
                  <a:lnTo>
                    <a:pt x="14" y="164"/>
                  </a:lnTo>
                  <a:lnTo>
                    <a:pt x="10" y="164"/>
                  </a:lnTo>
                  <a:lnTo>
                    <a:pt x="3" y="162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6020299" y="2821090"/>
              <a:ext cx="426158" cy="238679"/>
            </a:xfrm>
            <a:custGeom>
              <a:avLst/>
              <a:gdLst>
                <a:gd name="T0" fmla="*/ 1 w 466"/>
                <a:gd name="T1" fmla="*/ 1 h 237"/>
                <a:gd name="T2" fmla="*/ 1 w 466"/>
                <a:gd name="T3" fmla="*/ 1 h 237"/>
                <a:gd name="T4" fmla="*/ 1 w 466"/>
                <a:gd name="T5" fmla="*/ 1 h 237"/>
                <a:gd name="T6" fmla="*/ 1 w 466"/>
                <a:gd name="T7" fmla="*/ 1 h 237"/>
                <a:gd name="T8" fmla="*/ 1 w 466"/>
                <a:gd name="T9" fmla="*/ 1 h 237"/>
                <a:gd name="T10" fmla="*/ 1 w 466"/>
                <a:gd name="T11" fmla="*/ 1 h 237"/>
                <a:gd name="T12" fmla="*/ 1 w 466"/>
                <a:gd name="T13" fmla="*/ 1 h 237"/>
                <a:gd name="T14" fmla="*/ 1 w 466"/>
                <a:gd name="T15" fmla="*/ 1 h 237"/>
                <a:gd name="T16" fmla="*/ 1 w 466"/>
                <a:gd name="T17" fmla="*/ 1 h 237"/>
                <a:gd name="T18" fmla="*/ 1 w 466"/>
                <a:gd name="T19" fmla="*/ 1 h 237"/>
                <a:gd name="T20" fmla="*/ 1 w 466"/>
                <a:gd name="T21" fmla="*/ 1 h 237"/>
                <a:gd name="T22" fmla="*/ 1 w 466"/>
                <a:gd name="T23" fmla="*/ 0 h 237"/>
                <a:gd name="T24" fmla="*/ 1 w 466"/>
                <a:gd name="T25" fmla="*/ 0 h 237"/>
                <a:gd name="T26" fmla="*/ 1 w 466"/>
                <a:gd name="T27" fmla="*/ 1 h 237"/>
                <a:gd name="T28" fmla="*/ 1 w 466"/>
                <a:gd name="T29" fmla="*/ 1 h 237"/>
                <a:gd name="T30" fmla="*/ 1 w 466"/>
                <a:gd name="T31" fmla="*/ 1 h 237"/>
                <a:gd name="T32" fmla="*/ 1 w 466"/>
                <a:gd name="T33" fmla="*/ 1 h 237"/>
                <a:gd name="T34" fmla="*/ 1 w 466"/>
                <a:gd name="T35" fmla="*/ 1 h 237"/>
                <a:gd name="T36" fmla="*/ 1 w 466"/>
                <a:gd name="T37" fmla="*/ 1 h 237"/>
                <a:gd name="T38" fmla="*/ 1 w 466"/>
                <a:gd name="T39" fmla="*/ 1 h 237"/>
                <a:gd name="T40" fmla="*/ 1 w 466"/>
                <a:gd name="T41" fmla="*/ 1 h 237"/>
                <a:gd name="T42" fmla="*/ 1 w 466"/>
                <a:gd name="T43" fmla="*/ 1 h 237"/>
                <a:gd name="T44" fmla="*/ 1 w 466"/>
                <a:gd name="T45" fmla="*/ 1 h 237"/>
                <a:gd name="T46" fmla="*/ 1 w 466"/>
                <a:gd name="T47" fmla="*/ 1 h 237"/>
                <a:gd name="T48" fmla="*/ 1 w 466"/>
                <a:gd name="T49" fmla="*/ 1 h 237"/>
                <a:gd name="T50" fmla="*/ 1 w 466"/>
                <a:gd name="T51" fmla="*/ 1 h 237"/>
                <a:gd name="T52" fmla="*/ 1 w 466"/>
                <a:gd name="T53" fmla="*/ 1 h 237"/>
                <a:gd name="T54" fmla="*/ 1 w 466"/>
                <a:gd name="T55" fmla="*/ 1 h 237"/>
                <a:gd name="T56" fmla="*/ 1 w 466"/>
                <a:gd name="T57" fmla="*/ 1 h 237"/>
                <a:gd name="T58" fmla="*/ 1 w 466"/>
                <a:gd name="T59" fmla="*/ 1 h 237"/>
                <a:gd name="T60" fmla="*/ 1 w 466"/>
                <a:gd name="T61" fmla="*/ 1 h 237"/>
                <a:gd name="T62" fmla="*/ 1 w 466"/>
                <a:gd name="T63" fmla="*/ 1 h 237"/>
                <a:gd name="T64" fmla="*/ 1 w 466"/>
                <a:gd name="T65" fmla="*/ 1 h 237"/>
                <a:gd name="T66" fmla="*/ 1 w 466"/>
                <a:gd name="T67" fmla="*/ 1 h 237"/>
                <a:gd name="T68" fmla="*/ 1 w 466"/>
                <a:gd name="T69" fmla="*/ 1 h 237"/>
                <a:gd name="T70" fmla="*/ 1 w 466"/>
                <a:gd name="T71" fmla="*/ 1 h 237"/>
                <a:gd name="T72" fmla="*/ 1 w 466"/>
                <a:gd name="T73" fmla="*/ 1 h 237"/>
                <a:gd name="T74" fmla="*/ 1 w 466"/>
                <a:gd name="T75" fmla="*/ 1 h 237"/>
                <a:gd name="T76" fmla="*/ 1 w 466"/>
                <a:gd name="T77" fmla="*/ 1 h 237"/>
                <a:gd name="T78" fmla="*/ 1 w 466"/>
                <a:gd name="T79" fmla="*/ 1 h 237"/>
                <a:gd name="T80" fmla="*/ 1 w 466"/>
                <a:gd name="T81" fmla="*/ 1 h 237"/>
                <a:gd name="T82" fmla="*/ 1 w 466"/>
                <a:gd name="T83" fmla="*/ 1 h 237"/>
                <a:gd name="T84" fmla="*/ 1 w 466"/>
                <a:gd name="T85" fmla="*/ 1 h 237"/>
                <a:gd name="T86" fmla="*/ 1 w 466"/>
                <a:gd name="T87" fmla="*/ 1 h 237"/>
                <a:gd name="T88" fmla="*/ 1 w 466"/>
                <a:gd name="T89" fmla="*/ 1 h 237"/>
                <a:gd name="T90" fmla="*/ 1 w 466"/>
                <a:gd name="T91" fmla="*/ 1 h 237"/>
                <a:gd name="T92" fmla="*/ 1 w 466"/>
                <a:gd name="T93" fmla="*/ 1 h 237"/>
                <a:gd name="T94" fmla="*/ 1 w 466"/>
                <a:gd name="T95" fmla="*/ 1 h 237"/>
                <a:gd name="T96" fmla="*/ 1 w 466"/>
                <a:gd name="T97" fmla="*/ 1 h 237"/>
                <a:gd name="T98" fmla="*/ 1 w 466"/>
                <a:gd name="T99" fmla="*/ 1 h 237"/>
                <a:gd name="T100" fmla="*/ 1 w 466"/>
                <a:gd name="T101" fmla="*/ 1 h 237"/>
                <a:gd name="T102" fmla="*/ 1 w 466"/>
                <a:gd name="T103" fmla="*/ 1 h 237"/>
                <a:gd name="T104" fmla="*/ 1 w 466"/>
                <a:gd name="T105" fmla="*/ 1 h 237"/>
                <a:gd name="T106" fmla="*/ 1 w 466"/>
                <a:gd name="T107" fmla="*/ 1 h 237"/>
                <a:gd name="T108" fmla="*/ 1 w 466"/>
                <a:gd name="T109" fmla="*/ 1 h 237"/>
                <a:gd name="T110" fmla="*/ 1 w 466"/>
                <a:gd name="T111" fmla="*/ 1 h 237"/>
                <a:gd name="T112" fmla="*/ 1 w 466"/>
                <a:gd name="T113" fmla="*/ 1 h 237"/>
                <a:gd name="T114" fmla="*/ 1 w 466"/>
                <a:gd name="T115" fmla="*/ 1 h 237"/>
                <a:gd name="T116" fmla="*/ 1 w 466"/>
                <a:gd name="T117" fmla="*/ 1 h 237"/>
                <a:gd name="T118" fmla="*/ 0 w 466"/>
                <a:gd name="T119" fmla="*/ 1 h 2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6"/>
                <a:gd name="T181" fmla="*/ 0 h 237"/>
                <a:gd name="T182" fmla="*/ 466 w 466"/>
                <a:gd name="T183" fmla="*/ 237 h 2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6" h="237">
                  <a:moveTo>
                    <a:pt x="0" y="166"/>
                  </a:moveTo>
                  <a:lnTo>
                    <a:pt x="14" y="148"/>
                  </a:lnTo>
                  <a:lnTo>
                    <a:pt x="24" y="136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2"/>
                  </a:lnTo>
                  <a:lnTo>
                    <a:pt x="21" y="120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2" y="101"/>
                  </a:lnTo>
                  <a:lnTo>
                    <a:pt x="10" y="89"/>
                  </a:lnTo>
                  <a:lnTo>
                    <a:pt x="17" y="61"/>
                  </a:lnTo>
                  <a:lnTo>
                    <a:pt x="24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54" y="41"/>
                  </a:lnTo>
                  <a:lnTo>
                    <a:pt x="75" y="43"/>
                  </a:lnTo>
                  <a:lnTo>
                    <a:pt x="91" y="41"/>
                  </a:lnTo>
                  <a:lnTo>
                    <a:pt x="105" y="37"/>
                  </a:lnTo>
                  <a:lnTo>
                    <a:pt x="117" y="29"/>
                  </a:lnTo>
                  <a:lnTo>
                    <a:pt x="128" y="21"/>
                  </a:lnTo>
                  <a:lnTo>
                    <a:pt x="140" y="13"/>
                  </a:lnTo>
                  <a:lnTo>
                    <a:pt x="152" y="7"/>
                  </a:lnTo>
                  <a:lnTo>
                    <a:pt x="166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2"/>
                  </a:lnTo>
                  <a:lnTo>
                    <a:pt x="196" y="5"/>
                  </a:lnTo>
                  <a:lnTo>
                    <a:pt x="198" y="9"/>
                  </a:lnTo>
                  <a:lnTo>
                    <a:pt x="177" y="37"/>
                  </a:lnTo>
                  <a:lnTo>
                    <a:pt x="156" y="67"/>
                  </a:lnTo>
                  <a:lnTo>
                    <a:pt x="161" y="73"/>
                  </a:lnTo>
                  <a:lnTo>
                    <a:pt x="170" y="79"/>
                  </a:lnTo>
                  <a:lnTo>
                    <a:pt x="182" y="83"/>
                  </a:lnTo>
                  <a:lnTo>
                    <a:pt x="191" y="83"/>
                  </a:lnTo>
                  <a:lnTo>
                    <a:pt x="208" y="81"/>
                  </a:lnTo>
                  <a:lnTo>
                    <a:pt x="222" y="77"/>
                  </a:lnTo>
                  <a:lnTo>
                    <a:pt x="236" y="89"/>
                  </a:lnTo>
                  <a:lnTo>
                    <a:pt x="249" y="103"/>
                  </a:lnTo>
                  <a:lnTo>
                    <a:pt x="256" y="101"/>
                  </a:lnTo>
                  <a:lnTo>
                    <a:pt x="261" y="99"/>
                  </a:lnTo>
                  <a:lnTo>
                    <a:pt x="263" y="95"/>
                  </a:lnTo>
                  <a:lnTo>
                    <a:pt x="268" y="91"/>
                  </a:lnTo>
                  <a:lnTo>
                    <a:pt x="273" y="81"/>
                  </a:lnTo>
                  <a:lnTo>
                    <a:pt x="275" y="71"/>
                  </a:lnTo>
                  <a:lnTo>
                    <a:pt x="275" y="61"/>
                  </a:lnTo>
                  <a:lnTo>
                    <a:pt x="275" y="57"/>
                  </a:lnTo>
                  <a:lnTo>
                    <a:pt x="275" y="51"/>
                  </a:lnTo>
                  <a:lnTo>
                    <a:pt x="280" y="45"/>
                  </a:lnTo>
                  <a:lnTo>
                    <a:pt x="284" y="41"/>
                  </a:lnTo>
                  <a:lnTo>
                    <a:pt x="291" y="39"/>
                  </a:lnTo>
                  <a:lnTo>
                    <a:pt x="308" y="49"/>
                  </a:lnTo>
                  <a:lnTo>
                    <a:pt x="322" y="57"/>
                  </a:lnTo>
                  <a:lnTo>
                    <a:pt x="359" y="55"/>
                  </a:lnTo>
                  <a:lnTo>
                    <a:pt x="382" y="57"/>
                  </a:lnTo>
                  <a:lnTo>
                    <a:pt x="403" y="61"/>
                  </a:lnTo>
                  <a:lnTo>
                    <a:pt x="426" y="65"/>
                  </a:lnTo>
                  <a:lnTo>
                    <a:pt x="452" y="67"/>
                  </a:lnTo>
                  <a:lnTo>
                    <a:pt x="454" y="85"/>
                  </a:lnTo>
                  <a:lnTo>
                    <a:pt x="457" y="105"/>
                  </a:lnTo>
                  <a:lnTo>
                    <a:pt x="461" y="128"/>
                  </a:lnTo>
                  <a:lnTo>
                    <a:pt x="466" y="152"/>
                  </a:lnTo>
                  <a:lnTo>
                    <a:pt x="464" y="166"/>
                  </a:lnTo>
                  <a:lnTo>
                    <a:pt x="461" y="180"/>
                  </a:lnTo>
                  <a:lnTo>
                    <a:pt x="450" y="174"/>
                  </a:lnTo>
                  <a:lnTo>
                    <a:pt x="436" y="164"/>
                  </a:lnTo>
                  <a:lnTo>
                    <a:pt x="426" y="160"/>
                  </a:lnTo>
                  <a:lnTo>
                    <a:pt x="415" y="158"/>
                  </a:lnTo>
                  <a:lnTo>
                    <a:pt x="401" y="160"/>
                  </a:lnTo>
                  <a:lnTo>
                    <a:pt x="384" y="166"/>
                  </a:lnTo>
                  <a:lnTo>
                    <a:pt x="380" y="174"/>
                  </a:lnTo>
                  <a:lnTo>
                    <a:pt x="375" y="184"/>
                  </a:lnTo>
                  <a:lnTo>
                    <a:pt x="364" y="186"/>
                  </a:lnTo>
                  <a:lnTo>
                    <a:pt x="354" y="186"/>
                  </a:lnTo>
                  <a:lnTo>
                    <a:pt x="347" y="188"/>
                  </a:lnTo>
                  <a:lnTo>
                    <a:pt x="340" y="194"/>
                  </a:lnTo>
                  <a:lnTo>
                    <a:pt x="333" y="196"/>
                  </a:lnTo>
                  <a:lnTo>
                    <a:pt x="326" y="196"/>
                  </a:lnTo>
                  <a:lnTo>
                    <a:pt x="315" y="196"/>
                  </a:lnTo>
                  <a:lnTo>
                    <a:pt x="305" y="196"/>
                  </a:lnTo>
                  <a:lnTo>
                    <a:pt x="287" y="194"/>
                  </a:lnTo>
                  <a:lnTo>
                    <a:pt x="280" y="194"/>
                  </a:lnTo>
                  <a:lnTo>
                    <a:pt x="263" y="202"/>
                  </a:lnTo>
                  <a:lnTo>
                    <a:pt x="247" y="216"/>
                  </a:lnTo>
                  <a:lnTo>
                    <a:pt x="240" y="227"/>
                  </a:lnTo>
                  <a:lnTo>
                    <a:pt x="233" y="233"/>
                  </a:lnTo>
                  <a:lnTo>
                    <a:pt x="222" y="237"/>
                  </a:lnTo>
                  <a:lnTo>
                    <a:pt x="208" y="237"/>
                  </a:lnTo>
                  <a:lnTo>
                    <a:pt x="201" y="237"/>
                  </a:lnTo>
                  <a:lnTo>
                    <a:pt x="198" y="233"/>
                  </a:lnTo>
                  <a:lnTo>
                    <a:pt x="196" y="229"/>
                  </a:lnTo>
                  <a:lnTo>
                    <a:pt x="194" y="225"/>
                  </a:lnTo>
                  <a:lnTo>
                    <a:pt x="194" y="220"/>
                  </a:lnTo>
                  <a:lnTo>
                    <a:pt x="191" y="216"/>
                  </a:lnTo>
                  <a:lnTo>
                    <a:pt x="189" y="212"/>
                  </a:lnTo>
                  <a:lnTo>
                    <a:pt x="184" y="210"/>
                  </a:lnTo>
                  <a:lnTo>
                    <a:pt x="180" y="210"/>
                  </a:lnTo>
                  <a:lnTo>
                    <a:pt x="175" y="208"/>
                  </a:lnTo>
                  <a:lnTo>
                    <a:pt x="173" y="206"/>
                  </a:lnTo>
                  <a:lnTo>
                    <a:pt x="170" y="200"/>
                  </a:lnTo>
                  <a:lnTo>
                    <a:pt x="187" y="172"/>
                  </a:lnTo>
                  <a:lnTo>
                    <a:pt x="201" y="152"/>
                  </a:lnTo>
                  <a:lnTo>
                    <a:pt x="194" y="142"/>
                  </a:lnTo>
                  <a:lnTo>
                    <a:pt x="184" y="136"/>
                  </a:lnTo>
                  <a:lnTo>
                    <a:pt x="180" y="134"/>
                  </a:lnTo>
                  <a:lnTo>
                    <a:pt x="173" y="134"/>
                  </a:lnTo>
                  <a:lnTo>
                    <a:pt x="166" y="134"/>
                  </a:lnTo>
                  <a:lnTo>
                    <a:pt x="161" y="138"/>
                  </a:lnTo>
                  <a:lnTo>
                    <a:pt x="140" y="152"/>
                  </a:lnTo>
                  <a:lnTo>
                    <a:pt x="119" y="166"/>
                  </a:lnTo>
                  <a:lnTo>
                    <a:pt x="101" y="176"/>
                  </a:lnTo>
                  <a:lnTo>
                    <a:pt x="89" y="180"/>
                  </a:lnTo>
                  <a:lnTo>
                    <a:pt x="70" y="180"/>
                  </a:lnTo>
                  <a:lnTo>
                    <a:pt x="59" y="184"/>
                  </a:lnTo>
                  <a:lnTo>
                    <a:pt x="52" y="178"/>
                  </a:lnTo>
                  <a:lnTo>
                    <a:pt x="40" y="174"/>
                  </a:lnTo>
                  <a:lnTo>
                    <a:pt x="28" y="174"/>
                  </a:lnTo>
                  <a:lnTo>
                    <a:pt x="19" y="172"/>
                  </a:lnTo>
                  <a:lnTo>
                    <a:pt x="10" y="16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6020299" y="2821090"/>
              <a:ext cx="426158" cy="238679"/>
            </a:xfrm>
            <a:custGeom>
              <a:avLst/>
              <a:gdLst>
                <a:gd name="T0" fmla="*/ 1 w 466"/>
                <a:gd name="T1" fmla="*/ 1 h 237"/>
                <a:gd name="T2" fmla="*/ 1 w 466"/>
                <a:gd name="T3" fmla="*/ 1 h 237"/>
                <a:gd name="T4" fmla="*/ 1 w 466"/>
                <a:gd name="T5" fmla="*/ 1 h 237"/>
                <a:gd name="T6" fmla="*/ 1 w 466"/>
                <a:gd name="T7" fmla="*/ 1 h 237"/>
                <a:gd name="T8" fmla="*/ 1 w 466"/>
                <a:gd name="T9" fmla="*/ 1 h 237"/>
                <a:gd name="T10" fmla="*/ 1 w 466"/>
                <a:gd name="T11" fmla="*/ 1 h 237"/>
                <a:gd name="T12" fmla="*/ 1 w 466"/>
                <a:gd name="T13" fmla="*/ 1 h 237"/>
                <a:gd name="T14" fmla="*/ 1 w 466"/>
                <a:gd name="T15" fmla="*/ 1 h 237"/>
                <a:gd name="T16" fmla="*/ 1 w 466"/>
                <a:gd name="T17" fmla="*/ 1 h 237"/>
                <a:gd name="T18" fmla="*/ 1 w 466"/>
                <a:gd name="T19" fmla="*/ 1 h 237"/>
                <a:gd name="T20" fmla="*/ 1 w 466"/>
                <a:gd name="T21" fmla="*/ 1 h 237"/>
                <a:gd name="T22" fmla="*/ 1 w 466"/>
                <a:gd name="T23" fmla="*/ 0 h 237"/>
                <a:gd name="T24" fmla="*/ 1 w 466"/>
                <a:gd name="T25" fmla="*/ 0 h 237"/>
                <a:gd name="T26" fmla="*/ 1 w 466"/>
                <a:gd name="T27" fmla="*/ 1 h 237"/>
                <a:gd name="T28" fmla="*/ 1 w 466"/>
                <a:gd name="T29" fmla="*/ 1 h 237"/>
                <a:gd name="T30" fmla="*/ 1 w 466"/>
                <a:gd name="T31" fmla="*/ 1 h 237"/>
                <a:gd name="T32" fmla="*/ 1 w 466"/>
                <a:gd name="T33" fmla="*/ 1 h 237"/>
                <a:gd name="T34" fmla="*/ 1 w 466"/>
                <a:gd name="T35" fmla="*/ 1 h 237"/>
                <a:gd name="T36" fmla="*/ 1 w 466"/>
                <a:gd name="T37" fmla="*/ 1 h 237"/>
                <a:gd name="T38" fmla="*/ 1 w 466"/>
                <a:gd name="T39" fmla="*/ 1 h 237"/>
                <a:gd name="T40" fmla="*/ 1 w 466"/>
                <a:gd name="T41" fmla="*/ 1 h 237"/>
                <a:gd name="T42" fmla="*/ 1 w 466"/>
                <a:gd name="T43" fmla="*/ 1 h 237"/>
                <a:gd name="T44" fmla="*/ 1 w 466"/>
                <a:gd name="T45" fmla="*/ 1 h 237"/>
                <a:gd name="T46" fmla="*/ 1 w 466"/>
                <a:gd name="T47" fmla="*/ 1 h 237"/>
                <a:gd name="T48" fmla="*/ 1 w 466"/>
                <a:gd name="T49" fmla="*/ 1 h 237"/>
                <a:gd name="T50" fmla="*/ 1 w 466"/>
                <a:gd name="T51" fmla="*/ 1 h 237"/>
                <a:gd name="T52" fmla="*/ 1 w 466"/>
                <a:gd name="T53" fmla="*/ 1 h 237"/>
                <a:gd name="T54" fmla="*/ 1 w 466"/>
                <a:gd name="T55" fmla="*/ 1 h 237"/>
                <a:gd name="T56" fmla="*/ 1 w 466"/>
                <a:gd name="T57" fmla="*/ 1 h 237"/>
                <a:gd name="T58" fmla="*/ 1 w 466"/>
                <a:gd name="T59" fmla="*/ 1 h 237"/>
                <a:gd name="T60" fmla="*/ 1 w 466"/>
                <a:gd name="T61" fmla="*/ 1 h 237"/>
                <a:gd name="T62" fmla="*/ 1 w 466"/>
                <a:gd name="T63" fmla="*/ 1 h 237"/>
                <a:gd name="T64" fmla="*/ 1 w 466"/>
                <a:gd name="T65" fmla="*/ 1 h 237"/>
                <a:gd name="T66" fmla="*/ 1 w 466"/>
                <a:gd name="T67" fmla="*/ 1 h 237"/>
                <a:gd name="T68" fmla="*/ 1 w 466"/>
                <a:gd name="T69" fmla="*/ 1 h 237"/>
                <a:gd name="T70" fmla="*/ 1 w 466"/>
                <a:gd name="T71" fmla="*/ 1 h 237"/>
                <a:gd name="T72" fmla="*/ 1 w 466"/>
                <a:gd name="T73" fmla="*/ 1 h 237"/>
                <a:gd name="T74" fmla="*/ 1 w 466"/>
                <a:gd name="T75" fmla="*/ 1 h 237"/>
                <a:gd name="T76" fmla="*/ 1 w 466"/>
                <a:gd name="T77" fmla="*/ 1 h 237"/>
                <a:gd name="T78" fmla="*/ 1 w 466"/>
                <a:gd name="T79" fmla="*/ 1 h 237"/>
                <a:gd name="T80" fmla="*/ 1 w 466"/>
                <a:gd name="T81" fmla="*/ 1 h 237"/>
                <a:gd name="T82" fmla="*/ 1 w 466"/>
                <a:gd name="T83" fmla="*/ 1 h 237"/>
                <a:gd name="T84" fmla="*/ 1 w 466"/>
                <a:gd name="T85" fmla="*/ 1 h 237"/>
                <a:gd name="T86" fmla="*/ 1 w 466"/>
                <a:gd name="T87" fmla="*/ 1 h 237"/>
                <a:gd name="T88" fmla="*/ 1 w 466"/>
                <a:gd name="T89" fmla="*/ 1 h 237"/>
                <a:gd name="T90" fmla="*/ 1 w 466"/>
                <a:gd name="T91" fmla="*/ 1 h 237"/>
                <a:gd name="T92" fmla="*/ 1 w 466"/>
                <a:gd name="T93" fmla="*/ 1 h 237"/>
                <a:gd name="T94" fmla="*/ 1 w 466"/>
                <a:gd name="T95" fmla="*/ 1 h 237"/>
                <a:gd name="T96" fmla="*/ 1 w 466"/>
                <a:gd name="T97" fmla="*/ 1 h 237"/>
                <a:gd name="T98" fmla="*/ 1 w 466"/>
                <a:gd name="T99" fmla="*/ 1 h 237"/>
                <a:gd name="T100" fmla="*/ 1 w 466"/>
                <a:gd name="T101" fmla="*/ 1 h 237"/>
                <a:gd name="T102" fmla="*/ 1 w 466"/>
                <a:gd name="T103" fmla="*/ 1 h 237"/>
                <a:gd name="T104" fmla="*/ 1 w 466"/>
                <a:gd name="T105" fmla="*/ 1 h 237"/>
                <a:gd name="T106" fmla="*/ 1 w 466"/>
                <a:gd name="T107" fmla="*/ 1 h 237"/>
                <a:gd name="T108" fmla="*/ 1 w 466"/>
                <a:gd name="T109" fmla="*/ 1 h 237"/>
                <a:gd name="T110" fmla="*/ 1 w 466"/>
                <a:gd name="T111" fmla="*/ 1 h 237"/>
                <a:gd name="T112" fmla="*/ 1 w 466"/>
                <a:gd name="T113" fmla="*/ 1 h 237"/>
                <a:gd name="T114" fmla="*/ 1 w 466"/>
                <a:gd name="T115" fmla="*/ 1 h 237"/>
                <a:gd name="T116" fmla="*/ 1 w 466"/>
                <a:gd name="T117" fmla="*/ 1 h 237"/>
                <a:gd name="T118" fmla="*/ 1 w 466"/>
                <a:gd name="T119" fmla="*/ 1 h 237"/>
                <a:gd name="T120" fmla="*/ 0 w 466"/>
                <a:gd name="T121" fmla="*/ 1 h 237"/>
                <a:gd name="T122" fmla="*/ 0 w 466"/>
                <a:gd name="T123" fmla="*/ 1 h 2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6"/>
                <a:gd name="T187" fmla="*/ 0 h 237"/>
                <a:gd name="T188" fmla="*/ 466 w 466"/>
                <a:gd name="T189" fmla="*/ 237 h 2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6" h="237">
                  <a:moveTo>
                    <a:pt x="0" y="166"/>
                  </a:moveTo>
                  <a:lnTo>
                    <a:pt x="14" y="148"/>
                  </a:lnTo>
                  <a:lnTo>
                    <a:pt x="24" y="136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2"/>
                  </a:lnTo>
                  <a:lnTo>
                    <a:pt x="21" y="120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2" y="101"/>
                  </a:lnTo>
                  <a:lnTo>
                    <a:pt x="10" y="89"/>
                  </a:lnTo>
                  <a:lnTo>
                    <a:pt x="17" y="61"/>
                  </a:lnTo>
                  <a:lnTo>
                    <a:pt x="24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54" y="41"/>
                  </a:lnTo>
                  <a:lnTo>
                    <a:pt x="75" y="43"/>
                  </a:lnTo>
                  <a:lnTo>
                    <a:pt x="91" y="41"/>
                  </a:lnTo>
                  <a:lnTo>
                    <a:pt x="105" y="37"/>
                  </a:lnTo>
                  <a:lnTo>
                    <a:pt x="117" y="29"/>
                  </a:lnTo>
                  <a:lnTo>
                    <a:pt x="128" y="21"/>
                  </a:lnTo>
                  <a:lnTo>
                    <a:pt x="140" y="13"/>
                  </a:lnTo>
                  <a:lnTo>
                    <a:pt x="152" y="7"/>
                  </a:lnTo>
                  <a:lnTo>
                    <a:pt x="166" y="0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194" y="2"/>
                  </a:lnTo>
                  <a:lnTo>
                    <a:pt x="196" y="5"/>
                  </a:lnTo>
                  <a:lnTo>
                    <a:pt x="198" y="9"/>
                  </a:lnTo>
                  <a:lnTo>
                    <a:pt x="177" y="37"/>
                  </a:lnTo>
                  <a:lnTo>
                    <a:pt x="156" y="67"/>
                  </a:lnTo>
                  <a:lnTo>
                    <a:pt x="161" y="73"/>
                  </a:lnTo>
                  <a:lnTo>
                    <a:pt x="170" y="79"/>
                  </a:lnTo>
                  <a:lnTo>
                    <a:pt x="182" y="83"/>
                  </a:lnTo>
                  <a:lnTo>
                    <a:pt x="191" y="83"/>
                  </a:lnTo>
                  <a:lnTo>
                    <a:pt x="208" y="81"/>
                  </a:lnTo>
                  <a:lnTo>
                    <a:pt x="222" y="77"/>
                  </a:lnTo>
                  <a:lnTo>
                    <a:pt x="236" y="89"/>
                  </a:lnTo>
                  <a:lnTo>
                    <a:pt x="249" y="103"/>
                  </a:lnTo>
                  <a:lnTo>
                    <a:pt x="256" y="101"/>
                  </a:lnTo>
                  <a:lnTo>
                    <a:pt x="261" y="99"/>
                  </a:lnTo>
                  <a:lnTo>
                    <a:pt x="263" y="95"/>
                  </a:lnTo>
                  <a:lnTo>
                    <a:pt x="268" y="91"/>
                  </a:lnTo>
                  <a:lnTo>
                    <a:pt x="273" y="81"/>
                  </a:lnTo>
                  <a:lnTo>
                    <a:pt x="275" y="71"/>
                  </a:lnTo>
                  <a:lnTo>
                    <a:pt x="275" y="61"/>
                  </a:lnTo>
                  <a:lnTo>
                    <a:pt x="275" y="57"/>
                  </a:lnTo>
                  <a:lnTo>
                    <a:pt x="275" y="51"/>
                  </a:lnTo>
                  <a:lnTo>
                    <a:pt x="280" y="45"/>
                  </a:lnTo>
                  <a:lnTo>
                    <a:pt x="284" y="41"/>
                  </a:lnTo>
                  <a:lnTo>
                    <a:pt x="291" y="39"/>
                  </a:lnTo>
                  <a:lnTo>
                    <a:pt x="308" y="49"/>
                  </a:lnTo>
                  <a:lnTo>
                    <a:pt x="322" y="57"/>
                  </a:lnTo>
                  <a:lnTo>
                    <a:pt x="359" y="55"/>
                  </a:lnTo>
                  <a:lnTo>
                    <a:pt x="382" y="57"/>
                  </a:lnTo>
                  <a:lnTo>
                    <a:pt x="403" y="61"/>
                  </a:lnTo>
                  <a:lnTo>
                    <a:pt x="426" y="65"/>
                  </a:lnTo>
                  <a:lnTo>
                    <a:pt x="452" y="67"/>
                  </a:lnTo>
                  <a:lnTo>
                    <a:pt x="454" y="85"/>
                  </a:lnTo>
                  <a:lnTo>
                    <a:pt x="457" y="105"/>
                  </a:lnTo>
                  <a:lnTo>
                    <a:pt x="461" y="128"/>
                  </a:lnTo>
                  <a:lnTo>
                    <a:pt x="466" y="152"/>
                  </a:lnTo>
                  <a:lnTo>
                    <a:pt x="464" y="166"/>
                  </a:lnTo>
                  <a:lnTo>
                    <a:pt x="461" y="180"/>
                  </a:lnTo>
                  <a:lnTo>
                    <a:pt x="450" y="174"/>
                  </a:lnTo>
                  <a:lnTo>
                    <a:pt x="436" y="164"/>
                  </a:lnTo>
                  <a:lnTo>
                    <a:pt x="426" y="160"/>
                  </a:lnTo>
                  <a:lnTo>
                    <a:pt x="415" y="158"/>
                  </a:lnTo>
                  <a:lnTo>
                    <a:pt x="401" y="160"/>
                  </a:lnTo>
                  <a:lnTo>
                    <a:pt x="384" y="166"/>
                  </a:lnTo>
                  <a:lnTo>
                    <a:pt x="380" y="174"/>
                  </a:lnTo>
                  <a:lnTo>
                    <a:pt x="375" y="184"/>
                  </a:lnTo>
                  <a:lnTo>
                    <a:pt x="364" y="186"/>
                  </a:lnTo>
                  <a:lnTo>
                    <a:pt x="354" y="186"/>
                  </a:lnTo>
                  <a:lnTo>
                    <a:pt x="347" y="188"/>
                  </a:lnTo>
                  <a:lnTo>
                    <a:pt x="340" y="194"/>
                  </a:lnTo>
                  <a:lnTo>
                    <a:pt x="333" y="196"/>
                  </a:lnTo>
                  <a:lnTo>
                    <a:pt x="326" y="196"/>
                  </a:lnTo>
                  <a:lnTo>
                    <a:pt x="315" y="196"/>
                  </a:lnTo>
                  <a:lnTo>
                    <a:pt x="305" y="196"/>
                  </a:lnTo>
                  <a:lnTo>
                    <a:pt x="287" y="194"/>
                  </a:lnTo>
                  <a:lnTo>
                    <a:pt x="280" y="194"/>
                  </a:lnTo>
                  <a:lnTo>
                    <a:pt x="263" y="202"/>
                  </a:lnTo>
                  <a:lnTo>
                    <a:pt x="247" y="216"/>
                  </a:lnTo>
                  <a:lnTo>
                    <a:pt x="240" y="227"/>
                  </a:lnTo>
                  <a:lnTo>
                    <a:pt x="233" y="233"/>
                  </a:lnTo>
                  <a:lnTo>
                    <a:pt x="222" y="237"/>
                  </a:lnTo>
                  <a:lnTo>
                    <a:pt x="208" y="237"/>
                  </a:lnTo>
                  <a:lnTo>
                    <a:pt x="201" y="237"/>
                  </a:lnTo>
                  <a:lnTo>
                    <a:pt x="198" y="233"/>
                  </a:lnTo>
                  <a:lnTo>
                    <a:pt x="196" y="229"/>
                  </a:lnTo>
                  <a:lnTo>
                    <a:pt x="194" y="225"/>
                  </a:lnTo>
                  <a:lnTo>
                    <a:pt x="194" y="220"/>
                  </a:lnTo>
                  <a:lnTo>
                    <a:pt x="191" y="216"/>
                  </a:lnTo>
                  <a:lnTo>
                    <a:pt x="189" y="212"/>
                  </a:lnTo>
                  <a:lnTo>
                    <a:pt x="184" y="210"/>
                  </a:lnTo>
                  <a:lnTo>
                    <a:pt x="180" y="210"/>
                  </a:lnTo>
                  <a:lnTo>
                    <a:pt x="175" y="208"/>
                  </a:lnTo>
                  <a:lnTo>
                    <a:pt x="173" y="206"/>
                  </a:lnTo>
                  <a:lnTo>
                    <a:pt x="170" y="200"/>
                  </a:lnTo>
                  <a:lnTo>
                    <a:pt x="187" y="172"/>
                  </a:lnTo>
                  <a:lnTo>
                    <a:pt x="201" y="152"/>
                  </a:lnTo>
                  <a:lnTo>
                    <a:pt x="194" y="142"/>
                  </a:lnTo>
                  <a:lnTo>
                    <a:pt x="184" y="136"/>
                  </a:lnTo>
                  <a:lnTo>
                    <a:pt x="180" y="134"/>
                  </a:lnTo>
                  <a:lnTo>
                    <a:pt x="173" y="134"/>
                  </a:lnTo>
                  <a:lnTo>
                    <a:pt x="166" y="134"/>
                  </a:lnTo>
                  <a:lnTo>
                    <a:pt x="161" y="138"/>
                  </a:lnTo>
                  <a:lnTo>
                    <a:pt x="140" y="152"/>
                  </a:lnTo>
                  <a:lnTo>
                    <a:pt x="119" y="166"/>
                  </a:lnTo>
                  <a:lnTo>
                    <a:pt x="101" y="176"/>
                  </a:lnTo>
                  <a:lnTo>
                    <a:pt x="89" y="180"/>
                  </a:lnTo>
                  <a:lnTo>
                    <a:pt x="70" y="180"/>
                  </a:lnTo>
                  <a:lnTo>
                    <a:pt x="59" y="184"/>
                  </a:lnTo>
                  <a:lnTo>
                    <a:pt x="52" y="178"/>
                  </a:lnTo>
                  <a:lnTo>
                    <a:pt x="40" y="174"/>
                  </a:lnTo>
                  <a:lnTo>
                    <a:pt x="28" y="174"/>
                  </a:lnTo>
                  <a:lnTo>
                    <a:pt x="19" y="172"/>
                  </a:lnTo>
                  <a:lnTo>
                    <a:pt x="10" y="168"/>
                  </a:lnTo>
                  <a:lnTo>
                    <a:pt x="0" y="166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Freeform 144"/>
            <p:cNvSpPr>
              <a:spLocks/>
            </p:cNvSpPr>
            <p:nvPr/>
          </p:nvSpPr>
          <p:spPr bwMode="auto">
            <a:xfrm>
              <a:off x="4432162" y="3486781"/>
              <a:ext cx="784484" cy="686203"/>
            </a:xfrm>
            <a:custGeom>
              <a:avLst/>
              <a:gdLst>
                <a:gd name="T0" fmla="*/ 1 w 857"/>
                <a:gd name="T1" fmla="*/ 1 h 682"/>
                <a:gd name="T2" fmla="*/ 1 w 857"/>
                <a:gd name="T3" fmla="*/ 1 h 682"/>
                <a:gd name="T4" fmla="*/ 1 w 857"/>
                <a:gd name="T5" fmla="*/ 1 h 682"/>
                <a:gd name="T6" fmla="*/ 1 w 857"/>
                <a:gd name="T7" fmla="*/ 1 h 682"/>
                <a:gd name="T8" fmla="*/ 1 w 857"/>
                <a:gd name="T9" fmla="*/ 1 h 682"/>
                <a:gd name="T10" fmla="*/ 1 w 857"/>
                <a:gd name="T11" fmla="*/ 1 h 682"/>
                <a:gd name="T12" fmla="*/ 1 w 857"/>
                <a:gd name="T13" fmla="*/ 1 h 682"/>
                <a:gd name="T14" fmla="*/ 1 w 857"/>
                <a:gd name="T15" fmla="*/ 1 h 682"/>
                <a:gd name="T16" fmla="*/ 1 w 857"/>
                <a:gd name="T17" fmla="*/ 1 h 682"/>
                <a:gd name="T18" fmla="*/ 1 w 857"/>
                <a:gd name="T19" fmla="*/ 1 h 682"/>
                <a:gd name="T20" fmla="*/ 1 w 857"/>
                <a:gd name="T21" fmla="*/ 1 h 682"/>
                <a:gd name="T22" fmla="*/ 1 w 857"/>
                <a:gd name="T23" fmla="*/ 1 h 682"/>
                <a:gd name="T24" fmla="*/ 1 w 857"/>
                <a:gd name="T25" fmla="*/ 1 h 682"/>
                <a:gd name="T26" fmla="*/ 1 w 857"/>
                <a:gd name="T27" fmla="*/ 1 h 682"/>
                <a:gd name="T28" fmla="*/ 1 w 857"/>
                <a:gd name="T29" fmla="*/ 1 h 682"/>
                <a:gd name="T30" fmla="*/ 1 w 857"/>
                <a:gd name="T31" fmla="*/ 1 h 682"/>
                <a:gd name="T32" fmla="*/ 1 w 857"/>
                <a:gd name="T33" fmla="*/ 1 h 682"/>
                <a:gd name="T34" fmla="*/ 1 w 857"/>
                <a:gd name="T35" fmla="*/ 1 h 682"/>
                <a:gd name="T36" fmla="*/ 1 w 857"/>
                <a:gd name="T37" fmla="*/ 1 h 682"/>
                <a:gd name="T38" fmla="*/ 1 w 857"/>
                <a:gd name="T39" fmla="*/ 1 h 682"/>
                <a:gd name="T40" fmla="*/ 1 w 857"/>
                <a:gd name="T41" fmla="*/ 1 h 682"/>
                <a:gd name="T42" fmla="*/ 1 w 857"/>
                <a:gd name="T43" fmla="*/ 1 h 682"/>
                <a:gd name="T44" fmla="*/ 1 w 857"/>
                <a:gd name="T45" fmla="*/ 1 h 682"/>
                <a:gd name="T46" fmla="*/ 1 w 857"/>
                <a:gd name="T47" fmla="*/ 1 h 682"/>
                <a:gd name="T48" fmla="*/ 1 w 857"/>
                <a:gd name="T49" fmla="*/ 1 h 682"/>
                <a:gd name="T50" fmla="*/ 1 w 857"/>
                <a:gd name="T51" fmla="*/ 1 h 682"/>
                <a:gd name="T52" fmla="*/ 1 w 857"/>
                <a:gd name="T53" fmla="*/ 1 h 682"/>
                <a:gd name="T54" fmla="*/ 1 w 857"/>
                <a:gd name="T55" fmla="*/ 1 h 682"/>
                <a:gd name="T56" fmla="*/ 1 w 857"/>
                <a:gd name="T57" fmla="*/ 1 h 682"/>
                <a:gd name="T58" fmla="*/ 1 w 857"/>
                <a:gd name="T59" fmla="*/ 1 h 682"/>
                <a:gd name="T60" fmla="*/ 1 w 857"/>
                <a:gd name="T61" fmla="*/ 1 h 682"/>
                <a:gd name="T62" fmla="*/ 1 w 857"/>
                <a:gd name="T63" fmla="*/ 1 h 682"/>
                <a:gd name="T64" fmla="*/ 1 w 857"/>
                <a:gd name="T65" fmla="*/ 1 h 682"/>
                <a:gd name="T66" fmla="*/ 1 w 857"/>
                <a:gd name="T67" fmla="*/ 1 h 682"/>
                <a:gd name="T68" fmla="*/ 1 w 857"/>
                <a:gd name="T69" fmla="*/ 1 h 682"/>
                <a:gd name="T70" fmla="*/ 1 w 857"/>
                <a:gd name="T71" fmla="*/ 1 h 682"/>
                <a:gd name="T72" fmla="*/ 1 w 857"/>
                <a:gd name="T73" fmla="*/ 1 h 682"/>
                <a:gd name="T74" fmla="*/ 1 w 857"/>
                <a:gd name="T75" fmla="*/ 1 h 682"/>
                <a:gd name="T76" fmla="*/ 1 w 857"/>
                <a:gd name="T77" fmla="*/ 1 h 682"/>
                <a:gd name="T78" fmla="*/ 1 w 857"/>
                <a:gd name="T79" fmla="*/ 1 h 682"/>
                <a:gd name="T80" fmla="*/ 1 w 857"/>
                <a:gd name="T81" fmla="*/ 1 h 682"/>
                <a:gd name="T82" fmla="*/ 1 w 857"/>
                <a:gd name="T83" fmla="*/ 1 h 682"/>
                <a:gd name="T84" fmla="*/ 1 w 857"/>
                <a:gd name="T85" fmla="*/ 1 h 682"/>
                <a:gd name="T86" fmla="*/ 1 w 857"/>
                <a:gd name="T87" fmla="*/ 1 h 682"/>
                <a:gd name="T88" fmla="*/ 1 w 857"/>
                <a:gd name="T89" fmla="*/ 1 h 682"/>
                <a:gd name="T90" fmla="*/ 1 w 857"/>
                <a:gd name="T91" fmla="*/ 1 h 682"/>
                <a:gd name="T92" fmla="*/ 1 w 857"/>
                <a:gd name="T93" fmla="*/ 1 h 682"/>
                <a:gd name="T94" fmla="*/ 1 w 857"/>
                <a:gd name="T95" fmla="*/ 1 h 682"/>
                <a:gd name="T96" fmla="*/ 1 w 857"/>
                <a:gd name="T97" fmla="*/ 1 h 682"/>
                <a:gd name="T98" fmla="*/ 1 w 857"/>
                <a:gd name="T99" fmla="*/ 1 h 682"/>
                <a:gd name="T100" fmla="*/ 1 w 857"/>
                <a:gd name="T101" fmla="*/ 1 h 682"/>
                <a:gd name="T102" fmla="*/ 1 w 857"/>
                <a:gd name="T103" fmla="*/ 1 h 682"/>
                <a:gd name="T104" fmla="*/ 1 w 857"/>
                <a:gd name="T105" fmla="*/ 1 h 682"/>
                <a:gd name="T106" fmla="*/ 1 w 857"/>
                <a:gd name="T107" fmla="*/ 1 h 682"/>
                <a:gd name="T108" fmla="*/ 1 w 857"/>
                <a:gd name="T109" fmla="*/ 1 h 6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57"/>
                <a:gd name="T166" fmla="*/ 0 h 682"/>
                <a:gd name="T167" fmla="*/ 857 w 857"/>
                <a:gd name="T168" fmla="*/ 682 h 6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57" h="682">
                  <a:moveTo>
                    <a:pt x="815" y="104"/>
                  </a:moveTo>
                  <a:lnTo>
                    <a:pt x="799" y="104"/>
                  </a:lnTo>
                  <a:lnTo>
                    <a:pt x="782" y="104"/>
                  </a:lnTo>
                  <a:lnTo>
                    <a:pt x="768" y="102"/>
                  </a:lnTo>
                  <a:lnTo>
                    <a:pt x="754" y="98"/>
                  </a:lnTo>
                  <a:lnTo>
                    <a:pt x="747" y="102"/>
                  </a:lnTo>
                  <a:lnTo>
                    <a:pt x="740" y="104"/>
                  </a:lnTo>
                  <a:lnTo>
                    <a:pt x="731" y="104"/>
                  </a:lnTo>
                  <a:lnTo>
                    <a:pt x="722" y="104"/>
                  </a:lnTo>
                  <a:lnTo>
                    <a:pt x="712" y="102"/>
                  </a:lnTo>
                  <a:lnTo>
                    <a:pt x="703" y="104"/>
                  </a:lnTo>
                  <a:lnTo>
                    <a:pt x="696" y="106"/>
                  </a:lnTo>
                  <a:lnTo>
                    <a:pt x="687" y="113"/>
                  </a:lnTo>
                  <a:lnTo>
                    <a:pt x="684" y="106"/>
                  </a:lnTo>
                  <a:lnTo>
                    <a:pt x="680" y="102"/>
                  </a:lnTo>
                  <a:lnTo>
                    <a:pt x="675" y="100"/>
                  </a:lnTo>
                  <a:lnTo>
                    <a:pt x="668" y="98"/>
                  </a:lnTo>
                  <a:lnTo>
                    <a:pt x="664" y="104"/>
                  </a:lnTo>
                  <a:lnTo>
                    <a:pt x="657" y="111"/>
                  </a:lnTo>
                  <a:lnTo>
                    <a:pt x="650" y="115"/>
                  </a:lnTo>
                  <a:lnTo>
                    <a:pt x="647" y="125"/>
                  </a:lnTo>
                  <a:lnTo>
                    <a:pt x="638" y="125"/>
                  </a:lnTo>
                  <a:lnTo>
                    <a:pt x="629" y="123"/>
                  </a:lnTo>
                  <a:lnTo>
                    <a:pt x="622" y="121"/>
                  </a:lnTo>
                  <a:lnTo>
                    <a:pt x="612" y="119"/>
                  </a:lnTo>
                  <a:lnTo>
                    <a:pt x="608" y="115"/>
                  </a:lnTo>
                  <a:lnTo>
                    <a:pt x="603" y="109"/>
                  </a:lnTo>
                  <a:lnTo>
                    <a:pt x="601" y="100"/>
                  </a:lnTo>
                  <a:lnTo>
                    <a:pt x="598" y="92"/>
                  </a:lnTo>
                  <a:lnTo>
                    <a:pt x="584" y="92"/>
                  </a:lnTo>
                  <a:lnTo>
                    <a:pt x="575" y="98"/>
                  </a:lnTo>
                  <a:lnTo>
                    <a:pt x="563" y="102"/>
                  </a:lnTo>
                  <a:lnTo>
                    <a:pt x="559" y="102"/>
                  </a:lnTo>
                  <a:lnTo>
                    <a:pt x="554" y="98"/>
                  </a:lnTo>
                  <a:lnTo>
                    <a:pt x="552" y="94"/>
                  </a:lnTo>
                  <a:lnTo>
                    <a:pt x="549" y="88"/>
                  </a:lnTo>
                  <a:lnTo>
                    <a:pt x="545" y="76"/>
                  </a:lnTo>
                  <a:lnTo>
                    <a:pt x="540" y="70"/>
                  </a:lnTo>
                  <a:lnTo>
                    <a:pt x="515" y="64"/>
                  </a:lnTo>
                  <a:lnTo>
                    <a:pt x="489" y="58"/>
                  </a:lnTo>
                  <a:lnTo>
                    <a:pt x="473" y="70"/>
                  </a:lnTo>
                  <a:lnTo>
                    <a:pt x="459" y="82"/>
                  </a:lnTo>
                  <a:lnTo>
                    <a:pt x="438" y="78"/>
                  </a:lnTo>
                  <a:lnTo>
                    <a:pt x="408" y="68"/>
                  </a:lnTo>
                  <a:lnTo>
                    <a:pt x="380" y="56"/>
                  </a:lnTo>
                  <a:lnTo>
                    <a:pt x="368" y="50"/>
                  </a:lnTo>
                  <a:lnTo>
                    <a:pt x="368" y="28"/>
                  </a:lnTo>
                  <a:lnTo>
                    <a:pt x="363" y="0"/>
                  </a:lnTo>
                  <a:lnTo>
                    <a:pt x="356" y="4"/>
                  </a:lnTo>
                  <a:lnTo>
                    <a:pt x="352" y="8"/>
                  </a:lnTo>
                  <a:lnTo>
                    <a:pt x="347" y="14"/>
                  </a:lnTo>
                  <a:lnTo>
                    <a:pt x="345" y="18"/>
                  </a:lnTo>
                  <a:lnTo>
                    <a:pt x="340" y="28"/>
                  </a:lnTo>
                  <a:lnTo>
                    <a:pt x="331" y="42"/>
                  </a:lnTo>
                  <a:lnTo>
                    <a:pt x="312" y="50"/>
                  </a:lnTo>
                  <a:lnTo>
                    <a:pt x="307" y="58"/>
                  </a:lnTo>
                  <a:lnTo>
                    <a:pt x="300" y="64"/>
                  </a:lnTo>
                  <a:lnTo>
                    <a:pt x="291" y="68"/>
                  </a:lnTo>
                  <a:lnTo>
                    <a:pt x="287" y="74"/>
                  </a:lnTo>
                  <a:lnTo>
                    <a:pt x="282" y="78"/>
                  </a:lnTo>
                  <a:lnTo>
                    <a:pt x="280" y="84"/>
                  </a:lnTo>
                  <a:lnTo>
                    <a:pt x="277" y="94"/>
                  </a:lnTo>
                  <a:lnTo>
                    <a:pt x="277" y="104"/>
                  </a:lnTo>
                  <a:lnTo>
                    <a:pt x="277" y="115"/>
                  </a:lnTo>
                  <a:lnTo>
                    <a:pt x="280" y="123"/>
                  </a:lnTo>
                  <a:lnTo>
                    <a:pt x="277" y="129"/>
                  </a:lnTo>
                  <a:lnTo>
                    <a:pt x="273" y="135"/>
                  </a:lnTo>
                  <a:lnTo>
                    <a:pt x="268" y="139"/>
                  </a:lnTo>
                  <a:lnTo>
                    <a:pt x="268" y="147"/>
                  </a:lnTo>
                  <a:lnTo>
                    <a:pt x="266" y="155"/>
                  </a:lnTo>
                  <a:lnTo>
                    <a:pt x="266" y="167"/>
                  </a:lnTo>
                  <a:lnTo>
                    <a:pt x="263" y="179"/>
                  </a:lnTo>
                  <a:lnTo>
                    <a:pt x="261" y="191"/>
                  </a:lnTo>
                  <a:lnTo>
                    <a:pt x="254" y="203"/>
                  </a:lnTo>
                  <a:lnTo>
                    <a:pt x="245" y="213"/>
                  </a:lnTo>
                  <a:lnTo>
                    <a:pt x="228" y="220"/>
                  </a:lnTo>
                  <a:lnTo>
                    <a:pt x="210" y="226"/>
                  </a:lnTo>
                  <a:lnTo>
                    <a:pt x="191" y="240"/>
                  </a:lnTo>
                  <a:lnTo>
                    <a:pt x="179" y="254"/>
                  </a:lnTo>
                  <a:lnTo>
                    <a:pt x="175" y="264"/>
                  </a:lnTo>
                  <a:lnTo>
                    <a:pt x="172" y="272"/>
                  </a:lnTo>
                  <a:lnTo>
                    <a:pt x="170" y="284"/>
                  </a:lnTo>
                  <a:lnTo>
                    <a:pt x="165" y="296"/>
                  </a:lnTo>
                  <a:lnTo>
                    <a:pt x="161" y="302"/>
                  </a:lnTo>
                  <a:lnTo>
                    <a:pt x="154" y="306"/>
                  </a:lnTo>
                  <a:lnTo>
                    <a:pt x="147" y="310"/>
                  </a:lnTo>
                  <a:lnTo>
                    <a:pt x="142" y="310"/>
                  </a:lnTo>
                  <a:lnTo>
                    <a:pt x="131" y="310"/>
                  </a:lnTo>
                  <a:lnTo>
                    <a:pt x="119" y="312"/>
                  </a:lnTo>
                  <a:lnTo>
                    <a:pt x="103" y="324"/>
                  </a:lnTo>
                  <a:lnTo>
                    <a:pt x="93" y="339"/>
                  </a:lnTo>
                  <a:lnTo>
                    <a:pt x="79" y="357"/>
                  </a:lnTo>
                  <a:lnTo>
                    <a:pt x="61" y="387"/>
                  </a:lnTo>
                  <a:lnTo>
                    <a:pt x="58" y="395"/>
                  </a:lnTo>
                  <a:lnTo>
                    <a:pt x="54" y="399"/>
                  </a:lnTo>
                  <a:lnTo>
                    <a:pt x="49" y="401"/>
                  </a:lnTo>
                  <a:lnTo>
                    <a:pt x="42" y="403"/>
                  </a:lnTo>
                  <a:lnTo>
                    <a:pt x="35" y="407"/>
                  </a:lnTo>
                  <a:lnTo>
                    <a:pt x="28" y="413"/>
                  </a:lnTo>
                  <a:lnTo>
                    <a:pt x="24" y="421"/>
                  </a:lnTo>
                  <a:lnTo>
                    <a:pt x="19" y="436"/>
                  </a:lnTo>
                  <a:lnTo>
                    <a:pt x="10" y="450"/>
                  </a:lnTo>
                  <a:lnTo>
                    <a:pt x="0" y="472"/>
                  </a:lnTo>
                  <a:lnTo>
                    <a:pt x="0" y="478"/>
                  </a:lnTo>
                  <a:lnTo>
                    <a:pt x="3" y="484"/>
                  </a:lnTo>
                  <a:lnTo>
                    <a:pt x="7" y="490"/>
                  </a:lnTo>
                  <a:lnTo>
                    <a:pt x="10" y="494"/>
                  </a:lnTo>
                  <a:lnTo>
                    <a:pt x="14" y="500"/>
                  </a:lnTo>
                  <a:lnTo>
                    <a:pt x="17" y="506"/>
                  </a:lnTo>
                  <a:lnTo>
                    <a:pt x="17" y="516"/>
                  </a:lnTo>
                  <a:lnTo>
                    <a:pt x="14" y="526"/>
                  </a:lnTo>
                  <a:lnTo>
                    <a:pt x="10" y="534"/>
                  </a:lnTo>
                  <a:lnTo>
                    <a:pt x="7" y="542"/>
                  </a:lnTo>
                  <a:lnTo>
                    <a:pt x="7" y="549"/>
                  </a:lnTo>
                  <a:lnTo>
                    <a:pt x="7" y="553"/>
                  </a:lnTo>
                  <a:lnTo>
                    <a:pt x="10" y="557"/>
                  </a:lnTo>
                  <a:lnTo>
                    <a:pt x="12" y="559"/>
                  </a:lnTo>
                  <a:lnTo>
                    <a:pt x="17" y="561"/>
                  </a:lnTo>
                  <a:lnTo>
                    <a:pt x="21" y="561"/>
                  </a:lnTo>
                  <a:lnTo>
                    <a:pt x="30" y="563"/>
                  </a:lnTo>
                  <a:lnTo>
                    <a:pt x="40" y="565"/>
                  </a:lnTo>
                  <a:lnTo>
                    <a:pt x="47" y="565"/>
                  </a:lnTo>
                  <a:lnTo>
                    <a:pt x="49" y="569"/>
                  </a:lnTo>
                  <a:lnTo>
                    <a:pt x="42" y="579"/>
                  </a:lnTo>
                  <a:lnTo>
                    <a:pt x="33" y="587"/>
                  </a:lnTo>
                  <a:lnTo>
                    <a:pt x="33" y="593"/>
                  </a:lnTo>
                  <a:lnTo>
                    <a:pt x="37" y="595"/>
                  </a:lnTo>
                  <a:lnTo>
                    <a:pt x="44" y="599"/>
                  </a:lnTo>
                  <a:lnTo>
                    <a:pt x="54" y="599"/>
                  </a:lnTo>
                  <a:lnTo>
                    <a:pt x="75" y="603"/>
                  </a:lnTo>
                  <a:lnTo>
                    <a:pt x="93" y="607"/>
                  </a:lnTo>
                  <a:lnTo>
                    <a:pt x="112" y="615"/>
                  </a:lnTo>
                  <a:lnTo>
                    <a:pt x="140" y="633"/>
                  </a:lnTo>
                  <a:lnTo>
                    <a:pt x="177" y="643"/>
                  </a:lnTo>
                  <a:lnTo>
                    <a:pt x="210" y="654"/>
                  </a:lnTo>
                  <a:lnTo>
                    <a:pt x="235" y="666"/>
                  </a:lnTo>
                  <a:lnTo>
                    <a:pt x="263" y="682"/>
                  </a:lnTo>
                  <a:lnTo>
                    <a:pt x="270" y="666"/>
                  </a:lnTo>
                  <a:lnTo>
                    <a:pt x="277" y="658"/>
                  </a:lnTo>
                  <a:lnTo>
                    <a:pt x="284" y="651"/>
                  </a:lnTo>
                  <a:lnTo>
                    <a:pt x="291" y="649"/>
                  </a:lnTo>
                  <a:lnTo>
                    <a:pt x="298" y="649"/>
                  </a:lnTo>
                  <a:lnTo>
                    <a:pt x="303" y="647"/>
                  </a:lnTo>
                  <a:lnTo>
                    <a:pt x="307" y="645"/>
                  </a:lnTo>
                  <a:lnTo>
                    <a:pt x="314" y="639"/>
                  </a:lnTo>
                  <a:lnTo>
                    <a:pt x="324" y="613"/>
                  </a:lnTo>
                  <a:lnTo>
                    <a:pt x="331" y="609"/>
                  </a:lnTo>
                  <a:lnTo>
                    <a:pt x="335" y="605"/>
                  </a:lnTo>
                  <a:lnTo>
                    <a:pt x="342" y="603"/>
                  </a:lnTo>
                  <a:lnTo>
                    <a:pt x="349" y="601"/>
                  </a:lnTo>
                  <a:lnTo>
                    <a:pt x="359" y="601"/>
                  </a:lnTo>
                  <a:lnTo>
                    <a:pt x="366" y="601"/>
                  </a:lnTo>
                  <a:lnTo>
                    <a:pt x="380" y="601"/>
                  </a:lnTo>
                  <a:lnTo>
                    <a:pt x="391" y="599"/>
                  </a:lnTo>
                  <a:lnTo>
                    <a:pt x="403" y="597"/>
                  </a:lnTo>
                  <a:lnTo>
                    <a:pt x="412" y="593"/>
                  </a:lnTo>
                  <a:lnTo>
                    <a:pt x="419" y="587"/>
                  </a:lnTo>
                  <a:lnTo>
                    <a:pt x="424" y="587"/>
                  </a:lnTo>
                  <a:lnTo>
                    <a:pt x="428" y="587"/>
                  </a:lnTo>
                  <a:lnTo>
                    <a:pt x="431" y="591"/>
                  </a:lnTo>
                  <a:lnTo>
                    <a:pt x="435" y="597"/>
                  </a:lnTo>
                  <a:lnTo>
                    <a:pt x="442" y="599"/>
                  </a:lnTo>
                  <a:lnTo>
                    <a:pt x="449" y="597"/>
                  </a:lnTo>
                  <a:lnTo>
                    <a:pt x="454" y="593"/>
                  </a:lnTo>
                  <a:lnTo>
                    <a:pt x="456" y="585"/>
                  </a:lnTo>
                  <a:lnTo>
                    <a:pt x="461" y="579"/>
                  </a:lnTo>
                  <a:lnTo>
                    <a:pt x="466" y="577"/>
                  </a:lnTo>
                  <a:lnTo>
                    <a:pt x="470" y="575"/>
                  </a:lnTo>
                  <a:lnTo>
                    <a:pt x="477" y="573"/>
                  </a:lnTo>
                  <a:lnTo>
                    <a:pt x="482" y="573"/>
                  </a:lnTo>
                  <a:lnTo>
                    <a:pt x="494" y="573"/>
                  </a:lnTo>
                  <a:lnTo>
                    <a:pt x="498" y="573"/>
                  </a:lnTo>
                  <a:lnTo>
                    <a:pt x="526" y="573"/>
                  </a:lnTo>
                  <a:lnTo>
                    <a:pt x="563" y="573"/>
                  </a:lnTo>
                  <a:lnTo>
                    <a:pt x="587" y="579"/>
                  </a:lnTo>
                  <a:lnTo>
                    <a:pt x="610" y="585"/>
                  </a:lnTo>
                  <a:lnTo>
                    <a:pt x="622" y="585"/>
                  </a:lnTo>
                  <a:lnTo>
                    <a:pt x="631" y="583"/>
                  </a:lnTo>
                  <a:lnTo>
                    <a:pt x="638" y="579"/>
                  </a:lnTo>
                  <a:lnTo>
                    <a:pt x="643" y="575"/>
                  </a:lnTo>
                  <a:lnTo>
                    <a:pt x="650" y="565"/>
                  </a:lnTo>
                  <a:lnTo>
                    <a:pt x="659" y="559"/>
                  </a:lnTo>
                  <a:lnTo>
                    <a:pt x="671" y="557"/>
                  </a:lnTo>
                  <a:lnTo>
                    <a:pt x="680" y="553"/>
                  </a:lnTo>
                  <a:lnTo>
                    <a:pt x="682" y="547"/>
                  </a:lnTo>
                  <a:lnTo>
                    <a:pt x="684" y="540"/>
                  </a:lnTo>
                  <a:lnTo>
                    <a:pt x="682" y="530"/>
                  </a:lnTo>
                  <a:lnTo>
                    <a:pt x="680" y="526"/>
                  </a:lnTo>
                  <a:lnTo>
                    <a:pt x="682" y="518"/>
                  </a:lnTo>
                  <a:lnTo>
                    <a:pt x="684" y="510"/>
                  </a:lnTo>
                  <a:lnTo>
                    <a:pt x="687" y="502"/>
                  </a:lnTo>
                  <a:lnTo>
                    <a:pt x="684" y="494"/>
                  </a:lnTo>
                  <a:lnTo>
                    <a:pt x="678" y="490"/>
                  </a:lnTo>
                  <a:lnTo>
                    <a:pt x="666" y="490"/>
                  </a:lnTo>
                  <a:lnTo>
                    <a:pt x="661" y="488"/>
                  </a:lnTo>
                  <a:lnTo>
                    <a:pt x="659" y="486"/>
                  </a:lnTo>
                  <a:lnTo>
                    <a:pt x="657" y="482"/>
                  </a:lnTo>
                  <a:lnTo>
                    <a:pt x="659" y="474"/>
                  </a:lnTo>
                  <a:lnTo>
                    <a:pt x="668" y="466"/>
                  </a:lnTo>
                  <a:lnTo>
                    <a:pt x="682" y="458"/>
                  </a:lnTo>
                  <a:lnTo>
                    <a:pt x="687" y="452"/>
                  </a:lnTo>
                  <a:lnTo>
                    <a:pt x="691" y="446"/>
                  </a:lnTo>
                  <a:lnTo>
                    <a:pt x="696" y="438"/>
                  </a:lnTo>
                  <a:lnTo>
                    <a:pt x="698" y="429"/>
                  </a:lnTo>
                  <a:lnTo>
                    <a:pt x="698" y="419"/>
                  </a:lnTo>
                  <a:lnTo>
                    <a:pt x="696" y="411"/>
                  </a:lnTo>
                  <a:lnTo>
                    <a:pt x="691" y="403"/>
                  </a:lnTo>
                  <a:lnTo>
                    <a:pt x="684" y="399"/>
                  </a:lnTo>
                  <a:lnTo>
                    <a:pt x="680" y="395"/>
                  </a:lnTo>
                  <a:lnTo>
                    <a:pt x="675" y="391"/>
                  </a:lnTo>
                  <a:lnTo>
                    <a:pt x="673" y="387"/>
                  </a:lnTo>
                  <a:lnTo>
                    <a:pt x="671" y="383"/>
                  </a:lnTo>
                  <a:lnTo>
                    <a:pt x="673" y="375"/>
                  </a:lnTo>
                  <a:lnTo>
                    <a:pt x="680" y="367"/>
                  </a:lnTo>
                  <a:lnTo>
                    <a:pt x="682" y="363"/>
                  </a:lnTo>
                  <a:lnTo>
                    <a:pt x="687" y="359"/>
                  </a:lnTo>
                  <a:lnTo>
                    <a:pt x="687" y="353"/>
                  </a:lnTo>
                  <a:lnTo>
                    <a:pt x="687" y="345"/>
                  </a:lnTo>
                  <a:lnTo>
                    <a:pt x="687" y="341"/>
                  </a:lnTo>
                  <a:lnTo>
                    <a:pt x="687" y="337"/>
                  </a:lnTo>
                  <a:lnTo>
                    <a:pt x="689" y="333"/>
                  </a:lnTo>
                  <a:lnTo>
                    <a:pt x="691" y="331"/>
                  </a:lnTo>
                  <a:lnTo>
                    <a:pt x="698" y="329"/>
                  </a:lnTo>
                  <a:lnTo>
                    <a:pt x="708" y="327"/>
                  </a:lnTo>
                  <a:lnTo>
                    <a:pt x="717" y="327"/>
                  </a:lnTo>
                  <a:lnTo>
                    <a:pt x="726" y="327"/>
                  </a:lnTo>
                  <a:lnTo>
                    <a:pt x="733" y="324"/>
                  </a:lnTo>
                  <a:lnTo>
                    <a:pt x="738" y="320"/>
                  </a:lnTo>
                  <a:lnTo>
                    <a:pt x="740" y="308"/>
                  </a:lnTo>
                  <a:lnTo>
                    <a:pt x="738" y="300"/>
                  </a:lnTo>
                  <a:lnTo>
                    <a:pt x="733" y="290"/>
                  </a:lnTo>
                  <a:lnTo>
                    <a:pt x="731" y="282"/>
                  </a:lnTo>
                  <a:lnTo>
                    <a:pt x="736" y="272"/>
                  </a:lnTo>
                  <a:lnTo>
                    <a:pt x="740" y="262"/>
                  </a:lnTo>
                  <a:lnTo>
                    <a:pt x="740" y="252"/>
                  </a:lnTo>
                  <a:lnTo>
                    <a:pt x="738" y="244"/>
                  </a:lnTo>
                  <a:lnTo>
                    <a:pt x="743" y="240"/>
                  </a:lnTo>
                  <a:lnTo>
                    <a:pt x="745" y="236"/>
                  </a:lnTo>
                  <a:lnTo>
                    <a:pt x="750" y="234"/>
                  </a:lnTo>
                  <a:lnTo>
                    <a:pt x="754" y="234"/>
                  </a:lnTo>
                  <a:lnTo>
                    <a:pt x="761" y="236"/>
                  </a:lnTo>
                  <a:lnTo>
                    <a:pt x="768" y="238"/>
                  </a:lnTo>
                  <a:lnTo>
                    <a:pt x="771" y="238"/>
                  </a:lnTo>
                  <a:lnTo>
                    <a:pt x="775" y="238"/>
                  </a:lnTo>
                  <a:lnTo>
                    <a:pt x="778" y="238"/>
                  </a:lnTo>
                  <a:lnTo>
                    <a:pt x="780" y="234"/>
                  </a:lnTo>
                  <a:lnTo>
                    <a:pt x="780" y="228"/>
                  </a:lnTo>
                  <a:lnTo>
                    <a:pt x="780" y="213"/>
                  </a:lnTo>
                  <a:lnTo>
                    <a:pt x="780" y="209"/>
                  </a:lnTo>
                  <a:lnTo>
                    <a:pt x="782" y="207"/>
                  </a:lnTo>
                  <a:lnTo>
                    <a:pt x="787" y="203"/>
                  </a:lnTo>
                  <a:lnTo>
                    <a:pt x="792" y="203"/>
                  </a:lnTo>
                  <a:lnTo>
                    <a:pt x="796" y="203"/>
                  </a:lnTo>
                  <a:lnTo>
                    <a:pt x="799" y="205"/>
                  </a:lnTo>
                  <a:lnTo>
                    <a:pt x="801" y="209"/>
                  </a:lnTo>
                  <a:lnTo>
                    <a:pt x="806" y="213"/>
                  </a:lnTo>
                  <a:lnTo>
                    <a:pt x="808" y="218"/>
                  </a:lnTo>
                  <a:lnTo>
                    <a:pt x="812" y="222"/>
                  </a:lnTo>
                  <a:lnTo>
                    <a:pt x="817" y="224"/>
                  </a:lnTo>
                  <a:lnTo>
                    <a:pt x="826" y="226"/>
                  </a:lnTo>
                  <a:lnTo>
                    <a:pt x="831" y="224"/>
                  </a:lnTo>
                  <a:lnTo>
                    <a:pt x="836" y="224"/>
                  </a:lnTo>
                  <a:lnTo>
                    <a:pt x="840" y="222"/>
                  </a:lnTo>
                  <a:lnTo>
                    <a:pt x="845" y="218"/>
                  </a:lnTo>
                  <a:lnTo>
                    <a:pt x="852" y="211"/>
                  </a:lnTo>
                  <a:lnTo>
                    <a:pt x="857" y="205"/>
                  </a:lnTo>
                  <a:lnTo>
                    <a:pt x="857" y="191"/>
                  </a:lnTo>
                  <a:lnTo>
                    <a:pt x="854" y="171"/>
                  </a:lnTo>
                  <a:lnTo>
                    <a:pt x="852" y="163"/>
                  </a:lnTo>
                  <a:lnTo>
                    <a:pt x="850" y="159"/>
                  </a:lnTo>
                  <a:lnTo>
                    <a:pt x="843" y="155"/>
                  </a:lnTo>
                  <a:lnTo>
                    <a:pt x="836" y="151"/>
                  </a:lnTo>
                  <a:lnTo>
                    <a:pt x="829" y="145"/>
                  </a:lnTo>
                  <a:lnTo>
                    <a:pt x="824" y="137"/>
                  </a:lnTo>
                  <a:lnTo>
                    <a:pt x="819" y="125"/>
                  </a:lnTo>
                  <a:lnTo>
                    <a:pt x="817" y="104"/>
                  </a:lnTo>
                  <a:lnTo>
                    <a:pt x="815" y="104"/>
                  </a:lnTo>
                  <a:close/>
                </a:path>
              </a:pathLst>
            </a:custGeom>
            <a:solidFill>
              <a:srgbClr val="FAF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Freeform 145"/>
            <p:cNvSpPr>
              <a:spLocks/>
            </p:cNvSpPr>
            <p:nvPr/>
          </p:nvSpPr>
          <p:spPr bwMode="auto">
            <a:xfrm>
              <a:off x="4432162" y="3486781"/>
              <a:ext cx="784484" cy="686203"/>
            </a:xfrm>
            <a:custGeom>
              <a:avLst/>
              <a:gdLst>
                <a:gd name="T0" fmla="*/ 1 w 857"/>
                <a:gd name="T1" fmla="*/ 1 h 682"/>
                <a:gd name="T2" fmla="*/ 1 w 857"/>
                <a:gd name="T3" fmla="*/ 1 h 682"/>
                <a:gd name="T4" fmla="*/ 1 w 857"/>
                <a:gd name="T5" fmla="*/ 1 h 682"/>
                <a:gd name="T6" fmla="*/ 1 w 857"/>
                <a:gd name="T7" fmla="*/ 1 h 682"/>
                <a:gd name="T8" fmla="*/ 1 w 857"/>
                <a:gd name="T9" fmla="*/ 1 h 682"/>
                <a:gd name="T10" fmla="*/ 1 w 857"/>
                <a:gd name="T11" fmla="*/ 1 h 682"/>
                <a:gd name="T12" fmla="*/ 1 w 857"/>
                <a:gd name="T13" fmla="*/ 1 h 682"/>
                <a:gd name="T14" fmla="*/ 1 w 857"/>
                <a:gd name="T15" fmla="*/ 1 h 682"/>
                <a:gd name="T16" fmla="*/ 1 w 857"/>
                <a:gd name="T17" fmla="*/ 1 h 682"/>
                <a:gd name="T18" fmla="*/ 1 w 857"/>
                <a:gd name="T19" fmla="*/ 0 h 682"/>
                <a:gd name="T20" fmla="*/ 1 w 857"/>
                <a:gd name="T21" fmla="*/ 1 h 682"/>
                <a:gd name="T22" fmla="*/ 1 w 857"/>
                <a:gd name="T23" fmla="*/ 1 h 682"/>
                <a:gd name="T24" fmla="*/ 1 w 857"/>
                <a:gd name="T25" fmla="*/ 1 h 682"/>
                <a:gd name="T26" fmla="*/ 1 w 857"/>
                <a:gd name="T27" fmla="*/ 1 h 682"/>
                <a:gd name="T28" fmla="*/ 1 w 857"/>
                <a:gd name="T29" fmla="*/ 1 h 682"/>
                <a:gd name="T30" fmla="*/ 1 w 857"/>
                <a:gd name="T31" fmla="*/ 1 h 682"/>
                <a:gd name="T32" fmla="*/ 1 w 857"/>
                <a:gd name="T33" fmla="*/ 1 h 682"/>
                <a:gd name="T34" fmla="*/ 1 w 857"/>
                <a:gd name="T35" fmla="*/ 1 h 682"/>
                <a:gd name="T36" fmla="*/ 1 w 857"/>
                <a:gd name="T37" fmla="*/ 1 h 682"/>
                <a:gd name="T38" fmla="*/ 1 w 857"/>
                <a:gd name="T39" fmla="*/ 1 h 682"/>
                <a:gd name="T40" fmla="*/ 1 w 857"/>
                <a:gd name="T41" fmla="*/ 1 h 682"/>
                <a:gd name="T42" fmla="*/ 1 w 857"/>
                <a:gd name="T43" fmla="*/ 1 h 682"/>
                <a:gd name="T44" fmla="*/ 1 w 857"/>
                <a:gd name="T45" fmla="*/ 1 h 682"/>
                <a:gd name="T46" fmla="*/ 1 w 857"/>
                <a:gd name="T47" fmla="*/ 1 h 682"/>
                <a:gd name="T48" fmla="*/ 1 w 857"/>
                <a:gd name="T49" fmla="*/ 1 h 682"/>
                <a:gd name="T50" fmla="*/ 1 w 857"/>
                <a:gd name="T51" fmla="*/ 1 h 682"/>
                <a:gd name="T52" fmla="*/ 1 w 857"/>
                <a:gd name="T53" fmla="*/ 1 h 682"/>
                <a:gd name="T54" fmla="*/ 1 w 857"/>
                <a:gd name="T55" fmla="*/ 1 h 682"/>
                <a:gd name="T56" fmla="*/ 1 w 857"/>
                <a:gd name="T57" fmla="*/ 1 h 682"/>
                <a:gd name="T58" fmla="*/ 1 w 857"/>
                <a:gd name="T59" fmla="*/ 1 h 682"/>
                <a:gd name="T60" fmla="*/ 1 w 857"/>
                <a:gd name="T61" fmla="*/ 1 h 682"/>
                <a:gd name="T62" fmla="*/ 1 w 857"/>
                <a:gd name="T63" fmla="*/ 1 h 682"/>
                <a:gd name="T64" fmla="*/ 1 w 857"/>
                <a:gd name="T65" fmla="*/ 1 h 682"/>
                <a:gd name="T66" fmla="*/ 1 w 857"/>
                <a:gd name="T67" fmla="*/ 1 h 682"/>
                <a:gd name="T68" fmla="*/ 1 w 857"/>
                <a:gd name="T69" fmla="*/ 1 h 682"/>
                <a:gd name="T70" fmla="*/ 1 w 857"/>
                <a:gd name="T71" fmla="*/ 1 h 682"/>
                <a:gd name="T72" fmla="*/ 1 w 857"/>
                <a:gd name="T73" fmla="*/ 1 h 682"/>
                <a:gd name="T74" fmla="*/ 1 w 857"/>
                <a:gd name="T75" fmla="*/ 1 h 682"/>
                <a:gd name="T76" fmla="*/ 1 w 857"/>
                <a:gd name="T77" fmla="*/ 1 h 682"/>
                <a:gd name="T78" fmla="*/ 1 w 857"/>
                <a:gd name="T79" fmla="*/ 1 h 682"/>
                <a:gd name="T80" fmla="*/ 1 w 857"/>
                <a:gd name="T81" fmla="*/ 1 h 682"/>
                <a:gd name="T82" fmla="*/ 1 w 857"/>
                <a:gd name="T83" fmla="*/ 1 h 682"/>
                <a:gd name="T84" fmla="*/ 1 w 857"/>
                <a:gd name="T85" fmla="*/ 1 h 682"/>
                <a:gd name="T86" fmla="*/ 1 w 857"/>
                <a:gd name="T87" fmla="*/ 1 h 682"/>
                <a:gd name="T88" fmla="*/ 1 w 857"/>
                <a:gd name="T89" fmla="*/ 1 h 682"/>
                <a:gd name="T90" fmla="*/ 1 w 857"/>
                <a:gd name="T91" fmla="*/ 1 h 682"/>
                <a:gd name="T92" fmla="*/ 1 w 857"/>
                <a:gd name="T93" fmla="*/ 1 h 682"/>
                <a:gd name="T94" fmla="*/ 1 w 857"/>
                <a:gd name="T95" fmla="*/ 1 h 682"/>
                <a:gd name="T96" fmla="*/ 1 w 857"/>
                <a:gd name="T97" fmla="*/ 1 h 682"/>
                <a:gd name="T98" fmla="*/ 1 w 857"/>
                <a:gd name="T99" fmla="*/ 1 h 682"/>
                <a:gd name="T100" fmla="*/ 1 w 857"/>
                <a:gd name="T101" fmla="*/ 1 h 682"/>
                <a:gd name="T102" fmla="*/ 1 w 857"/>
                <a:gd name="T103" fmla="*/ 1 h 682"/>
                <a:gd name="T104" fmla="*/ 1 w 857"/>
                <a:gd name="T105" fmla="*/ 1 h 682"/>
                <a:gd name="T106" fmla="*/ 1 w 857"/>
                <a:gd name="T107" fmla="*/ 1 h 682"/>
                <a:gd name="T108" fmla="*/ 1 w 857"/>
                <a:gd name="T109" fmla="*/ 1 h 682"/>
                <a:gd name="T110" fmla="*/ 1 w 857"/>
                <a:gd name="T111" fmla="*/ 1 h 682"/>
                <a:gd name="T112" fmla="*/ 1 w 857"/>
                <a:gd name="T113" fmla="*/ 1 h 6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682"/>
                <a:gd name="T173" fmla="*/ 857 w 857"/>
                <a:gd name="T174" fmla="*/ 682 h 6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682">
                  <a:moveTo>
                    <a:pt x="815" y="104"/>
                  </a:moveTo>
                  <a:lnTo>
                    <a:pt x="799" y="104"/>
                  </a:lnTo>
                  <a:lnTo>
                    <a:pt x="782" y="104"/>
                  </a:lnTo>
                  <a:lnTo>
                    <a:pt x="768" y="102"/>
                  </a:lnTo>
                  <a:lnTo>
                    <a:pt x="754" y="98"/>
                  </a:lnTo>
                  <a:lnTo>
                    <a:pt x="747" y="102"/>
                  </a:lnTo>
                  <a:lnTo>
                    <a:pt x="740" y="104"/>
                  </a:lnTo>
                  <a:lnTo>
                    <a:pt x="731" y="104"/>
                  </a:lnTo>
                  <a:lnTo>
                    <a:pt x="722" y="104"/>
                  </a:lnTo>
                  <a:lnTo>
                    <a:pt x="712" y="102"/>
                  </a:lnTo>
                  <a:lnTo>
                    <a:pt x="703" y="104"/>
                  </a:lnTo>
                  <a:lnTo>
                    <a:pt x="696" y="106"/>
                  </a:lnTo>
                  <a:lnTo>
                    <a:pt x="687" y="113"/>
                  </a:lnTo>
                  <a:lnTo>
                    <a:pt x="684" y="106"/>
                  </a:lnTo>
                  <a:lnTo>
                    <a:pt x="680" y="102"/>
                  </a:lnTo>
                  <a:lnTo>
                    <a:pt x="675" y="100"/>
                  </a:lnTo>
                  <a:lnTo>
                    <a:pt x="668" y="98"/>
                  </a:lnTo>
                  <a:lnTo>
                    <a:pt x="664" y="104"/>
                  </a:lnTo>
                  <a:lnTo>
                    <a:pt x="657" y="111"/>
                  </a:lnTo>
                  <a:lnTo>
                    <a:pt x="650" y="115"/>
                  </a:lnTo>
                  <a:lnTo>
                    <a:pt x="647" y="125"/>
                  </a:lnTo>
                  <a:lnTo>
                    <a:pt x="638" y="125"/>
                  </a:lnTo>
                  <a:lnTo>
                    <a:pt x="629" y="123"/>
                  </a:lnTo>
                  <a:lnTo>
                    <a:pt x="622" y="121"/>
                  </a:lnTo>
                  <a:lnTo>
                    <a:pt x="612" y="119"/>
                  </a:lnTo>
                  <a:lnTo>
                    <a:pt x="608" y="115"/>
                  </a:lnTo>
                  <a:lnTo>
                    <a:pt x="603" y="109"/>
                  </a:lnTo>
                  <a:lnTo>
                    <a:pt x="601" y="100"/>
                  </a:lnTo>
                  <a:lnTo>
                    <a:pt x="598" y="92"/>
                  </a:lnTo>
                  <a:lnTo>
                    <a:pt x="584" y="92"/>
                  </a:lnTo>
                  <a:lnTo>
                    <a:pt x="575" y="98"/>
                  </a:lnTo>
                  <a:lnTo>
                    <a:pt x="563" y="102"/>
                  </a:lnTo>
                  <a:lnTo>
                    <a:pt x="559" y="102"/>
                  </a:lnTo>
                  <a:lnTo>
                    <a:pt x="554" y="98"/>
                  </a:lnTo>
                  <a:lnTo>
                    <a:pt x="552" y="94"/>
                  </a:lnTo>
                  <a:lnTo>
                    <a:pt x="549" y="88"/>
                  </a:lnTo>
                  <a:lnTo>
                    <a:pt x="545" y="76"/>
                  </a:lnTo>
                  <a:lnTo>
                    <a:pt x="540" y="70"/>
                  </a:lnTo>
                  <a:lnTo>
                    <a:pt x="515" y="64"/>
                  </a:lnTo>
                  <a:lnTo>
                    <a:pt x="489" y="58"/>
                  </a:lnTo>
                  <a:lnTo>
                    <a:pt x="473" y="70"/>
                  </a:lnTo>
                  <a:lnTo>
                    <a:pt x="459" y="82"/>
                  </a:lnTo>
                  <a:lnTo>
                    <a:pt x="438" y="78"/>
                  </a:lnTo>
                  <a:lnTo>
                    <a:pt x="408" y="68"/>
                  </a:lnTo>
                  <a:lnTo>
                    <a:pt x="380" y="56"/>
                  </a:lnTo>
                  <a:lnTo>
                    <a:pt x="368" y="50"/>
                  </a:lnTo>
                  <a:lnTo>
                    <a:pt x="368" y="28"/>
                  </a:lnTo>
                  <a:lnTo>
                    <a:pt x="363" y="0"/>
                  </a:lnTo>
                  <a:lnTo>
                    <a:pt x="356" y="4"/>
                  </a:lnTo>
                  <a:lnTo>
                    <a:pt x="352" y="8"/>
                  </a:lnTo>
                  <a:lnTo>
                    <a:pt x="347" y="14"/>
                  </a:lnTo>
                  <a:lnTo>
                    <a:pt x="345" y="18"/>
                  </a:lnTo>
                  <a:lnTo>
                    <a:pt x="340" y="28"/>
                  </a:lnTo>
                  <a:lnTo>
                    <a:pt x="331" y="42"/>
                  </a:lnTo>
                  <a:lnTo>
                    <a:pt x="312" y="50"/>
                  </a:lnTo>
                  <a:lnTo>
                    <a:pt x="307" y="58"/>
                  </a:lnTo>
                  <a:lnTo>
                    <a:pt x="300" y="64"/>
                  </a:lnTo>
                  <a:lnTo>
                    <a:pt x="291" y="68"/>
                  </a:lnTo>
                  <a:lnTo>
                    <a:pt x="287" y="74"/>
                  </a:lnTo>
                  <a:lnTo>
                    <a:pt x="282" y="78"/>
                  </a:lnTo>
                  <a:lnTo>
                    <a:pt x="280" y="84"/>
                  </a:lnTo>
                  <a:lnTo>
                    <a:pt x="277" y="94"/>
                  </a:lnTo>
                  <a:lnTo>
                    <a:pt x="277" y="104"/>
                  </a:lnTo>
                  <a:lnTo>
                    <a:pt x="277" y="115"/>
                  </a:lnTo>
                  <a:lnTo>
                    <a:pt x="280" y="123"/>
                  </a:lnTo>
                  <a:lnTo>
                    <a:pt x="277" y="129"/>
                  </a:lnTo>
                  <a:lnTo>
                    <a:pt x="273" y="135"/>
                  </a:lnTo>
                  <a:lnTo>
                    <a:pt x="268" y="139"/>
                  </a:lnTo>
                  <a:lnTo>
                    <a:pt x="268" y="147"/>
                  </a:lnTo>
                  <a:lnTo>
                    <a:pt x="266" y="155"/>
                  </a:lnTo>
                  <a:lnTo>
                    <a:pt x="266" y="167"/>
                  </a:lnTo>
                  <a:lnTo>
                    <a:pt x="263" y="179"/>
                  </a:lnTo>
                  <a:lnTo>
                    <a:pt x="261" y="191"/>
                  </a:lnTo>
                  <a:lnTo>
                    <a:pt x="254" y="203"/>
                  </a:lnTo>
                  <a:lnTo>
                    <a:pt x="245" y="213"/>
                  </a:lnTo>
                  <a:lnTo>
                    <a:pt x="228" y="220"/>
                  </a:lnTo>
                  <a:lnTo>
                    <a:pt x="210" y="226"/>
                  </a:lnTo>
                  <a:lnTo>
                    <a:pt x="191" y="240"/>
                  </a:lnTo>
                  <a:lnTo>
                    <a:pt x="179" y="254"/>
                  </a:lnTo>
                  <a:lnTo>
                    <a:pt x="175" y="264"/>
                  </a:lnTo>
                  <a:lnTo>
                    <a:pt x="172" y="272"/>
                  </a:lnTo>
                  <a:lnTo>
                    <a:pt x="170" y="284"/>
                  </a:lnTo>
                  <a:lnTo>
                    <a:pt x="165" y="296"/>
                  </a:lnTo>
                  <a:lnTo>
                    <a:pt x="161" y="302"/>
                  </a:lnTo>
                  <a:lnTo>
                    <a:pt x="154" y="306"/>
                  </a:lnTo>
                  <a:lnTo>
                    <a:pt x="147" y="310"/>
                  </a:lnTo>
                  <a:lnTo>
                    <a:pt x="142" y="310"/>
                  </a:lnTo>
                  <a:lnTo>
                    <a:pt x="131" y="310"/>
                  </a:lnTo>
                  <a:lnTo>
                    <a:pt x="119" y="312"/>
                  </a:lnTo>
                  <a:lnTo>
                    <a:pt x="103" y="324"/>
                  </a:lnTo>
                  <a:lnTo>
                    <a:pt x="93" y="339"/>
                  </a:lnTo>
                  <a:lnTo>
                    <a:pt x="79" y="357"/>
                  </a:lnTo>
                  <a:lnTo>
                    <a:pt x="61" y="387"/>
                  </a:lnTo>
                  <a:lnTo>
                    <a:pt x="58" y="395"/>
                  </a:lnTo>
                  <a:lnTo>
                    <a:pt x="54" y="399"/>
                  </a:lnTo>
                  <a:lnTo>
                    <a:pt x="49" y="401"/>
                  </a:lnTo>
                  <a:lnTo>
                    <a:pt x="42" y="403"/>
                  </a:lnTo>
                  <a:lnTo>
                    <a:pt x="35" y="407"/>
                  </a:lnTo>
                  <a:lnTo>
                    <a:pt x="28" y="413"/>
                  </a:lnTo>
                  <a:lnTo>
                    <a:pt x="24" y="421"/>
                  </a:lnTo>
                  <a:lnTo>
                    <a:pt x="19" y="436"/>
                  </a:lnTo>
                  <a:lnTo>
                    <a:pt x="10" y="450"/>
                  </a:lnTo>
                  <a:lnTo>
                    <a:pt x="0" y="472"/>
                  </a:lnTo>
                  <a:lnTo>
                    <a:pt x="0" y="478"/>
                  </a:lnTo>
                  <a:lnTo>
                    <a:pt x="3" y="484"/>
                  </a:lnTo>
                  <a:lnTo>
                    <a:pt x="7" y="490"/>
                  </a:lnTo>
                  <a:lnTo>
                    <a:pt x="10" y="494"/>
                  </a:lnTo>
                  <a:lnTo>
                    <a:pt x="14" y="500"/>
                  </a:lnTo>
                  <a:lnTo>
                    <a:pt x="17" y="506"/>
                  </a:lnTo>
                  <a:lnTo>
                    <a:pt x="17" y="516"/>
                  </a:lnTo>
                  <a:lnTo>
                    <a:pt x="14" y="526"/>
                  </a:lnTo>
                  <a:lnTo>
                    <a:pt x="10" y="534"/>
                  </a:lnTo>
                  <a:lnTo>
                    <a:pt x="7" y="542"/>
                  </a:lnTo>
                  <a:lnTo>
                    <a:pt x="7" y="549"/>
                  </a:lnTo>
                  <a:lnTo>
                    <a:pt x="7" y="553"/>
                  </a:lnTo>
                  <a:lnTo>
                    <a:pt x="10" y="557"/>
                  </a:lnTo>
                  <a:lnTo>
                    <a:pt x="12" y="559"/>
                  </a:lnTo>
                  <a:lnTo>
                    <a:pt x="17" y="561"/>
                  </a:lnTo>
                  <a:lnTo>
                    <a:pt x="21" y="561"/>
                  </a:lnTo>
                  <a:lnTo>
                    <a:pt x="30" y="563"/>
                  </a:lnTo>
                  <a:lnTo>
                    <a:pt x="40" y="565"/>
                  </a:lnTo>
                  <a:lnTo>
                    <a:pt x="47" y="565"/>
                  </a:lnTo>
                  <a:lnTo>
                    <a:pt x="49" y="569"/>
                  </a:lnTo>
                  <a:lnTo>
                    <a:pt x="42" y="579"/>
                  </a:lnTo>
                  <a:lnTo>
                    <a:pt x="33" y="587"/>
                  </a:lnTo>
                  <a:lnTo>
                    <a:pt x="33" y="593"/>
                  </a:lnTo>
                  <a:lnTo>
                    <a:pt x="37" y="595"/>
                  </a:lnTo>
                  <a:lnTo>
                    <a:pt x="44" y="599"/>
                  </a:lnTo>
                  <a:lnTo>
                    <a:pt x="54" y="599"/>
                  </a:lnTo>
                  <a:lnTo>
                    <a:pt x="75" y="603"/>
                  </a:lnTo>
                  <a:lnTo>
                    <a:pt x="93" y="607"/>
                  </a:lnTo>
                  <a:lnTo>
                    <a:pt x="112" y="615"/>
                  </a:lnTo>
                  <a:lnTo>
                    <a:pt x="140" y="633"/>
                  </a:lnTo>
                  <a:lnTo>
                    <a:pt x="177" y="643"/>
                  </a:lnTo>
                  <a:lnTo>
                    <a:pt x="210" y="654"/>
                  </a:lnTo>
                  <a:lnTo>
                    <a:pt x="235" y="666"/>
                  </a:lnTo>
                  <a:lnTo>
                    <a:pt x="263" y="682"/>
                  </a:lnTo>
                  <a:lnTo>
                    <a:pt x="270" y="666"/>
                  </a:lnTo>
                  <a:lnTo>
                    <a:pt x="277" y="658"/>
                  </a:lnTo>
                  <a:lnTo>
                    <a:pt x="284" y="651"/>
                  </a:lnTo>
                  <a:lnTo>
                    <a:pt x="291" y="649"/>
                  </a:lnTo>
                  <a:lnTo>
                    <a:pt x="298" y="649"/>
                  </a:lnTo>
                  <a:lnTo>
                    <a:pt x="303" y="647"/>
                  </a:lnTo>
                  <a:lnTo>
                    <a:pt x="307" y="645"/>
                  </a:lnTo>
                  <a:lnTo>
                    <a:pt x="314" y="639"/>
                  </a:lnTo>
                  <a:lnTo>
                    <a:pt x="324" y="613"/>
                  </a:lnTo>
                  <a:lnTo>
                    <a:pt x="331" y="609"/>
                  </a:lnTo>
                  <a:lnTo>
                    <a:pt x="335" y="605"/>
                  </a:lnTo>
                  <a:lnTo>
                    <a:pt x="342" y="603"/>
                  </a:lnTo>
                  <a:lnTo>
                    <a:pt x="349" y="601"/>
                  </a:lnTo>
                  <a:lnTo>
                    <a:pt x="359" y="601"/>
                  </a:lnTo>
                  <a:lnTo>
                    <a:pt x="366" y="601"/>
                  </a:lnTo>
                  <a:lnTo>
                    <a:pt x="380" y="601"/>
                  </a:lnTo>
                  <a:lnTo>
                    <a:pt x="391" y="599"/>
                  </a:lnTo>
                  <a:lnTo>
                    <a:pt x="403" y="597"/>
                  </a:lnTo>
                  <a:lnTo>
                    <a:pt x="412" y="593"/>
                  </a:lnTo>
                  <a:lnTo>
                    <a:pt x="419" y="587"/>
                  </a:lnTo>
                  <a:lnTo>
                    <a:pt x="424" y="587"/>
                  </a:lnTo>
                  <a:lnTo>
                    <a:pt x="428" y="587"/>
                  </a:lnTo>
                  <a:lnTo>
                    <a:pt x="431" y="591"/>
                  </a:lnTo>
                  <a:lnTo>
                    <a:pt x="435" y="597"/>
                  </a:lnTo>
                  <a:lnTo>
                    <a:pt x="442" y="599"/>
                  </a:lnTo>
                  <a:lnTo>
                    <a:pt x="449" y="597"/>
                  </a:lnTo>
                  <a:lnTo>
                    <a:pt x="454" y="593"/>
                  </a:lnTo>
                  <a:lnTo>
                    <a:pt x="456" y="585"/>
                  </a:lnTo>
                  <a:lnTo>
                    <a:pt x="461" y="579"/>
                  </a:lnTo>
                  <a:lnTo>
                    <a:pt x="466" y="577"/>
                  </a:lnTo>
                  <a:lnTo>
                    <a:pt x="470" y="575"/>
                  </a:lnTo>
                  <a:lnTo>
                    <a:pt x="477" y="573"/>
                  </a:lnTo>
                  <a:lnTo>
                    <a:pt x="482" y="573"/>
                  </a:lnTo>
                  <a:lnTo>
                    <a:pt x="494" y="573"/>
                  </a:lnTo>
                  <a:lnTo>
                    <a:pt x="498" y="573"/>
                  </a:lnTo>
                  <a:lnTo>
                    <a:pt x="526" y="573"/>
                  </a:lnTo>
                  <a:lnTo>
                    <a:pt x="563" y="573"/>
                  </a:lnTo>
                  <a:lnTo>
                    <a:pt x="587" y="579"/>
                  </a:lnTo>
                  <a:lnTo>
                    <a:pt x="610" y="585"/>
                  </a:lnTo>
                  <a:lnTo>
                    <a:pt x="622" y="585"/>
                  </a:lnTo>
                  <a:lnTo>
                    <a:pt x="631" y="583"/>
                  </a:lnTo>
                  <a:lnTo>
                    <a:pt x="638" y="579"/>
                  </a:lnTo>
                  <a:lnTo>
                    <a:pt x="643" y="575"/>
                  </a:lnTo>
                  <a:lnTo>
                    <a:pt x="650" y="565"/>
                  </a:lnTo>
                  <a:lnTo>
                    <a:pt x="659" y="559"/>
                  </a:lnTo>
                  <a:lnTo>
                    <a:pt x="671" y="557"/>
                  </a:lnTo>
                  <a:lnTo>
                    <a:pt x="680" y="553"/>
                  </a:lnTo>
                  <a:lnTo>
                    <a:pt x="682" y="547"/>
                  </a:lnTo>
                  <a:lnTo>
                    <a:pt x="684" y="540"/>
                  </a:lnTo>
                  <a:lnTo>
                    <a:pt x="682" y="530"/>
                  </a:lnTo>
                  <a:lnTo>
                    <a:pt x="680" y="526"/>
                  </a:lnTo>
                  <a:lnTo>
                    <a:pt x="682" y="518"/>
                  </a:lnTo>
                  <a:lnTo>
                    <a:pt x="684" y="510"/>
                  </a:lnTo>
                  <a:lnTo>
                    <a:pt x="687" y="502"/>
                  </a:lnTo>
                  <a:lnTo>
                    <a:pt x="684" y="494"/>
                  </a:lnTo>
                  <a:lnTo>
                    <a:pt x="678" y="490"/>
                  </a:lnTo>
                  <a:lnTo>
                    <a:pt x="666" y="490"/>
                  </a:lnTo>
                  <a:lnTo>
                    <a:pt x="661" y="488"/>
                  </a:lnTo>
                  <a:lnTo>
                    <a:pt x="659" y="486"/>
                  </a:lnTo>
                  <a:lnTo>
                    <a:pt x="657" y="482"/>
                  </a:lnTo>
                  <a:lnTo>
                    <a:pt x="659" y="474"/>
                  </a:lnTo>
                  <a:lnTo>
                    <a:pt x="668" y="466"/>
                  </a:lnTo>
                  <a:lnTo>
                    <a:pt x="682" y="458"/>
                  </a:lnTo>
                  <a:lnTo>
                    <a:pt x="687" y="452"/>
                  </a:lnTo>
                  <a:lnTo>
                    <a:pt x="691" y="446"/>
                  </a:lnTo>
                  <a:lnTo>
                    <a:pt x="696" y="438"/>
                  </a:lnTo>
                  <a:lnTo>
                    <a:pt x="698" y="429"/>
                  </a:lnTo>
                  <a:lnTo>
                    <a:pt x="698" y="419"/>
                  </a:lnTo>
                  <a:lnTo>
                    <a:pt x="696" y="411"/>
                  </a:lnTo>
                  <a:lnTo>
                    <a:pt x="691" y="403"/>
                  </a:lnTo>
                  <a:lnTo>
                    <a:pt x="684" y="399"/>
                  </a:lnTo>
                  <a:lnTo>
                    <a:pt x="680" y="395"/>
                  </a:lnTo>
                  <a:lnTo>
                    <a:pt x="675" y="391"/>
                  </a:lnTo>
                  <a:lnTo>
                    <a:pt x="673" y="387"/>
                  </a:lnTo>
                  <a:lnTo>
                    <a:pt x="671" y="383"/>
                  </a:lnTo>
                  <a:lnTo>
                    <a:pt x="673" y="375"/>
                  </a:lnTo>
                  <a:lnTo>
                    <a:pt x="680" y="367"/>
                  </a:lnTo>
                  <a:lnTo>
                    <a:pt x="682" y="363"/>
                  </a:lnTo>
                  <a:lnTo>
                    <a:pt x="687" y="359"/>
                  </a:lnTo>
                  <a:lnTo>
                    <a:pt x="687" y="353"/>
                  </a:lnTo>
                  <a:lnTo>
                    <a:pt x="687" y="345"/>
                  </a:lnTo>
                  <a:lnTo>
                    <a:pt x="687" y="341"/>
                  </a:lnTo>
                  <a:lnTo>
                    <a:pt x="687" y="337"/>
                  </a:lnTo>
                  <a:lnTo>
                    <a:pt x="689" y="333"/>
                  </a:lnTo>
                  <a:lnTo>
                    <a:pt x="691" y="331"/>
                  </a:lnTo>
                  <a:lnTo>
                    <a:pt x="698" y="329"/>
                  </a:lnTo>
                  <a:lnTo>
                    <a:pt x="708" y="327"/>
                  </a:lnTo>
                  <a:lnTo>
                    <a:pt x="717" y="327"/>
                  </a:lnTo>
                  <a:lnTo>
                    <a:pt x="726" y="327"/>
                  </a:lnTo>
                  <a:lnTo>
                    <a:pt x="733" y="324"/>
                  </a:lnTo>
                  <a:lnTo>
                    <a:pt x="738" y="320"/>
                  </a:lnTo>
                  <a:lnTo>
                    <a:pt x="740" y="308"/>
                  </a:lnTo>
                  <a:lnTo>
                    <a:pt x="738" y="300"/>
                  </a:lnTo>
                  <a:lnTo>
                    <a:pt x="733" y="290"/>
                  </a:lnTo>
                  <a:lnTo>
                    <a:pt x="731" y="282"/>
                  </a:lnTo>
                  <a:lnTo>
                    <a:pt x="736" y="272"/>
                  </a:lnTo>
                  <a:lnTo>
                    <a:pt x="740" y="262"/>
                  </a:lnTo>
                  <a:lnTo>
                    <a:pt x="740" y="252"/>
                  </a:lnTo>
                  <a:lnTo>
                    <a:pt x="738" y="244"/>
                  </a:lnTo>
                  <a:lnTo>
                    <a:pt x="743" y="240"/>
                  </a:lnTo>
                  <a:lnTo>
                    <a:pt x="745" y="236"/>
                  </a:lnTo>
                  <a:lnTo>
                    <a:pt x="750" y="234"/>
                  </a:lnTo>
                  <a:lnTo>
                    <a:pt x="754" y="234"/>
                  </a:lnTo>
                  <a:lnTo>
                    <a:pt x="761" y="236"/>
                  </a:lnTo>
                  <a:lnTo>
                    <a:pt x="768" y="238"/>
                  </a:lnTo>
                  <a:lnTo>
                    <a:pt x="771" y="238"/>
                  </a:lnTo>
                  <a:lnTo>
                    <a:pt x="775" y="238"/>
                  </a:lnTo>
                  <a:lnTo>
                    <a:pt x="778" y="238"/>
                  </a:lnTo>
                  <a:lnTo>
                    <a:pt x="780" y="234"/>
                  </a:lnTo>
                  <a:lnTo>
                    <a:pt x="780" y="228"/>
                  </a:lnTo>
                  <a:lnTo>
                    <a:pt x="780" y="213"/>
                  </a:lnTo>
                  <a:lnTo>
                    <a:pt x="780" y="209"/>
                  </a:lnTo>
                  <a:lnTo>
                    <a:pt x="782" y="207"/>
                  </a:lnTo>
                  <a:lnTo>
                    <a:pt x="787" y="203"/>
                  </a:lnTo>
                  <a:lnTo>
                    <a:pt x="792" y="203"/>
                  </a:lnTo>
                  <a:lnTo>
                    <a:pt x="796" y="203"/>
                  </a:lnTo>
                  <a:lnTo>
                    <a:pt x="799" y="205"/>
                  </a:lnTo>
                  <a:lnTo>
                    <a:pt x="801" y="209"/>
                  </a:lnTo>
                  <a:lnTo>
                    <a:pt x="806" y="213"/>
                  </a:lnTo>
                  <a:lnTo>
                    <a:pt x="808" y="218"/>
                  </a:lnTo>
                  <a:lnTo>
                    <a:pt x="812" y="222"/>
                  </a:lnTo>
                  <a:lnTo>
                    <a:pt x="817" y="224"/>
                  </a:lnTo>
                  <a:lnTo>
                    <a:pt x="826" y="226"/>
                  </a:lnTo>
                  <a:lnTo>
                    <a:pt x="831" y="224"/>
                  </a:lnTo>
                  <a:lnTo>
                    <a:pt x="836" y="224"/>
                  </a:lnTo>
                  <a:lnTo>
                    <a:pt x="840" y="222"/>
                  </a:lnTo>
                  <a:lnTo>
                    <a:pt x="845" y="218"/>
                  </a:lnTo>
                  <a:lnTo>
                    <a:pt x="852" y="211"/>
                  </a:lnTo>
                  <a:lnTo>
                    <a:pt x="857" y="205"/>
                  </a:lnTo>
                  <a:lnTo>
                    <a:pt x="857" y="191"/>
                  </a:lnTo>
                  <a:lnTo>
                    <a:pt x="854" y="171"/>
                  </a:lnTo>
                  <a:lnTo>
                    <a:pt x="852" y="163"/>
                  </a:lnTo>
                  <a:lnTo>
                    <a:pt x="850" y="159"/>
                  </a:lnTo>
                  <a:lnTo>
                    <a:pt x="843" y="155"/>
                  </a:lnTo>
                  <a:lnTo>
                    <a:pt x="836" y="151"/>
                  </a:lnTo>
                  <a:lnTo>
                    <a:pt x="829" y="145"/>
                  </a:lnTo>
                  <a:lnTo>
                    <a:pt x="824" y="137"/>
                  </a:lnTo>
                  <a:lnTo>
                    <a:pt x="819" y="125"/>
                  </a:lnTo>
                  <a:lnTo>
                    <a:pt x="817" y="104"/>
                  </a:lnTo>
                  <a:lnTo>
                    <a:pt x="815" y="104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Line 146"/>
            <p:cNvSpPr>
              <a:spLocks noChangeShapeType="1"/>
            </p:cNvSpPr>
            <p:nvPr/>
          </p:nvSpPr>
          <p:spPr bwMode="auto">
            <a:xfrm>
              <a:off x="5426038" y="2453747"/>
              <a:ext cx="2949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Line 147"/>
            <p:cNvSpPr>
              <a:spLocks noChangeShapeType="1"/>
            </p:cNvSpPr>
            <p:nvPr/>
          </p:nvSpPr>
          <p:spPr bwMode="auto">
            <a:xfrm>
              <a:off x="4778692" y="2125563"/>
              <a:ext cx="1475" cy="0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Line 148"/>
            <p:cNvSpPr>
              <a:spLocks noChangeShapeType="1"/>
            </p:cNvSpPr>
            <p:nvPr/>
          </p:nvSpPr>
          <p:spPr bwMode="auto">
            <a:xfrm>
              <a:off x="4758047" y="2106916"/>
              <a:ext cx="0" cy="0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Line 149"/>
            <p:cNvSpPr>
              <a:spLocks noChangeShapeType="1"/>
            </p:cNvSpPr>
            <p:nvPr/>
          </p:nvSpPr>
          <p:spPr bwMode="auto">
            <a:xfrm>
              <a:off x="4640080" y="2216933"/>
              <a:ext cx="0" cy="0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Line 150"/>
            <p:cNvSpPr>
              <a:spLocks noChangeShapeType="1"/>
            </p:cNvSpPr>
            <p:nvPr/>
          </p:nvSpPr>
          <p:spPr bwMode="auto">
            <a:xfrm>
              <a:off x="4690216" y="2164721"/>
              <a:ext cx="0" cy="0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Line 151"/>
            <p:cNvSpPr>
              <a:spLocks noChangeShapeType="1"/>
            </p:cNvSpPr>
            <p:nvPr/>
          </p:nvSpPr>
          <p:spPr bwMode="auto">
            <a:xfrm>
              <a:off x="4676945" y="2222527"/>
              <a:ext cx="0" cy="0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Line 152"/>
            <p:cNvSpPr>
              <a:spLocks noChangeShapeType="1"/>
            </p:cNvSpPr>
            <p:nvPr/>
          </p:nvSpPr>
          <p:spPr bwMode="auto">
            <a:xfrm>
              <a:off x="4671046" y="2250497"/>
              <a:ext cx="1475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Line 153"/>
            <p:cNvSpPr>
              <a:spLocks noChangeShapeType="1"/>
            </p:cNvSpPr>
            <p:nvPr/>
          </p:nvSpPr>
          <p:spPr bwMode="auto">
            <a:xfrm>
              <a:off x="4657775" y="2188962"/>
              <a:ext cx="1475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Line 154"/>
            <p:cNvSpPr>
              <a:spLocks noChangeShapeType="1"/>
            </p:cNvSpPr>
            <p:nvPr/>
          </p:nvSpPr>
          <p:spPr bwMode="auto">
            <a:xfrm>
              <a:off x="4732979" y="2147939"/>
              <a:ext cx="0" cy="3729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Line 155"/>
            <p:cNvSpPr>
              <a:spLocks noChangeShapeType="1"/>
            </p:cNvSpPr>
            <p:nvPr/>
          </p:nvSpPr>
          <p:spPr bwMode="auto">
            <a:xfrm>
              <a:off x="4747725" y="1918583"/>
              <a:ext cx="1475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Line 156"/>
            <p:cNvSpPr>
              <a:spLocks noChangeShapeType="1"/>
            </p:cNvSpPr>
            <p:nvPr/>
          </p:nvSpPr>
          <p:spPr bwMode="auto">
            <a:xfrm>
              <a:off x="5334613" y="4586944"/>
              <a:ext cx="0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Line 157"/>
            <p:cNvSpPr>
              <a:spLocks noChangeShapeType="1"/>
            </p:cNvSpPr>
            <p:nvPr/>
          </p:nvSpPr>
          <p:spPr bwMode="auto">
            <a:xfrm flipV="1">
              <a:off x="5477649" y="4547786"/>
              <a:ext cx="4424" cy="24241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158"/>
            <p:cNvSpPr>
              <a:spLocks noChangeShapeType="1"/>
            </p:cNvSpPr>
            <p:nvPr/>
          </p:nvSpPr>
          <p:spPr bwMode="auto">
            <a:xfrm flipH="1">
              <a:off x="3368980" y="1946554"/>
              <a:ext cx="14746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59"/>
            <p:cNvSpPr>
              <a:spLocks noChangeArrowheads="1"/>
            </p:cNvSpPr>
            <p:nvPr/>
          </p:nvSpPr>
          <p:spPr bwMode="auto">
            <a:xfrm>
              <a:off x="4976125" y="3842936"/>
              <a:ext cx="224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pt-BR" sz="1000" dirty="0" smtClean="0">
                  <a:solidFill>
                    <a:prstClr val="black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hardMod BT" pitchFamily="18" charset="0"/>
                <a:cs typeface="Arial" pitchFamily="34" charset="0"/>
              </a:endParaRPr>
            </a:p>
          </p:txBody>
        </p:sp>
        <p:sp>
          <p:nvSpPr>
            <p:cNvPr id="150" name="Freeform 160"/>
            <p:cNvSpPr>
              <a:spLocks/>
            </p:cNvSpPr>
            <p:nvPr/>
          </p:nvSpPr>
          <p:spPr bwMode="auto">
            <a:xfrm>
              <a:off x="4968914" y="3764619"/>
              <a:ext cx="128290" cy="63399"/>
            </a:xfrm>
            <a:custGeom>
              <a:avLst/>
              <a:gdLst>
                <a:gd name="T0" fmla="*/ 0 w 144"/>
                <a:gd name="T1" fmla="*/ 1 h 65"/>
                <a:gd name="T2" fmla="*/ 0 w 144"/>
                <a:gd name="T3" fmla="*/ 1 h 65"/>
                <a:gd name="T4" fmla="*/ 1 w 144"/>
                <a:gd name="T5" fmla="*/ 1 h 65"/>
                <a:gd name="T6" fmla="*/ 1 w 144"/>
                <a:gd name="T7" fmla="*/ 1 h 65"/>
                <a:gd name="T8" fmla="*/ 1 w 144"/>
                <a:gd name="T9" fmla="*/ 1 h 65"/>
                <a:gd name="T10" fmla="*/ 0 w 144"/>
                <a:gd name="T11" fmla="*/ 1 h 65"/>
                <a:gd name="T12" fmla="*/ 1 w 144"/>
                <a:gd name="T13" fmla="*/ 1 h 65"/>
                <a:gd name="T14" fmla="*/ 0 w 144"/>
                <a:gd name="T15" fmla="*/ 0 h 65"/>
                <a:gd name="T16" fmla="*/ 1 w 144"/>
                <a:gd name="T17" fmla="*/ 0 h 65"/>
                <a:gd name="T18" fmla="*/ 1 w 144"/>
                <a:gd name="T19" fmla="*/ 1 h 65"/>
                <a:gd name="T20" fmla="*/ 1 w 144"/>
                <a:gd name="T21" fmla="*/ 1 h 65"/>
                <a:gd name="T22" fmla="*/ 1 w 144"/>
                <a:gd name="T23" fmla="*/ 1 h 65"/>
                <a:gd name="T24" fmla="*/ 1 w 144"/>
                <a:gd name="T25" fmla="*/ 1 h 65"/>
                <a:gd name="T26" fmla="*/ 1 w 144"/>
                <a:gd name="T27" fmla="*/ 1 h 65"/>
                <a:gd name="T28" fmla="*/ 1 w 144"/>
                <a:gd name="T29" fmla="*/ 1 h 65"/>
                <a:gd name="T30" fmla="*/ 0 w 144"/>
                <a:gd name="T31" fmla="*/ 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"/>
                <a:gd name="T49" fmla="*/ 0 h 65"/>
                <a:gd name="T50" fmla="*/ 144 w 144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" h="65">
                  <a:moveTo>
                    <a:pt x="0" y="63"/>
                  </a:moveTo>
                  <a:lnTo>
                    <a:pt x="0" y="48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5" y="32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131" y="8"/>
                  </a:lnTo>
                  <a:lnTo>
                    <a:pt x="135" y="14"/>
                  </a:lnTo>
                  <a:lnTo>
                    <a:pt x="133" y="22"/>
                  </a:lnTo>
                  <a:lnTo>
                    <a:pt x="128" y="30"/>
                  </a:lnTo>
                  <a:lnTo>
                    <a:pt x="135" y="48"/>
                  </a:lnTo>
                  <a:lnTo>
                    <a:pt x="144" y="6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C4D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Freeform 161"/>
            <p:cNvSpPr>
              <a:spLocks/>
            </p:cNvSpPr>
            <p:nvPr/>
          </p:nvSpPr>
          <p:spPr bwMode="auto">
            <a:xfrm>
              <a:off x="4968914" y="3764619"/>
              <a:ext cx="128290" cy="63399"/>
            </a:xfrm>
            <a:custGeom>
              <a:avLst/>
              <a:gdLst>
                <a:gd name="T0" fmla="*/ 0 w 144"/>
                <a:gd name="T1" fmla="*/ 1 h 65"/>
                <a:gd name="T2" fmla="*/ 0 w 144"/>
                <a:gd name="T3" fmla="*/ 1 h 65"/>
                <a:gd name="T4" fmla="*/ 0 w 144"/>
                <a:gd name="T5" fmla="*/ 1 h 65"/>
                <a:gd name="T6" fmla="*/ 1 w 144"/>
                <a:gd name="T7" fmla="*/ 1 h 65"/>
                <a:gd name="T8" fmla="*/ 1 w 144"/>
                <a:gd name="T9" fmla="*/ 1 h 65"/>
                <a:gd name="T10" fmla="*/ 1 w 144"/>
                <a:gd name="T11" fmla="*/ 1 h 65"/>
                <a:gd name="T12" fmla="*/ 0 w 144"/>
                <a:gd name="T13" fmla="*/ 1 h 65"/>
                <a:gd name="T14" fmla="*/ 1 w 144"/>
                <a:gd name="T15" fmla="*/ 1 h 65"/>
                <a:gd name="T16" fmla="*/ 0 w 144"/>
                <a:gd name="T17" fmla="*/ 0 h 65"/>
                <a:gd name="T18" fmla="*/ 0 w 144"/>
                <a:gd name="T19" fmla="*/ 0 h 65"/>
                <a:gd name="T20" fmla="*/ 1 w 144"/>
                <a:gd name="T21" fmla="*/ 0 h 65"/>
                <a:gd name="T22" fmla="*/ 1 w 144"/>
                <a:gd name="T23" fmla="*/ 0 h 65"/>
                <a:gd name="T24" fmla="*/ 1 w 144"/>
                <a:gd name="T25" fmla="*/ 1 h 65"/>
                <a:gd name="T26" fmla="*/ 1 w 144"/>
                <a:gd name="T27" fmla="*/ 1 h 65"/>
                <a:gd name="T28" fmla="*/ 1 w 144"/>
                <a:gd name="T29" fmla="*/ 1 h 65"/>
                <a:gd name="T30" fmla="*/ 1 w 144"/>
                <a:gd name="T31" fmla="*/ 1 h 65"/>
                <a:gd name="T32" fmla="*/ 1 w 144"/>
                <a:gd name="T33" fmla="*/ 1 h 65"/>
                <a:gd name="T34" fmla="*/ 1 w 144"/>
                <a:gd name="T35" fmla="*/ 1 h 65"/>
                <a:gd name="T36" fmla="*/ 1 w 144"/>
                <a:gd name="T37" fmla="*/ 1 h 65"/>
                <a:gd name="T38" fmla="*/ 0 w 144"/>
                <a:gd name="T39" fmla="*/ 1 h 65"/>
                <a:gd name="T40" fmla="*/ 0 w 144"/>
                <a:gd name="T41" fmla="*/ 1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65"/>
                <a:gd name="T65" fmla="*/ 144 w 144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65">
                  <a:moveTo>
                    <a:pt x="0" y="63"/>
                  </a:moveTo>
                  <a:lnTo>
                    <a:pt x="0" y="48"/>
                  </a:lnTo>
                  <a:lnTo>
                    <a:pt x="5" y="44"/>
                  </a:lnTo>
                  <a:lnTo>
                    <a:pt x="7" y="40"/>
                  </a:lnTo>
                  <a:lnTo>
                    <a:pt x="5" y="32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131" y="8"/>
                  </a:lnTo>
                  <a:lnTo>
                    <a:pt x="135" y="14"/>
                  </a:lnTo>
                  <a:lnTo>
                    <a:pt x="133" y="22"/>
                  </a:lnTo>
                  <a:lnTo>
                    <a:pt x="128" y="30"/>
                  </a:lnTo>
                  <a:lnTo>
                    <a:pt x="135" y="48"/>
                  </a:lnTo>
                  <a:lnTo>
                    <a:pt x="144" y="65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Freeform 162"/>
            <p:cNvSpPr>
              <a:spLocks/>
            </p:cNvSpPr>
            <p:nvPr/>
          </p:nvSpPr>
          <p:spPr bwMode="auto">
            <a:xfrm>
              <a:off x="4983660" y="3766484"/>
              <a:ext cx="60458" cy="59670"/>
            </a:xfrm>
            <a:custGeom>
              <a:avLst/>
              <a:gdLst>
                <a:gd name="T0" fmla="*/ 1 w 67"/>
                <a:gd name="T1" fmla="*/ 1 h 59"/>
                <a:gd name="T2" fmla="*/ 1 w 67"/>
                <a:gd name="T3" fmla="*/ 1 h 59"/>
                <a:gd name="T4" fmla="*/ 1 w 67"/>
                <a:gd name="T5" fmla="*/ 1 h 59"/>
                <a:gd name="T6" fmla="*/ 1 w 67"/>
                <a:gd name="T7" fmla="*/ 1 h 59"/>
                <a:gd name="T8" fmla="*/ 1 w 67"/>
                <a:gd name="T9" fmla="*/ 1 h 59"/>
                <a:gd name="T10" fmla="*/ 1 w 67"/>
                <a:gd name="T11" fmla="*/ 1 h 59"/>
                <a:gd name="T12" fmla="*/ 1 w 67"/>
                <a:gd name="T13" fmla="*/ 1 h 59"/>
                <a:gd name="T14" fmla="*/ 1 w 67"/>
                <a:gd name="T15" fmla="*/ 1 h 59"/>
                <a:gd name="T16" fmla="*/ 1 w 67"/>
                <a:gd name="T17" fmla="*/ 1 h 59"/>
                <a:gd name="T18" fmla="*/ 1 w 67"/>
                <a:gd name="T19" fmla="*/ 1 h 59"/>
                <a:gd name="T20" fmla="*/ 1 w 67"/>
                <a:gd name="T21" fmla="*/ 1 h 59"/>
                <a:gd name="T22" fmla="*/ 1 w 67"/>
                <a:gd name="T23" fmla="*/ 1 h 59"/>
                <a:gd name="T24" fmla="*/ 1 w 67"/>
                <a:gd name="T25" fmla="*/ 1 h 59"/>
                <a:gd name="T26" fmla="*/ 1 w 67"/>
                <a:gd name="T27" fmla="*/ 1 h 59"/>
                <a:gd name="T28" fmla="*/ 1 w 67"/>
                <a:gd name="T29" fmla="*/ 1 h 59"/>
                <a:gd name="T30" fmla="*/ 1 w 67"/>
                <a:gd name="T31" fmla="*/ 0 h 59"/>
                <a:gd name="T32" fmla="*/ 1 w 67"/>
                <a:gd name="T33" fmla="*/ 0 h 59"/>
                <a:gd name="T34" fmla="*/ 1 w 67"/>
                <a:gd name="T35" fmla="*/ 0 h 59"/>
                <a:gd name="T36" fmla="*/ 1 w 67"/>
                <a:gd name="T37" fmla="*/ 1 h 59"/>
                <a:gd name="T38" fmla="*/ 1 w 67"/>
                <a:gd name="T39" fmla="*/ 1 h 59"/>
                <a:gd name="T40" fmla="*/ 1 w 67"/>
                <a:gd name="T41" fmla="*/ 1 h 59"/>
                <a:gd name="T42" fmla="*/ 1 w 67"/>
                <a:gd name="T43" fmla="*/ 1 h 59"/>
                <a:gd name="T44" fmla="*/ 1 w 67"/>
                <a:gd name="T45" fmla="*/ 1 h 59"/>
                <a:gd name="T46" fmla="*/ 0 w 67"/>
                <a:gd name="T47" fmla="*/ 1 h 59"/>
                <a:gd name="T48" fmla="*/ 0 w 67"/>
                <a:gd name="T49" fmla="*/ 1 h 59"/>
                <a:gd name="T50" fmla="*/ 0 w 67"/>
                <a:gd name="T51" fmla="*/ 1 h 59"/>
                <a:gd name="T52" fmla="*/ 1 w 67"/>
                <a:gd name="T53" fmla="*/ 1 h 59"/>
                <a:gd name="T54" fmla="*/ 1 w 67"/>
                <a:gd name="T55" fmla="*/ 1 h 59"/>
                <a:gd name="T56" fmla="*/ 1 w 67"/>
                <a:gd name="T57" fmla="*/ 1 h 59"/>
                <a:gd name="T58" fmla="*/ 1 w 67"/>
                <a:gd name="T59" fmla="*/ 1 h 59"/>
                <a:gd name="T60" fmla="*/ 1 w 67"/>
                <a:gd name="T61" fmla="*/ 1 h 59"/>
                <a:gd name="T62" fmla="*/ 1 w 67"/>
                <a:gd name="T63" fmla="*/ 1 h 59"/>
                <a:gd name="T64" fmla="*/ 1 w 67"/>
                <a:gd name="T65" fmla="*/ 1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"/>
                <a:gd name="T100" fmla="*/ 0 h 59"/>
                <a:gd name="T101" fmla="*/ 67 w 67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" h="59">
                  <a:moveTo>
                    <a:pt x="35" y="59"/>
                  </a:moveTo>
                  <a:lnTo>
                    <a:pt x="42" y="59"/>
                  </a:lnTo>
                  <a:lnTo>
                    <a:pt x="49" y="57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67" y="24"/>
                  </a:lnTo>
                  <a:lnTo>
                    <a:pt x="65" y="18"/>
                  </a:lnTo>
                  <a:lnTo>
                    <a:pt x="63" y="14"/>
                  </a:lnTo>
                  <a:lnTo>
                    <a:pt x="58" y="8"/>
                  </a:lnTo>
                  <a:lnTo>
                    <a:pt x="53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9" y="8"/>
                  </a:lnTo>
                  <a:lnTo>
                    <a:pt x="7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7" y="46"/>
                  </a:lnTo>
                  <a:lnTo>
                    <a:pt x="9" y="51"/>
                  </a:lnTo>
                  <a:lnTo>
                    <a:pt x="16" y="55"/>
                  </a:lnTo>
                  <a:lnTo>
                    <a:pt x="21" y="57"/>
                  </a:lnTo>
                  <a:lnTo>
                    <a:pt x="28" y="59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Freeform 163"/>
            <p:cNvSpPr>
              <a:spLocks/>
            </p:cNvSpPr>
            <p:nvPr/>
          </p:nvSpPr>
          <p:spPr bwMode="auto">
            <a:xfrm>
              <a:off x="4983660" y="3766484"/>
              <a:ext cx="60458" cy="59670"/>
            </a:xfrm>
            <a:custGeom>
              <a:avLst/>
              <a:gdLst>
                <a:gd name="T0" fmla="*/ 1 w 67"/>
                <a:gd name="T1" fmla="*/ 1 h 59"/>
                <a:gd name="T2" fmla="*/ 1 w 67"/>
                <a:gd name="T3" fmla="*/ 1 h 59"/>
                <a:gd name="T4" fmla="*/ 1 w 67"/>
                <a:gd name="T5" fmla="*/ 1 h 59"/>
                <a:gd name="T6" fmla="*/ 1 w 67"/>
                <a:gd name="T7" fmla="*/ 1 h 59"/>
                <a:gd name="T8" fmla="*/ 1 w 67"/>
                <a:gd name="T9" fmla="*/ 1 h 59"/>
                <a:gd name="T10" fmla="*/ 1 w 67"/>
                <a:gd name="T11" fmla="*/ 1 h 59"/>
                <a:gd name="T12" fmla="*/ 1 w 67"/>
                <a:gd name="T13" fmla="*/ 1 h 59"/>
                <a:gd name="T14" fmla="*/ 1 w 67"/>
                <a:gd name="T15" fmla="*/ 1 h 59"/>
                <a:gd name="T16" fmla="*/ 1 w 67"/>
                <a:gd name="T17" fmla="*/ 1 h 59"/>
                <a:gd name="T18" fmla="*/ 1 w 67"/>
                <a:gd name="T19" fmla="*/ 1 h 59"/>
                <a:gd name="T20" fmla="*/ 1 w 67"/>
                <a:gd name="T21" fmla="*/ 1 h 59"/>
                <a:gd name="T22" fmla="*/ 1 w 67"/>
                <a:gd name="T23" fmla="*/ 1 h 59"/>
                <a:gd name="T24" fmla="*/ 1 w 67"/>
                <a:gd name="T25" fmla="*/ 1 h 59"/>
                <a:gd name="T26" fmla="*/ 1 w 67"/>
                <a:gd name="T27" fmla="*/ 1 h 59"/>
                <a:gd name="T28" fmla="*/ 1 w 67"/>
                <a:gd name="T29" fmla="*/ 1 h 59"/>
                <a:gd name="T30" fmla="*/ 1 w 67"/>
                <a:gd name="T31" fmla="*/ 0 h 59"/>
                <a:gd name="T32" fmla="*/ 1 w 67"/>
                <a:gd name="T33" fmla="*/ 0 h 59"/>
                <a:gd name="T34" fmla="*/ 1 w 67"/>
                <a:gd name="T35" fmla="*/ 0 h 59"/>
                <a:gd name="T36" fmla="*/ 1 w 67"/>
                <a:gd name="T37" fmla="*/ 1 h 59"/>
                <a:gd name="T38" fmla="*/ 1 w 67"/>
                <a:gd name="T39" fmla="*/ 1 h 59"/>
                <a:gd name="T40" fmla="*/ 1 w 67"/>
                <a:gd name="T41" fmla="*/ 1 h 59"/>
                <a:gd name="T42" fmla="*/ 1 w 67"/>
                <a:gd name="T43" fmla="*/ 1 h 59"/>
                <a:gd name="T44" fmla="*/ 1 w 67"/>
                <a:gd name="T45" fmla="*/ 1 h 59"/>
                <a:gd name="T46" fmla="*/ 0 w 67"/>
                <a:gd name="T47" fmla="*/ 1 h 59"/>
                <a:gd name="T48" fmla="*/ 0 w 67"/>
                <a:gd name="T49" fmla="*/ 1 h 59"/>
                <a:gd name="T50" fmla="*/ 0 w 67"/>
                <a:gd name="T51" fmla="*/ 1 h 59"/>
                <a:gd name="T52" fmla="*/ 1 w 67"/>
                <a:gd name="T53" fmla="*/ 1 h 59"/>
                <a:gd name="T54" fmla="*/ 1 w 67"/>
                <a:gd name="T55" fmla="*/ 1 h 59"/>
                <a:gd name="T56" fmla="*/ 1 w 67"/>
                <a:gd name="T57" fmla="*/ 1 h 59"/>
                <a:gd name="T58" fmla="*/ 1 w 67"/>
                <a:gd name="T59" fmla="*/ 1 h 59"/>
                <a:gd name="T60" fmla="*/ 1 w 67"/>
                <a:gd name="T61" fmla="*/ 1 h 59"/>
                <a:gd name="T62" fmla="*/ 1 w 67"/>
                <a:gd name="T63" fmla="*/ 1 h 59"/>
                <a:gd name="T64" fmla="*/ 1 w 67"/>
                <a:gd name="T65" fmla="*/ 1 h 59"/>
                <a:gd name="T66" fmla="*/ 1 w 67"/>
                <a:gd name="T67" fmla="*/ 1 h 59"/>
                <a:gd name="T68" fmla="*/ 1 w 67"/>
                <a:gd name="T69" fmla="*/ 1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"/>
                <a:gd name="T106" fmla="*/ 0 h 59"/>
                <a:gd name="T107" fmla="*/ 67 w 67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" h="59">
                  <a:moveTo>
                    <a:pt x="35" y="59"/>
                  </a:moveTo>
                  <a:lnTo>
                    <a:pt x="42" y="59"/>
                  </a:lnTo>
                  <a:lnTo>
                    <a:pt x="49" y="57"/>
                  </a:lnTo>
                  <a:lnTo>
                    <a:pt x="53" y="55"/>
                  </a:lnTo>
                  <a:lnTo>
                    <a:pt x="58" y="51"/>
                  </a:lnTo>
                  <a:lnTo>
                    <a:pt x="63" y="46"/>
                  </a:lnTo>
                  <a:lnTo>
                    <a:pt x="65" y="40"/>
                  </a:lnTo>
                  <a:lnTo>
                    <a:pt x="67" y="34"/>
                  </a:lnTo>
                  <a:lnTo>
                    <a:pt x="67" y="30"/>
                  </a:lnTo>
                  <a:lnTo>
                    <a:pt x="67" y="24"/>
                  </a:lnTo>
                  <a:lnTo>
                    <a:pt x="65" y="18"/>
                  </a:lnTo>
                  <a:lnTo>
                    <a:pt x="63" y="14"/>
                  </a:lnTo>
                  <a:lnTo>
                    <a:pt x="58" y="8"/>
                  </a:lnTo>
                  <a:lnTo>
                    <a:pt x="53" y="6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6" y="6"/>
                  </a:lnTo>
                  <a:lnTo>
                    <a:pt x="9" y="8"/>
                  </a:lnTo>
                  <a:lnTo>
                    <a:pt x="7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7" y="46"/>
                  </a:lnTo>
                  <a:lnTo>
                    <a:pt x="9" y="51"/>
                  </a:lnTo>
                  <a:lnTo>
                    <a:pt x="16" y="55"/>
                  </a:lnTo>
                  <a:lnTo>
                    <a:pt x="21" y="57"/>
                  </a:lnTo>
                  <a:lnTo>
                    <a:pt x="28" y="59"/>
                  </a:lnTo>
                  <a:lnTo>
                    <a:pt x="35" y="59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Freeform 164"/>
            <p:cNvSpPr>
              <a:spLocks/>
            </p:cNvSpPr>
            <p:nvPr/>
          </p:nvSpPr>
          <p:spPr bwMode="auto">
            <a:xfrm>
              <a:off x="4993982" y="3772078"/>
              <a:ext cx="45712" cy="44752"/>
            </a:xfrm>
            <a:custGeom>
              <a:avLst/>
              <a:gdLst>
                <a:gd name="T0" fmla="*/ 1 w 51"/>
                <a:gd name="T1" fmla="*/ 1 h 43"/>
                <a:gd name="T2" fmla="*/ 1 w 51"/>
                <a:gd name="T3" fmla="*/ 1 h 43"/>
                <a:gd name="T4" fmla="*/ 0 w 51"/>
                <a:gd name="T5" fmla="*/ 1 h 43"/>
                <a:gd name="T6" fmla="*/ 1 w 51"/>
                <a:gd name="T7" fmla="*/ 1 h 43"/>
                <a:gd name="T8" fmla="*/ 1 w 51"/>
                <a:gd name="T9" fmla="*/ 0 h 43"/>
                <a:gd name="T10" fmla="*/ 1 w 51"/>
                <a:gd name="T11" fmla="*/ 1 h 43"/>
                <a:gd name="T12" fmla="*/ 1 w 51"/>
                <a:gd name="T13" fmla="*/ 1 h 43"/>
                <a:gd name="T14" fmla="*/ 1 w 51"/>
                <a:gd name="T15" fmla="*/ 1 h 43"/>
                <a:gd name="T16" fmla="*/ 1 w 51"/>
                <a:gd name="T17" fmla="*/ 1 h 43"/>
                <a:gd name="T18" fmla="*/ 1 w 51"/>
                <a:gd name="T19" fmla="*/ 1 h 43"/>
                <a:gd name="T20" fmla="*/ 1 w 51"/>
                <a:gd name="T21" fmla="*/ 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43"/>
                <a:gd name="T35" fmla="*/ 51 w 5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43">
                  <a:moveTo>
                    <a:pt x="9" y="43"/>
                  </a:moveTo>
                  <a:lnTo>
                    <a:pt x="16" y="26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26" y="0"/>
                  </a:lnTo>
                  <a:lnTo>
                    <a:pt x="33" y="16"/>
                  </a:lnTo>
                  <a:lnTo>
                    <a:pt x="51" y="16"/>
                  </a:lnTo>
                  <a:lnTo>
                    <a:pt x="35" y="26"/>
                  </a:lnTo>
                  <a:lnTo>
                    <a:pt x="42" y="43"/>
                  </a:lnTo>
                  <a:lnTo>
                    <a:pt x="26" y="32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Freeform 165"/>
            <p:cNvSpPr>
              <a:spLocks/>
            </p:cNvSpPr>
            <p:nvPr/>
          </p:nvSpPr>
          <p:spPr bwMode="auto">
            <a:xfrm>
              <a:off x="4993982" y="3772078"/>
              <a:ext cx="45712" cy="44752"/>
            </a:xfrm>
            <a:custGeom>
              <a:avLst/>
              <a:gdLst>
                <a:gd name="T0" fmla="*/ 1 w 51"/>
                <a:gd name="T1" fmla="*/ 1 h 43"/>
                <a:gd name="T2" fmla="*/ 1 w 51"/>
                <a:gd name="T3" fmla="*/ 1 h 43"/>
                <a:gd name="T4" fmla="*/ 0 w 51"/>
                <a:gd name="T5" fmla="*/ 1 h 43"/>
                <a:gd name="T6" fmla="*/ 1 w 51"/>
                <a:gd name="T7" fmla="*/ 1 h 43"/>
                <a:gd name="T8" fmla="*/ 1 w 51"/>
                <a:gd name="T9" fmla="*/ 0 h 43"/>
                <a:gd name="T10" fmla="*/ 1 w 51"/>
                <a:gd name="T11" fmla="*/ 1 h 43"/>
                <a:gd name="T12" fmla="*/ 1 w 51"/>
                <a:gd name="T13" fmla="*/ 1 h 43"/>
                <a:gd name="T14" fmla="*/ 1 w 51"/>
                <a:gd name="T15" fmla="*/ 1 h 43"/>
                <a:gd name="T16" fmla="*/ 1 w 51"/>
                <a:gd name="T17" fmla="*/ 1 h 43"/>
                <a:gd name="T18" fmla="*/ 1 w 51"/>
                <a:gd name="T19" fmla="*/ 1 h 43"/>
                <a:gd name="T20" fmla="*/ 1 w 51"/>
                <a:gd name="T21" fmla="*/ 1 h 43"/>
                <a:gd name="T22" fmla="*/ 1 w 51"/>
                <a:gd name="T23" fmla="*/ 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43"/>
                <a:gd name="T38" fmla="*/ 51 w 5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43">
                  <a:moveTo>
                    <a:pt x="9" y="43"/>
                  </a:moveTo>
                  <a:lnTo>
                    <a:pt x="16" y="26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26" y="0"/>
                  </a:lnTo>
                  <a:lnTo>
                    <a:pt x="33" y="16"/>
                  </a:lnTo>
                  <a:lnTo>
                    <a:pt x="51" y="16"/>
                  </a:lnTo>
                  <a:lnTo>
                    <a:pt x="35" y="26"/>
                  </a:lnTo>
                  <a:lnTo>
                    <a:pt x="42" y="43"/>
                  </a:lnTo>
                  <a:lnTo>
                    <a:pt x="26" y="32"/>
                  </a:lnTo>
                  <a:lnTo>
                    <a:pt x="9" y="43"/>
                  </a:lnTo>
                  <a:close/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Freeform 241"/>
            <p:cNvSpPr>
              <a:spLocks/>
            </p:cNvSpPr>
            <p:nvPr/>
          </p:nvSpPr>
          <p:spPr bwMode="auto">
            <a:xfrm>
              <a:off x="4840625" y="4963610"/>
              <a:ext cx="25068" cy="22376"/>
            </a:xfrm>
            <a:custGeom>
              <a:avLst/>
              <a:gdLst>
                <a:gd name="T0" fmla="*/ 1 w 30"/>
                <a:gd name="T1" fmla="*/ 0 h 22"/>
                <a:gd name="T2" fmla="*/ 1 w 30"/>
                <a:gd name="T3" fmla="*/ 1 h 22"/>
                <a:gd name="T4" fmla="*/ 1 w 30"/>
                <a:gd name="T5" fmla="*/ 1 h 22"/>
                <a:gd name="T6" fmla="*/ 1 w 30"/>
                <a:gd name="T7" fmla="*/ 1 h 22"/>
                <a:gd name="T8" fmla="*/ 0 w 30"/>
                <a:gd name="T9" fmla="*/ 1 h 22"/>
                <a:gd name="T10" fmla="*/ 1 w 30"/>
                <a:gd name="T11" fmla="*/ 1 h 22"/>
                <a:gd name="T12" fmla="*/ 1 w 30"/>
                <a:gd name="T13" fmla="*/ 1 h 22"/>
                <a:gd name="T14" fmla="*/ 1 w 30"/>
                <a:gd name="T15" fmla="*/ 1 h 22"/>
                <a:gd name="T16" fmla="*/ 1 w 30"/>
                <a:gd name="T17" fmla="*/ 1 h 22"/>
                <a:gd name="T18" fmla="*/ 1 w 30"/>
                <a:gd name="T19" fmla="*/ 1 h 22"/>
                <a:gd name="T20" fmla="*/ 1 w 30"/>
                <a:gd name="T21" fmla="*/ 1 h 22"/>
                <a:gd name="T22" fmla="*/ 1 w 30"/>
                <a:gd name="T23" fmla="*/ 1 h 22"/>
                <a:gd name="T24" fmla="*/ 1 w 30"/>
                <a:gd name="T25" fmla="*/ 1 h 22"/>
                <a:gd name="T26" fmla="*/ 1 w 30"/>
                <a:gd name="T27" fmla="*/ 1 h 22"/>
                <a:gd name="T28" fmla="*/ 1 w 30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D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Freeform 242"/>
            <p:cNvSpPr>
              <a:spLocks/>
            </p:cNvSpPr>
            <p:nvPr/>
          </p:nvSpPr>
          <p:spPr bwMode="auto">
            <a:xfrm>
              <a:off x="4840625" y="4963610"/>
              <a:ext cx="25068" cy="22376"/>
            </a:xfrm>
            <a:custGeom>
              <a:avLst/>
              <a:gdLst>
                <a:gd name="T0" fmla="*/ 1 w 30"/>
                <a:gd name="T1" fmla="*/ 0 h 22"/>
                <a:gd name="T2" fmla="*/ 1 w 30"/>
                <a:gd name="T3" fmla="*/ 1 h 22"/>
                <a:gd name="T4" fmla="*/ 1 w 30"/>
                <a:gd name="T5" fmla="*/ 1 h 22"/>
                <a:gd name="T6" fmla="*/ 1 w 30"/>
                <a:gd name="T7" fmla="*/ 1 h 22"/>
                <a:gd name="T8" fmla="*/ 0 w 30"/>
                <a:gd name="T9" fmla="*/ 1 h 22"/>
                <a:gd name="T10" fmla="*/ 1 w 30"/>
                <a:gd name="T11" fmla="*/ 1 h 22"/>
                <a:gd name="T12" fmla="*/ 1 w 30"/>
                <a:gd name="T13" fmla="*/ 1 h 22"/>
                <a:gd name="T14" fmla="*/ 1 w 30"/>
                <a:gd name="T15" fmla="*/ 1 h 22"/>
                <a:gd name="T16" fmla="*/ 1 w 30"/>
                <a:gd name="T17" fmla="*/ 1 h 22"/>
                <a:gd name="T18" fmla="*/ 1 w 30"/>
                <a:gd name="T19" fmla="*/ 1 h 22"/>
                <a:gd name="T20" fmla="*/ 1 w 30"/>
                <a:gd name="T21" fmla="*/ 1 h 22"/>
                <a:gd name="T22" fmla="*/ 1 w 30"/>
                <a:gd name="T23" fmla="*/ 1 h 22"/>
                <a:gd name="T24" fmla="*/ 1 w 30"/>
                <a:gd name="T25" fmla="*/ 1 h 22"/>
                <a:gd name="T26" fmla="*/ 1 w 30"/>
                <a:gd name="T27" fmla="*/ 1 h 22"/>
                <a:gd name="T28" fmla="*/ 1 w 30"/>
                <a:gd name="T29" fmla="*/ 0 h 22"/>
                <a:gd name="T30" fmla="*/ 1 w 30"/>
                <a:gd name="T31" fmla="*/ 0 h 22"/>
                <a:gd name="T32" fmla="*/ 1 w 30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2"/>
                <a:gd name="T53" fmla="*/ 30 w 3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Freeform 243"/>
            <p:cNvSpPr>
              <a:spLocks/>
            </p:cNvSpPr>
            <p:nvPr/>
          </p:nvSpPr>
          <p:spPr bwMode="auto">
            <a:xfrm>
              <a:off x="4840625" y="4963610"/>
              <a:ext cx="25068" cy="22376"/>
            </a:xfrm>
            <a:custGeom>
              <a:avLst/>
              <a:gdLst>
                <a:gd name="T0" fmla="*/ 1 w 30"/>
                <a:gd name="T1" fmla="*/ 0 h 22"/>
                <a:gd name="T2" fmla="*/ 1 w 30"/>
                <a:gd name="T3" fmla="*/ 1 h 22"/>
                <a:gd name="T4" fmla="*/ 1 w 30"/>
                <a:gd name="T5" fmla="*/ 1 h 22"/>
                <a:gd name="T6" fmla="*/ 1 w 30"/>
                <a:gd name="T7" fmla="*/ 1 h 22"/>
                <a:gd name="T8" fmla="*/ 0 w 30"/>
                <a:gd name="T9" fmla="*/ 1 h 22"/>
                <a:gd name="T10" fmla="*/ 1 w 30"/>
                <a:gd name="T11" fmla="*/ 1 h 22"/>
                <a:gd name="T12" fmla="*/ 1 w 30"/>
                <a:gd name="T13" fmla="*/ 1 h 22"/>
                <a:gd name="T14" fmla="*/ 1 w 30"/>
                <a:gd name="T15" fmla="*/ 1 h 22"/>
                <a:gd name="T16" fmla="*/ 1 w 30"/>
                <a:gd name="T17" fmla="*/ 1 h 22"/>
                <a:gd name="T18" fmla="*/ 1 w 30"/>
                <a:gd name="T19" fmla="*/ 1 h 22"/>
                <a:gd name="T20" fmla="*/ 1 w 30"/>
                <a:gd name="T21" fmla="*/ 1 h 22"/>
                <a:gd name="T22" fmla="*/ 1 w 30"/>
                <a:gd name="T23" fmla="*/ 1 h 22"/>
                <a:gd name="T24" fmla="*/ 1 w 30"/>
                <a:gd name="T25" fmla="*/ 1 h 22"/>
                <a:gd name="T26" fmla="*/ 1 w 30"/>
                <a:gd name="T27" fmla="*/ 1 h 22"/>
                <a:gd name="T28" fmla="*/ 1 w 30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0D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Freeform 244"/>
            <p:cNvSpPr>
              <a:spLocks/>
            </p:cNvSpPr>
            <p:nvPr/>
          </p:nvSpPr>
          <p:spPr bwMode="auto">
            <a:xfrm>
              <a:off x="4840625" y="4963610"/>
              <a:ext cx="25068" cy="22376"/>
            </a:xfrm>
            <a:custGeom>
              <a:avLst/>
              <a:gdLst>
                <a:gd name="T0" fmla="*/ 1 w 30"/>
                <a:gd name="T1" fmla="*/ 0 h 22"/>
                <a:gd name="T2" fmla="*/ 1 w 30"/>
                <a:gd name="T3" fmla="*/ 1 h 22"/>
                <a:gd name="T4" fmla="*/ 1 w 30"/>
                <a:gd name="T5" fmla="*/ 1 h 22"/>
                <a:gd name="T6" fmla="*/ 1 w 30"/>
                <a:gd name="T7" fmla="*/ 1 h 22"/>
                <a:gd name="T8" fmla="*/ 0 w 30"/>
                <a:gd name="T9" fmla="*/ 1 h 22"/>
                <a:gd name="T10" fmla="*/ 1 w 30"/>
                <a:gd name="T11" fmla="*/ 1 h 22"/>
                <a:gd name="T12" fmla="*/ 1 w 30"/>
                <a:gd name="T13" fmla="*/ 1 h 22"/>
                <a:gd name="T14" fmla="*/ 1 w 30"/>
                <a:gd name="T15" fmla="*/ 1 h 22"/>
                <a:gd name="T16" fmla="*/ 1 w 30"/>
                <a:gd name="T17" fmla="*/ 1 h 22"/>
                <a:gd name="T18" fmla="*/ 1 w 30"/>
                <a:gd name="T19" fmla="*/ 1 h 22"/>
                <a:gd name="T20" fmla="*/ 1 w 30"/>
                <a:gd name="T21" fmla="*/ 1 h 22"/>
                <a:gd name="T22" fmla="*/ 1 w 30"/>
                <a:gd name="T23" fmla="*/ 1 h 22"/>
                <a:gd name="T24" fmla="*/ 1 w 30"/>
                <a:gd name="T25" fmla="*/ 1 h 22"/>
                <a:gd name="T26" fmla="*/ 1 w 30"/>
                <a:gd name="T27" fmla="*/ 1 h 22"/>
                <a:gd name="T28" fmla="*/ 1 w 30"/>
                <a:gd name="T29" fmla="*/ 0 h 22"/>
                <a:gd name="T30" fmla="*/ 1 w 30"/>
                <a:gd name="T31" fmla="*/ 0 h 22"/>
                <a:gd name="T32" fmla="*/ 1 w 30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2"/>
                <a:gd name="T53" fmla="*/ 30 w 3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Freeform 245"/>
            <p:cNvSpPr>
              <a:spLocks/>
            </p:cNvSpPr>
            <p:nvPr/>
          </p:nvSpPr>
          <p:spPr bwMode="auto">
            <a:xfrm>
              <a:off x="4840625" y="4963610"/>
              <a:ext cx="25068" cy="22376"/>
            </a:xfrm>
            <a:custGeom>
              <a:avLst/>
              <a:gdLst>
                <a:gd name="T0" fmla="*/ 1 w 30"/>
                <a:gd name="T1" fmla="*/ 0 h 22"/>
                <a:gd name="T2" fmla="*/ 1 w 30"/>
                <a:gd name="T3" fmla="*/ 1 h 22"/>
                <a:gd name="T4" fmla="*/ 1 w 30"/>
                <a:gd name="T5" fmla="*/ 1 h 22"/>
                <a:gd name="T6" fmla="*/ 1 w 30"/>
                <a:gd name="T7" fmla="*/ 1 h 22"/>
                <a:gd name="T8" fmla="*/ 0 w 30"/>
                <a:gd name="T9" fmla="*/ 1 h 22"/>
                <a:gd name="T10" fmla="*/ 1 w 30"/>
                <a:gd name="T11" fmla="*/ 1 h 22"/>
                <a:gd name="T12" fmla="*/ 1 w 30"/>
                <a:gd name="T13" fmla="*/ 1 h 22"/>
                <a:gd name="T14" fmla="*/ 1 w 30"/>
                <a:gd name="T15" fmla="*/ 1 h 22"/>
                <a:gd name="T16" fmla="*/ 1 w 30"/>
                <a:gd name="T17" fmla="*/ 1 h 22"/>
                <a:gd name="T18" fmla="*/ 1 w 30"/>
                <a:gd name="T19" fmla="*/ 1 h 22"/>
                <a:gd name="T20" fmla="*/ 1 w 30"/>
                <a:gd name="T21" fmla="*/ 1 h 22"/>
                <a:gd name="T22" fmla="*/ 1 w 30"/>
                <a:gd name="T23" fmla="*/ 1 h 22"/>
                <a:gd name="T24" fmla="*/ 1 w 30"/>
                <a:gd name="T25" fmla="*/ 1 h 22"/>
                <a:gd name="T26" fmla="*/ 1 w 30"/>
                <a:gd name="T27" fmla="*/ 1 h 22"/>
                <a:gd name="T28" fmla="*/ 1 w 30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22"/>
                <a:gd name="T47" fmla="*/ 30 w 3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22">
                  <a:moveTo>
                    <a:pt x="21" y="0"/>
                  </a:moveTo>
                  <a:lnTo>
                    <a:pt x="14" y="2"/>
                  </a:lnTo>
                  <a:lnTo>
                    <a:pt x="7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19" y="22"/>
                  </a:lnTo>
                  <a:lnTo>
                    <a:pt x="19" y="16"/>
                  </a:lnTo>
                  <a:lnTo>
                    <a:pt x="19" y="10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Line 246"/>
            <p:cNvSpPr>
              <a:spLocks noChangeShapeType="1"/>
            </p:cNvSpPr>
            <p:nvPr/>
          </p:nvSpPr>
          <p:spPr bwMode="auto">
            <a:xfrm>
              <a:off x="4859794" y="4963610"/>
              <a:ext cx="0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Line 247"/>
            <p:cNvSpPr>
              <a:spLocks noChangeShapeType="1"/>
            </p:cNvSpPr>
            <p:nvPr/>
          </p:nvSpPr>
          <p:spPr bwMode="auto">
            <a:xfrm>
              <a:off x="4859794" y="4963610"/>
              <a:ext cx="0" cy="1865"/>
            </a:xfrm>
            <a:prstGeom prst="line">
              <a:avLst/>
            </a:prstGeom>
            <a:noFill/>
            <a:ln w="3175">
              <a:solidFill>
                <a:srgbClr val="13151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 Box 512"/>
            <p:cNvSpPr txBox="1">
              <a:spLocks noChangeArrowheads="1"/>
            </p:cNvSpPr>
            <p:nvPr/>
          </p:nvSpPr>
          <p:spPr bwMode="auto">
            <a:xfrm>
              <a:off x="4918778" y="4838676"/>
              <a:ext cx="1824072" cy="3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6" tIns="45718" rIns="91436" bIns="4571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Text Box 513"/>
            <p:cNvSpPr txBox="1">
              <a:spLocks noChangeArrowheads="1"/>
            </p:cNvSpPr>
            <p:nvPr/>
          </p:nvSpPr>
          <p:spPr bwMode="auto">
            <a:xfrm>
              <a:off x="5610362" y="4918857"/>
              <a:ext cx="2676388" cy="109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767.627 ha/273.793 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pt-BR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70.000 produtores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pt-BR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06 Estados/223 Municípios</a:t>
              </a:r>
              <a:endPara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pt-BR" sz="1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pitchFamily="34" charset="0"/>
                </a:rPr>
                <a:t>03 Milhões de pessoas</a:t>
              </a:r>
              <a:endParaRPr lang="pt-B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66" name="Texto explicativo retangular com cantos arredondados 13"/>
            <p:cNvSpPr>
              <a:spLocks noChangeArrowheads="1"/>
            </p:cNvSpPr>
            <p:nvPr/>
          </p:nvSpPr>
          <p:spPr bwMode="auto">
            <a:xfrm>
              <a:off x="1187624" y="4100262"/>
              <a:ext cx="1402033" cy="591760"/>
            </a:xfrm>
            <a:prstGeom prst="wedgeRoundRectCallout">
              <a:avLst>
                <a:gd name="adj1" fmla="val 95907"/>
                <a:gd name="adj2" fmla="val -168753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15.268 ha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9.630 produtores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5.231 t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67" name="CaixaDeTexto 166"/>
            <p:cNvSpPr txBox="1"/>
            <p:nvPr/>
          </p:nvSpPr>
          <p:spPr>
            <a:xfrm>
              <a:off x="3185632" y="3146896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prstClr val="black"/>
                  </a:solidFill>
                </a:rPr>
                <a:t>RO</a:t>
              </a:r>
              <a:endParaRPr lang="pt-B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68" name="CaixaDeTexto 167"/>
            <p:cNvSpPr txBox="1"/>
            <p:nvPr/>
          </p:nvSpPr>
          <p:spPr>
            <a:xfrm>
              <a:off x="3962191" y="3311459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prstClr val="black"/>
                  </a:solidFill>
                </a:rPr>
                <a:t>MT</a:t>
              </a:r>
              <a:endParaRPr lang="pt-B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69" name="CaixaDeTexto 168"/>
            <p:cNvSpPr txBox="1"/>
            <p:nvPr/>
          </p:nvSpPr>
          <p:spPr>
            <a:xfrm>
              <a:off x="4283968" y="2510537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prstClr val="black"/>
                  </a:solidFill>
                </a:rPr>
                <a:t>PA</a:t>
              </a:r>
              <a:endParaRPr lang="pt-B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70" name="CaixaDeTexto 169"/>
            <p:cNvSpPr txBox="1"/>
            <p:nvPr/>
          </p:nvSpPr>
          <p:spPr>
            <a:xfrm>
              <a:off x="5508104" y="3372953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prstClr val="black"/>
                  </a:solidFill>
                </a:rPr>
                <a:t>BA</a:t>
              </a:r>
              <a:endParaRPr lang="pt-B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71" name="CaixaDeTexto 170"/>
            <p:cNvSpPr txBox="1"/>
            <p:nvPr/>
          </p:nvSpPr>
          <p:spPr>
            <a:xfrm>
              <a:off x="5580112" y="4128991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prstClr val="black"/>
                  </a:solidFill>
                </a:rPr>
                <a:t>ES</a:t>
              </a:r>
              <a:endParaRPr lang="pt-B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72" name="CaixaDeTexto 171"/>
            <p:cNvSpPr txBox="1"/>
            <p:nvPr/>
          </p:nvSpPr>
          <p:spPr>
            <a:xfrm>
              <a:off x="4860032" y="376648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b="1" dirty="0" smtClean="0">
                  <a:solidFill>
                    <a:prstClr val="black"/>
                  </a:solidFill>
                </a:rPr>
                <a:t>DF</a:t>
              </a:r>
              <a:endParaRPr lang="pt-BR" sz="800" b="1" dirty="0">
                <a:solidFill>
                  <a:prstClr val="black"/>
                </a:solidFill>
              </a:endParaRPr>
            </a:p>
          </p:txBody>
        </p:sp>
        <p:sp>
          <p:nvSpPr>
            <p:cNvPr id="173" name="Texto explicativo retangular com cantos arredondados 16"/>
            <p:cNvSpPr>
              <a:spLocks noChangeArrowheads="1"/>
            </p:cNvSpPr>
            <p:nvPr/>
          </p:nvSpPr>
          <p:spPr bwMode="auto">
            <a:xfrm>
              <a:off x="327418" y="2933869"/>
              <a:ext cx="1448471" cy="647700"/>
            </a:xfrm>
            <a:prstGeom prst="wedgeRoundRectCallout">
              <a:avLst>
                <a:gd name="adj1" fmla="val 156662"/>
                <a:gd name="adj2" fmla="val -100816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5.202 ha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3.600  produtores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2.169 t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74" name="CaixaDeTexto 173"/>
            <p:cNvSpPr txBox="1"/>
            <p:nvPr/>
          </p:nvSpPr>
          <p:spPr>
            <a:xfrm>
              <a:off x="3269448" y="2449935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solidFill>
                    <a:prstClr val="black"/>
                  </a:solidFill>
                </a:rPr>
                <a:t>AM</a:t>
              </a:r>
              <a:endParaRPr lang="pt-BR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175" name="Texto explicativo retangular com cantos arredondados 15"/>
            <p:cNvSpPr>
              <a:spLocks noChangeArrowheads="1"/>
            </p:cNvSpPr>
            <p:nvPr/>
          </p:nvSpPr>
          <p:spPr bwMode="auto">
            <a:xfrm>
              <a:off x="5100647" y="1125538"/>
              <a:ext cx="2232025" cy="576262"/>
            </a:xfrm>
            <a:prstGeom prst="wedgeRoundRectCallout">
              <a:avLst>
                <a:gd name="adj1" fmla="val -73428"/>
                <a:gd name="adj2" fmla="val 198318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158.819 ha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15.208 produtores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100.293 t 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76" name="Texto explicativo retangular com cantos arredondados 14"/>
            <p:cNvSpPr>
              <a:spLocks noChangeArrowheads="1"/>
            </p:cNvSpPr>
            <p:nvPr/>
          </p:nvSpPr>
          <p:spPr bwMode="auto">
            <a:xfrm>
              <a:off x="2589657" y="4559933"/>
              <a:ext cx="1293063" cy="568325"/>
            </a:xfrm>
            <a:prstGeom prst="wedgeRoundRectCallout">
              <a:avLst>
                <a:gd name="adj1" fmla="val 68572"/>
                <a:gd name="adj2" fmla="val -224119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968 </a:t>
              </a:r>
              <a:r>
                <a:rPr lang="pt-BR" sz="1000" b="1" dirty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ha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355  produtores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582 t 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77" name="Texto explicativo retangular com cantos arredondados 13"/>
            <p:cNvSpPr>
              <a:spLocks noChangeArrowheads="1"/>
            </p:cNvSpPr>
            <p:nvPr/>
          </p:nvSpPr>
          <p:spPr bwMode="auto">
            <a:xfrm>
              <a:off x="6588224" y="2793275"/>
              <a:ext cx="1440160" cy="591760"/>
            </a:xfrm>
            <a:prstGeom prst="wedgeRoundRectCallout">
              <a:avLst>
                <a:gd name="adj1" fmla="val -103229"/>
                <a:gd name="adj2" fmla="val 65789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563.811 ha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39.270 produtores</a:t>
              </a:r>
              <a:endParaRPr lang="pt-BR" sz="1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161.096 t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178" name="Texto explicativo retangular com cantos arredondados 13"/>
            <p:cNvSpPr>
              <a:spLocks noChangeArrowheads="1"/>
            </p:cNvSpPr>
            <p:nvPr/>
          </p:nvSpPr>
          <p:spPr bwMode="auto">
            <a:xfrm>
              <a:off x="6948556" y="4077571"/>
              <a:ext cx="1338194" cy="591760"/>
            </a:xfrm>
            <a:prstGeom prst="wedgeRoundRectCallout">
              <a:avLst>
                <a:gd name="adj1" fmla="val -130586"/>
                <a:gd name="adj2" fmla="val -17939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23.330 ha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8.000 </a:t>
              </a: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produtores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4.300 t</a:t>
              </a:r>
              <a:endParaRPr lang="pt-BR" sz="10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179" name="CaixaDeTexto 178"/>
          <p:cNvSpPr txBox="1"/>
          <p:nvPr/>
        </p:nvSpPr>
        <p:spPr>
          <a:xfrm>
            <a:off x="1086087" y="5749850"/>
            <a:ext cx="1720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Fonte: IBGE (Ano 2014)</a:t>
            </a:r>
            <a:endParaRPr lang="pt-BR" sz="1000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80456" y="164122"/>
            <a:ext cx="5152215" cy="400110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Abrangência de Ação</a:t>
            </a:r>
          </a:p>
        </p:txBody>
      </p:sp>
    </p:spTree>
    <p:extLst>
      <p:ext uri="{BB962C8B-B14F-4D97-AF65-F5344CB8AC3E}">
        <p14:creationId xmlns:p14="http://schemas.microsoft.com/office/powerpoint/2010/main" val="316976492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3814" y="696259"/>
            <a:ext cx="837067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</a:pPr>
            <a:endParaRPr lang="pt-BR" sz="2000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/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Vassoura-de-bruxa</a:t>
            </a:r>
            <a:endParaRPr lang="pt-BR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Comic Sans MS" pitchFamily="66" charset="0"/>
              </a:rPr>
              <a:t>(23.05.1989) </a:t>
            </a:r>
            <a:r>
              <a:rPr lang="pt-BR" sz="1400" b="1" dirty="0" smtClean="0">
                <a:solidFill>
                  <a:prstClr val="black"/>
                </a:solidFill>
                <a:latin typeface="Comic Sans MS" pitchFamily="66" charset="0"/>
              </a:rPr>
              <a:t>  </a:t>
            </a:r>
            <a:endParaRPr lang="pt-BR" sz="14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Brasil - 2º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produtor mundial de cacau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cai para a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6ª posição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        Em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1990/91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- 384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mil toneladas </a:t>
            </a:r>
            <a:endParaRPr lang="pt-BR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        Em 1999/2000 - 123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mil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toneladas</a:t>
            </a:r>
            <a:endParaRPr lang="pt-BR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       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</a:t>
            </a:r>
            <a:r>
              <a:rPr lang="pt-BR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Bahia cai para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96 mil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toneladas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Desestruturação do parque industrial de processamento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          Capacidade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de moagem das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indústrias em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Ilhéus –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cerca de 240 mil t</a:t>
            </a:r>
            <a:endParaRPr lang="pt-BR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       Importação 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em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regime de </a:t>
            </a:r>
            <a:r>
              <a:rPr lang="pt-BR" i="1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draw</a:t>
            </a:r>
            <a:r>
              <a:rPr lang="pt-BR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BR" i="1" dirty="0" err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back</a:t>
            </a:r>
            <a:r>
              <a:rPr lang="pt-BR" i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       1992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-  primeira importação de 2.171 toneladas de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cacau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           2009 - ápice de 74 mil toneladas </a:t>
            </a:r>
          </a:p>
          <a:p>
            <a:pPr algn="just"/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5" name="Grupo 476"/>
          <p:cNvGrpSpPr/>
          <p:nvPr/>
        </p:nvGrpSpPr>
        <p:grpSpPr>
          <a:xfrm>
            <a:off x="1403648" y="260648"/>
            <a:ext cx="6784440" cy="372069"/>
            <a:chOff x="437423" y="-115867"/>
            <a:chExt cx="6123924" cy="631091"/>
          </a:xfrm>
          <a:solidFill>
            <a:srgbClr val="29A729"/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437423" y="13384"/>
              <a:ext cx="6123924" cy="5018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461921" y="-115867"/>
              <a:ext cx="6074928" cy="6065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endParaRPr lang="pt-BR" sz="2000" b="1" dirty="0" smtClean="0">
                <a:solidFill>
                  <a:prstClr val="white"/>
                </a:solidFill>
                <a:latin typeface="Comic Sans MS" pitchFamily="66" charset="0"/>
                <a:ea typeface="Calibri"/>
                <a:cs typeface="Times New Roman"/>
              </a:endParaRPr>
            </a:p>
            <a:p>
              <a:pPr algn="ctr" fontAlgn="base">
                <a:lnSpc>
                  <a:spcPct val="115000"/>
                </a:lnSpc>
                <a:spcBef>
                  <a:spcPct val="0"/>
                </a:spcBef>
              </a:pPr>
              <a:r>
                <a:rPr lang="pt-BR" b="1" dirty="0">
                  <a:solidFill>
                    <a:prstClr val="white"/>
                  </a:solidFill>
                  <a:latin typeface="Comic Sans MS" pitchFamily="66" charset="0"/>
                  <a:ea typeface="Calibri"/>
                  <a:cs typeface="Times New Roman"/>
                </a:rPr>
                <a:t>A  </a:t>
              </a:r>
              <a:r>
                <a:rPr lang="pt-BR" b="1" dirty="0" smtClean="0">
                  <a:solidFill>
                    <a:prstClr val="white"/>
                  </a:solidFill>
                  <a:latin typeface="Comic Sans MS" pitchFamily="66" charset="0"/>
                  <a:ea typeface="Calibri"/>
                  <a:cs typeface="Times New Roman"/>
                </a:rPr>
                <a:t>CRISE/1989</a:t>
              </a:r>
              <a:endParaRPr lang="pt-BR" b="1" dirty="0">
                <a:solidFill>
                  <a:prstClr val="white"/>
                </a:solidFill>
                <a:latin typeface="Comic Sans MS" pitchFamily="66" charset="0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endParaRPr lang="pt-BR" sz="2400" b="1" dirty="0">
                <a:solidFill>
                  <a:srgbClr val="0070C0"/>
                </a:solidFill>
                <a:latin typeface="Comic Sans MS" pitchFamily="66" charset="0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42160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5" y="548680"/>
            <a:ext cx="712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73076483"/>
              </p:ext>
            </p:extLst>
          </p:nvPr>
        </p:nvGraphicFramePr>
        <p:xfrm>
          <a:off x="1547664" y="918012"/>
          <a:ext cx="6336704" cy="524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55876" y="2780928"/>
            <a:ext cx="2592288" cy="136815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Integração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&amp;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Sinergia</a:t>
            </a:r>
            <a:endParaRPr lang="pt-BR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94" y="139898"/>
            <a:ext cx="361473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7807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6511" y="6088582"/>
            <a:ext cx="9191514" cy="779661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16002" tIns="16002" rIns="16002" bIns="16002" anchor="ctr"/>
          <a:lstStyle/>
          <a:p>
            <a:pPr defTabSz="346702" hangingPunct="0"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sz="1300" b="1" kern="0" spc="-38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411761" y="92640"/>
            <a:ext cx="4617689" cy="368371"/>
          </a:xfrm>
          <a:prstGeom prst="rect">
            <a:avLst/>
          </a:prstGeom>
          <a:solidFill>
            <a:srgbClr val="FF9B57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004" tIns="30004" rIns="30004" bIns="30004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45035" hangingPunct="0"/>
            <a:r>
              <a:rPr lang="pt-BR" sz="20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AIPC/Premissas</a:t>
            </a:r>
            <a:endParaRPr sz="20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5255086" y="2692306"/>
            <a:ext cx="3548728" cy="116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 sz="7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45035" hangingPunct="0"/>
            <a:r>
              <a:rPr kern="0" dirty="0">
                <a:solidFill>
                  <a:srgbClr val="FFFFFF"/>
                </a:solidFill>
              </a:rPr>
              <a:t>imagem</a:t>
            </a: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95" y="5636092"/>
            <a:ext cx="1568978" cy="1653709"/>
          </a:xfrm>
          <a:prstGeom prst="rect">
            <a:avLst/>
          </a:prstGeom>
        </p:spPr>
      </p:pic>
      <p:sp>
        <p:nvSpPr>
          <p:cNvPr id="14" name="Shape 132"/>
          <p:cNvSpPr/>
          <p:nvPr/>
        </p:nvSpPr>
        <p:spPr>
          <a:xfrm>
            <a:off x="345930" y="702148"/>
            <a:ext cx="4540866" cy="5462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004" tIns="30004" rIns="30004" bIns="30004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Plano = PPT </a:t>
            </a: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  <a:sym typeface="Wingdings" panose="05000000000000000000" pitchFamily="2" charset="2"/>
              </a:rPr>
              <a:t> XLS  Mundo Real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  <a:sym typeface="Wingdings" panose="05000000000000000000" pitchFamily="2" charset="2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b="1" kern="0" dirty="0" smtClean="0">
                <a:solidFill>
                  <a:srgbClr val="FF0000"/>
                </a:solidFill>
                <a:latin typeface="Comic Sans MS" pitchFamily="66" charset="0"/>
              </a:rPr>
              <a:t>Safra insuficiente </a:t>
            </a: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– sequer para atender demanda interna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Plano com olhar para futuro, mas sem perder as conquistas do passado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b="1" kern="0" dirty="0" smtClean="0">
                <a:solidFill>
                  <a:srgbClr val="FF0000"/>
                </a:solidFill>
                <a:latin typeface="Comic Sans MS" pitchFamily="66" charset="0"/>
              </a:rPr>
              <a:t>Aumentar produção ajuda a cadeia </a:t>
            </a: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toda, todos tendem a ganhar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Desafiador, mas factível – </a:t>
            </a:r>
            <a:r>
              <a:rPr lang="pt-BR" sz="1800" kern="0" dirty="0" smtClean="0">
                <a:solidFill>
                  <a:schemeClr val="bg1"/>
                </a:solidFill>
                <a:latin typeface="Comic Sans MS" pitchFamily="66" charset="0"/>
              </a:rPr>
              <a:t>mas</a:t>
            </a:r>
            <a:r>
              <a:rPr lang="pt-BR" sz="1800" kern="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1800" b="1" kern="0" dirty="0" smtClean="0">
                <a:solidFill>
                  <a:srgbClr val="FF0000"/>
                </a:solidFill>
                <a:latin typeface="Comic Sans MS" pitchFamily="66" charset="0"/>
              </a:rPr>
              <a:t>ninguém fará isso sozinho</a:t>
            </a: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endParaRPr lang="pt-BR" sz="1800" kern="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192020" indent="-192020" defTabSz="345035" hangingPunct="0">
              <a:buFont typeface="Arial" panose="020B0604020202020204" pitchFamily="34" charset="0"/>
              <a:buChar char="•"/>
            </a:pPr>
            <a:r>
              <a:rPr lang="pt-BR" sz="1800" kern="0" dirty="0" smtClean="0">
                <a:solidFill>
                  <a:srgbClr val="000000"/>
                </a:solidFill>
                <a:latin typeface="Comic Sans MS" pitchFamily="66" charset="0"/>
              </a:rPr>
              <a:t>Não está escrito em pedra!</a:t>
            </a:r>
            <a:endParaRPr sz="18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34000603"/>
              </p:ext>
            </p:extLst>
          </p:nvPr>
        </p:nvGraphicFramePr>
        <p:xfrm>
          <a:off x="4655407" y="547524"/>
          <a:ext cx="4488594" cy="54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79588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628800"/>
            <a:ext cx="74603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899592" y="4365104"/>
            <a:ext cx="7344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F0000"/>
              </a:buClr>
            </a:pPr>
            <a:endParaRPr lang="en-US" sz="20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" name="Picture 11" descr="C:\Users\Adonias\Documents\FOTOS PARA PALESTRA CEPLAC\DSC01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e 11"/>
          <p:cNvSpPr/>
          <p:nvPr/>
        </p:nvSpPr>
        <p:spPr bwMode="auto">
          <a:xfrm>
            <a:off x="1187624" y="260648"/>
            <a:ext cx="424847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u="sng" dirty="0" smtClean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MISSÃO</a:t>
            </a:r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Promover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o</a:t>
            </a:r>
            <a:r>
              <a:rPr lang="pt-BR" sz="1600" b="1" dirty="0"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desenvolvimento rural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sustentável</a:t>
            </a:r>
            <a:r>
              <a:rPr lang="pt-BR" sz="1600" b="1" dirty="0"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das regiões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ea typeface="Tahoma" pitchFamily="34" charset="0"/>
                <a:cs typeface="Simplified Arabic" pitchFamily="18" charset="-78"/>
              </a:rPr>
              <a:t>produtoras de cacau do Brasil</a:t>
            </a:r>
          </a:p>
        </p:txBody>
      </p:sp>
      <p:sp>
        <p:nvSpPr>
          <p:cNvPr id="13" name="Elipse 12"/>
          <p:cNvSpPr/>
          <p:nvPr/>
        </p:nvSpPr>
        <p:spPr bwMode="auto">
          <a:xfrm>
            <a:off x="4070070" y="4581129"/>
            <a:ext cx="4894418" cy="17842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u="sng" dirty="0" smtClean="0">
                <a:solidFill>
                  <a:prstClr val="black"/>
                </a:solidFill>
                <a:latin typeface="Comic Sans MS" pitchFamily="66" charset="0"/>
              </a:rPr>
              <a:t>VISÃO DE FUTURO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Ser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reconhecida, até 2022, pela excelência no </a:t>
            </a:r>
            <a:r>
              <a:rPr lang="pt-BR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desenvolvimento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de modelos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 competitivos e </a:t>
            </a:r>
            <a:r>
              <a:rPr lang="pt-BR" sz="16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sustentáveis de produção </a:t>
            </a:r>
            <a:r>
              <a:rPr lang="pt-BR" sz="1600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para a agricultura tropical perene nas regiões cacaueiras.</a:t>
            </a:r>
            <a:endParaRPr lang="en-US" sz="16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5365236"/>
            <a:ext cx="25562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 a sustentabilidade da organização ??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7071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628800"/>
            <a:ext cx="721523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1600" b="1" dirty="0">
              <a:solidFill>
                <a:prstClr val="black"/>
              </a:solidFill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defRPr/>
            </a:pPr>
            <a:endParaRPr lang="pt-BR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610982" y="856879"/>
            <a:ext cx="7920880" cy="53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dirty="0" smtClean="0">
                <a:latin typeface="Comic Sans MS" pitchFamily="66" charset="0"/>
              </a:rPr>
              <a:t>Olhar a CEPLAC pelo viés da </a:t>
            </a:r>
            <a:r>
              <a:rPr lang="pt-BR" sz="2000" b="1" u="sng" dirty="0" smtClean="0">
                <a:solidFill>
                  <a:srgbClr val="FF0000"/>
                </a:solidFill>
                <a:latin typeface="Comic Sans MS" pitchFamily="66" charset="0"/>
              </a:rPr>
              <a:t>sustentabilidade</a:t>
            </a:r>
            <a:r>
              <a:rPr lang="pt-BR" sz="2000" dirty="0" smtClean="0">
                <a:latin typeface="Comic Sans MS" pitchFamily="66" charset="0"/>
              </a:rPr>
              <a:t> da </a:t>
            </a:r>
            <a:r>
              <a:rPr lang="pt-BR" dirty="0" smtClean="0">
                <a:latin typeface="Comic Sans MS" pitchFamily="66" charset="0"/>
              </a:rPr>
              <a:t>organização</a:t>
            </a:r>
          </a:p>
          <a:p>
            <a:pPr algn="ctr"/>
            <a:endParaRPr lang="pt-BR" dirty="0" smtClean="0"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omic Sans MS" pitchFamily="66" charset="0"/>
              </a:rPr>
              <a:t>Segurança institucional (</a:t>
            </a:r>
            <a:r>
              <a:rPr lang="pt-BR" sz="1400" dirty="0" smtClean="0">
                <a:latin typeface="Comic Sans MS" pitchFamily="66" charset="0"/>
              </a:rPr>
              <a:t>ondas de instabilidade</a:t>
            </a:r>
            <a:r>
              <a:rPr lang="pt-BR" dirty="0" smtClean="0">
                <a:latin typeface="Comic Sans MS" pitchFamily="66" charset="0"/>
              </a:rPr>
              <a:t>)</a:t>
            </a:r>
            <a:endParaRPr lang="pt-BR" dirty="0"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omic Sans MS" pitchFamily="66" charset="0"/>
              </a:rPr>
              <a:t>Política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omic Sans MS" pitchFamily="66" charset="0"/>
              </a:rPr>
              <a:t>Programática</a:t>
            </a:r>
            <a:endParaRPr lang="pt-BR" dirty="0"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Inter-relações </a:t>
            </a: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dos segmentos da cadeia </a:t>
            </a:r>
            <a:r>
              <a:rPr lang="pt-BR" b="1" dirty="0" smtClean="0">
                <a:solidFill>
                  <a:srgbClr val="FF0000"/>
                </a:solidFill>
                <a:latin typeface="Comic Sans MS" pitchFamily="66" charset="0"/>
              </a:rPr>
              <a:t>produtiva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omic Sans MS" pitchFamily="66" charset="0"/>
              </a:rPr>
              <a:t>Organizacional </a:t>
            </a:r>
            <a:endParaRPr lang="pt-BR" dirty="0"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omic Sans MS" pitchFamily="66" charset="0"/>
              </a:rPr>
              <a:t>Governança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omic Sans MS" pitchFamily="66" charset="0"/>
              </a:rPr>
              <a:t>Captação </a:t>
            </a:r>
            <a:r>
              <a:rPr lang="pt-BR" dirty="0">
                <a:latin typeface="Comic Sans MS" pitchFamily="66" charset="0"/>
              </a:rPr>
              <a:t>de recursos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omic Sans MS" pitchFamily="66" charset="0"/>
              </a:rPr>
              <a:t>Gestão do patrimônio móvel/imóvel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omic Sans MS" pitchFamily="66" charset="0"/>
              </a:rPr>
              <a:t>Gestão de pessoas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>
                <a:latin typeface="Comic Sans MS" pitchFamily="66" charset="0"/>
                <a:ea typeface="Calibri"/>
                <a:cs typeface="Arial" pitchFamily="34" charset="0"/>
              </a:rPr>
              <a:t>Melhoria da eficiência dos gastos públicos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latin typeface="Comic Sans MS"/>
                <a:ea typeface="Calibri"/>
                <a:cs typeface="Times New Roman"/>
              </a:rPr>
              <a:t>Eficiente comunicação com o ambiente produtivo</a:t>
            </a:r>
            <a:endParaRPr lang="pt-BR" dirty="0"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pt-BR" b="1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pt-BR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pt-BR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pt-BR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pt-BR" b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pt-BR" b="1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en-US" sz="2400" b="1" dirty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</a:pPr>
            <a:endParaRPr lang="en-US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1760961" y="116632"/>
            <a:ext cx="5763367" cy="432048"/>
          </a:xfrm>
          <a:prstGeom prst="rect">
            <a:avLst/>
          </a:prstGeom>
          <a:solidFill>
            <a:srgbClr val="29A7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prstClr val="white"/>
                </a:solidFill>
                <a:latin typeface="Comic Sans MS" pitchFamily="66" charset="0"/>
              </a:rPr>
              <a:t>Protagonismo da </a:t>
            </a:r>
            <a:r>
              <a:rPr lang="pt-BR" sz="2000" b="1" dirty="0" err="1" smtClean="0">
                <a:solidFill>
                  <a:prstClr val="white"/>
                </a:solidFill>
                <a:latin typeface="Comic Sans MS" pitchFamily="66" charset="0"/>
              </a:rPr>
              <a:t>Ceplac</a:t>
            </a:r>
            <a:r>
              <a:rPr lang="pt-BR" sz="2000" b="1" dirty="0" smtClean="0">
                <a:solidFill>
                  <a:prstClr val="white"/>
                </a:solidFill>
                <a:latin typeface="Comic Sans MS" pitchFamily="66" charset="0"/>
              </a:rPr>
              <a:t>/Visão de Futuro</a:t>
            </a:r>
            <a:endParaRPr lang="pt-BR" sz="20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" name="Seta em curva para a esquerda 1"/>
          <p:cNvSpPr/>
          <p:nvPr/>
        </p:nvSpPr>
        <p:spPr>
          <a:xfrm>
            <a:off x="8028384" y="980728"/>
            <a:ext cx="864096" cy="1728192"/>
          </a:xfrm>
          <a:prstGeom prst="curvedLeftArrow">
            <a:avLst>
              <a:gd name="adj1" fmla="val 25000"/>
              <a:gd name="adj2" fmla="val 48643"/>
              <a:gd name="adj3" fmla="val 25000"/>
            </a:avLst>
          </a:prstGeom>
          <a:solidFill>
            <a:schemeClr val="tx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0423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251520" y="696259"/>
            <a:ext cx="8712968" cy="56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pt-BR" b="1" dirty="0" smtClean="0">
              <a:latin typeface="Comic Sans MS" pitchFamily="66" charset="0"/>
            </a:endParaRPr>
          </a:p>
          <a:p>
            <a:pPr marL="450215" indent="-450215" algn="ctr">
              <a:lnSpc>
                <a:spcPct val="115000"/>
              </a:lnSpc>
              <a:spcAft>
                <a:spcPts val="1200"/>
              </a:spcAft>
            </a:pPr>
            <a:r>
              <a:rPr lang="pt-BR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1. Política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Política </a:t>
            </a:r>
            <a:r>
              <a:rPr lang="pt-BR" b="1" dirty="0">
                <a:solidFill>
                  <a:srgbClr val="FF0000"/>
                </a:solidFill>
                <a:latin typeface="Comic Sans MS" panose="030F0702030302020204" pitchFamily="66" charset="0"/>
              </a:rPr>
              <a:t>pública para a </a:t>
            </a:r>
            <a:r>
              <a:rPr lang="pt-B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cacauicultura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, que incentive a industrialização, implementando um vigoroso programa de aumento da produtividade do </a:t>
            </a:r>
            <a:r>
              <a:rPr lang="pt-BR" i="1" dirty="0">
                <a:solidFill>
                  <a:prstClr val="black"/>
                </a:solidFill>
                <a:latin typeface="Comic Sans MS" panose="030F0702030302020204" pitchFamily="66" charset="0"/>
              </a:rPr>
              <a:t>stand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 nacional e de expansão da área plantada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spcAft>
                <a:spcPts val="600"/>
              </a:spcAft>
              <a:tabLst>
                <a:tab pos="457200" algn="l"/>
              </a:tabLst>
            </a:pPr>
            <a:r>
              <a:rPr lang="pt-BR" sz="1600" b="1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(Decreto s/n de 24.08.2001 - </a:t>
            </a:r>
            <a:r>
              <a:rPr lang="pt-BR" sz="1600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institui no âmbito do MAPA o Conselho de Desenvolvimento do Agronegócio do Cacau -CDAC</a:t>
            </a:r>
            <a:r>
              <a:rPr lang="pt-BR" sz="1600" i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)</a:t>
            </a:r>
          </a:p>
          <a:p>
            <a:pPr algn="ctr">
              <a:spcAft>
                <a:spcPts val="600"/>
              </a:spcAft>
              <a:tabLst>
                <a:tab pos="457200" algn="l"/>
              </a:tabLst>
            </a:pPr>
            <a:endParaRPr lang="pt-BR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450215" indent="-450215" algn="ctr">
              <a:lnSpc>
                <a:spcPct val="115000"/>
              </a:lnSpc>
              <a:spcAft>
                <a:spcPts val="1200"/>
              </a:spcAft>
            </a:pPr>
            <a:r>
              <a:rPr lang="pt-BR" sz="1600" b="1" dirty="0">
                <a:latin typeface="Comic Sans MS"/>
                <a:ea typeface="Calibri"/>
                <a:cs typeface="Times New Roman"/>
              </a:rPr>
              <a:t>2. </a:t>
            </a:r>
            <a:r>
              <a:rPr lang="pt-BR" sz="2000" b="1" dirty="0" smtClean="0">
                <a:latin typeface="Comic Sans MS"/>
                <a:ea typeface="Calibri"/>
                <a:cs typeface="Times New Roman"/>
              </a:rPr>
              <a:t>Programática</a:t>
            </a:r>
            <a:endParaRPr lang="pt-BR" sz="14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b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PRODECAU - </a:t>
            </a:r>
            <a:r>
              <a:rPr lang="pt-BR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Programa </a:t>
            </a:r>
            <a:r>
              <a:rPr lang="pt-BR" b="1" dirty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de Desenvolvimento Sustentável das Regiões Produtoras de </a:t>
            </a:r>
            <a:r>
              <a:rPr lang="pt-BR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Cacau</a:t>
            </a:r>
            <a:endParaRPr lang="pt-BR" b="1" dirty="0">
              <a:solidFill>
                <a:srgbClr val="FF0000"/>
              </a:solidFill>
              <a:latin typeface="Comic Sans MS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pt-BR" sz="1600" dirty="0">
                <a:latin typeface="Comic Sans MS"/>
                <a:ea typeface="Calibri"/>
                <a:cs typeface="Times New Roman"/>
              </a:rPr>
              <a:t>Organizar o PRODECAU na perspectiva 2016 a 2026.</a:t>
            </a:r>
            <a:endParaRPr lang="pt-BR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pt-BR" sz="1600" dirty="0">
                <a:latin typeface="Comic Sans MS"/>
                <a:ea typeface="Calibri"/>
                <a:cs typeface="Times New Roman"/>
              </a:rPr>
              <a:t>Priorizar a organização da produção e a diversificação agropecuária.</a:t>
            </a:r>
            <a:endParaRPr lang="pt-BR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pt-BR" sz="1600" dirty="0">
                <a:latin typeface="Comic Sans MS"/>
                <a:ea typeface="Calibri"/>
                <a:cs typeface="Times New Roman"/>
              </a:rPr>
              <a:t>Estabelecer metas exequíveis e prioridades.</a:t>
            </a:r>
            <a:endParaRPr lang="pt-BR" sz="16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pt-BR" sz="1600" dirty="0">
                <a:latin typeface="Comic Sans MS"/>
                <a:ea typeface="Calibri"/>
                <a:cs typeface="Times New Roman"/>
              </a:rPr>
              <a:t>Remodelar conceitos em função dos cenários.</a:t>
            </a:r>
          </a:p>
          <a:p>
            <a:pPr algn="ctr">
              <a:spcAft>
                <a:spcPts val="600"/>
              </a:spcAft>
              <a:tabLst>
                <a:tab pos="457200" algn="l"/>
              </a:tabLst>
            </a:pPr>
            <a:endParaRPr lang="pt-BR" sz="1600" i="1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Comic Sans MS" pitchFamily="66" charset="0"/>
            </a:endParaRPr>
          </a:p>
          <a:p>
            <a:pPr lvl="0"/>
            <a:endParaRPr lang="pt-BR" dirty="0">
              <a:latin typeface="Comic Sans MS"/>
              <a:ea typeface="Calibri"/>
              <a:cs typeface="Times New Roman"/>
            </a:endParaRPr>
          </a:p>
          <a:p>
            <a:pPr>
              <a:lnSpc>
                <a:spcPct val="200000"/>
              </a:lnSpc>
            </a:pPr>
            <a:endParaRPr lang="pt-BR" sz="1600" b="1" dirty="0" smtClean="0">
              <a:latin typeface="Comic Sans MS" pitchFamily="66" charset="0"/>
            </a:endParaRPr>
          </a:p>
          <a:p>
            <a:pPr algn="ctr">
              <a:lnSpc>
                <a:spcPct val="200000"/>
              </a:lnSpc>
            </a:pPr>
            <a:endParaRPr lang="pt-BR" sz="1600" b="1" dirty="0">
              <a:latin typeface="Comic Sans MS" pitchFamily="66" charset="0"/>
            </a:endParaRPr>
          </a:p>
          <a:p>
            <a:pPr algn="ctr">
              <a:lnSpc>
                <a:spcPct val="200000"/>
              </a:lnSpc>
            </a:pPr>
            <a:endParaRPr lang="pt-BR" sz="1600" b="1" dirty="0" smtClean="0">
              <a:latin typeface="Comic Sans MS" pitchFamily="66" charset="0"/>
            </a:endParaRPr>
          </a:p>
          <a:p>
            <a:pPr algn="ctr">
              <a:lnSpc>
                <a:spcPct val="200000"/>
              </a:lnSpc>
            </a:pPr>
            <a:endParaRPr lang="pt-BR" sz="1600" b="1" dirty="0" smtClean="0">
              <a:latin typeface="Comic Sans MS" pitchFamily="66" charset="0"/>
            </a:endParaRPr>
          </a:p>
          <a:p>
            <a:pPr algn="ctr"/>
            <a:endParaRPr lang="pt-BR" sz="1600" dirty="0" smtClean="0">
              <a:latin typeface="Comic Sans MS" pitchFamily="66" charset="0"/>
            </a:endParaRPr>
          </a:p>
          <a:p>
            <a:pPr algn="ctr"/>
            <a:endParaRPr lang="pt-BR" sz="1600" dirty="0" smtClean="0">
              <a:latin typeface="Comic Sans MS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41773" y="321815"/>
            <a:ext cx="4662475" cy="400110"/>
          </a:xfrm>
          <a:prstGeom prst="rect">
            <a:avLst/>
          </a:prstGeom>
          <a:solidFill>
            <a:srgbClr val="29A7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omic Sans MS" pitchFamily="66" charset="0"/>
              </a:rPr>
              <a:t>Sustentabilidade da Organização</a:t>
            </a:r>
            <a:endParaRPr lang="pt-B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3072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593814" y="900547"/>
            <a:ext cx="8124403" cy="54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215" indent="-450215" algn="ctr">
              <a:lnSpc>
                <a:spcPct val="115000"/>
              </a:lnSpc>
              <a:spcAft>
                <a:spcPts val="1200"/>
              </a:spcAft>
            </a:pPr>
            <a:r>
              <a:rPr lang="pt-BR" sz="2000" b="1" dirty="0" smtClean="0">
                <a:latin typeface="Comic Sans MS"/>
                <a:ea typeface="Calibri"/>
                <a:cs typeface="Times New Roman"/>
              </a:rPr>
              <a:t>2. Programática</a:t>
            </a:r>
            <a:endParaRPr lang="pt-BR" sz="2000" dirty="0" smtClean="0">
              <a:latin typeface="Comic Sans MS"/>
              <a:ea typeface="Calibri"/>
              <a:cs typeface="Times New Roman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Plano de Resgate da Produção de Cacau na Bahia</a:t>
            </a:r>
            <a:r>
              <a:rPr lang="pt-BR" b="1" dirty="0" smtClean="0">
                <a:latin typeface="Comic Sans MS" panose="030F0702030302020204" pitchFamily="66" charset="0"/>
              </a:rPr>
              <a:t>, </a:t>
            </a:r>
            <a:r>
              <a:rPr lang="pt-BR" dirty="0" smtClean="0">
                <a:latin typeface="Comic Sans MS" panose="030F0702030302020204" pitchFamily="66" charset="0"/>
              </a:rPr>
              <a:t>com ênfase no manejo do cacau </a:t>
            </a:r>
            <a:r>
              <a:rPr lang="pt-BR" dirty="0" err="1" smtClean="0">
                <a:latin typeface="Comic Sans MS" panose="030F0702030302020204" pitchFamily="66" charset="0"/>
              </a:rPr>
              <a:t>cabruca</a:t>
            </a:r>
            <a:endParaRPr lang="pt-BR" dirty="0" smtClean="0">
              <a:latin typeface="Comic Sans MS" panose="030F0702030302020204" pitchFamily="66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dirty="0" smtClean="0"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/>
              <a:buChar char=""/>
              <a:tabLst>
                <a:tab pos="457200" algn="l"/>
              </a:tabLst>
            </a:pPr>
            <a:r>
              <a:rPr lang="pt-BR" dirty="0" smtClean="0">
                <a:latin typeface="Comic Sans MS" panose="030F0702030302020204" pitchFamily="66" charset="0"/>
              </a:rPr>
              <a:t>Inovações tecnológicas na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produtividade do trabalho</a:t>
            </a:r>
            <a:r>
              <a:rPr lang="pt-BR" b="1" dirty="0" smtClean="0">
                <a:latin typeface="Comic Sans MS" panose="030F0702030302020204" pitchFamily="66" charset="0"/>
              </a:rPr>
              <a:t> </a:t>
            </a:r>
            <a:r>
              <a:rPr lang="pt-BR" dirty="0" smtClean="0">
                <a:latin typeface="Comic Sans MS" panose="030F0702030302020204" pitchFamily="66" charset="0"/>
              </a:rPr>
              <a:t>através da criação, por parte das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indústrias de máquinas agrícolas, de equipamentos </a:t>
            </a:r>
            <a:r>
              <a:rPr lang="pt-BR" dirty="0" smtClean="0">
                <a:latin typeface="Comic Sans MS" panose="030F0702030302020204" pitchFamily="66" charset="0"/>
              </a:rPr>
              <a:t>com aplicação na </a:t>
            </a:r>
            <a:r>
              <a:rPr lang="pt-BR" dirty="0" err="1" smtClean="0">
                <a:latin typeface="Comic Sans MS" panose="030F0702030302020204" pitchFamily="66" charset="0"/>
              </a:rPr>
              <a:t>cacauicultura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latin typeface="Comic Sans MS" panose="030F0702030302020204" pitchFamily="66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pt-BR" dirty="0" smtClean="0">
                <a:latin typeface="Comic Sans MS"/>
                <a:ea typeface="Calibri"/>
                <a:cs typeface="Times New Roman"/>
              </a:rPr>
              <a:t>Programa de </a:t>
            </a:r>
            <a:r>
              <a:rPr lang="pt-BR" b="1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Descentralização da Assistência Técnica</a:t>
            </a:r>
            <a:r>
              <a:rPr lang="pt-BR" b="1" dirty="0" smtClean="0">
                <a:latin typeface="Comic Sans MS"/>
                <a:ea typeface="Calibri"/>
                <a:cs typeface="Times New Roman"/>
              </a:rPr>
              <a:t> </a:t>
            </a:r>
            <a:r>
              <a:rPr lang="pt-BR" dirty="0" smtClean="0">
                <a:latin typeface="Comic Sans MS"/>
                <a:ea typeface="Calibri"/>
                <a:cs typeface="Times New Roman"/>
              </a:rPr>
              <a:t>e Extensão Rural – ATER, em parceria com os entes </a:t>
            </a:r>
            <a:r>
              <a:rPr lang="pt-BR" dirty="0" err="1" smtClean="0">
                <a:latin typeface="Comic Sans MS"/>
                <a:ea typeface="Calibri"/>
                <a:cs typeface="Times New Roman"/>
              </a:rPr>
              <a:t>sub-nacionais</a:t>
            </a:r>
            <a:endParaRPr lang="pt-BR" dirty="0" smtClean="0">
              <a:latin typeface="Comic Sans M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pt-BR" dirty="0">
              <a:latin typeface="Comic Sans MS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endParaRPr lang="pt-BR" dirty="0" smtClean="0">
              <a:latin typeface="Comic Sans MS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pt-BR" b="1" dirty="0" smtClean="0">
              <a:latin typeface="Comic Sans MS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pt-BR" b="1" dirty="0" smtClean="0">
                <a:latin typeface="Comic Sans MS"/>
                <a:ea typeface="Calibri"/>
                <a:cs typeface="Times New Roman"/>
              </a:rPr>
              <a:t>Centro </a:t>
            </a:r>
            <a:r>
              <a:rPr lang="pt-BR" b="1" dirty="0">
                <a:latin typeface="Comic Sans MS"/>
                <a:ea typeface="Calibri"/>
                <a:cs typeface="Times New Roman"/>
              </a:rPr>
              <a:t>de Inteligência em ATER</a:t>
            </a:r>
          </a:p>
          <a:p>
            <a:pPr lvl="0" algn="just">
              <a:spcAft>
                <a:spcPts val="0"/>
              </a:spcAft>
            </a:pPr>
            <a:endParaRPr lang="pt-BR" dirty="0">
              <a:latin typeface="Comic Sans MS"/>
              <a:ea typeface="Calibri"/>
              <a:cs typeface="Times New Roman"/>
            </a:endParaRPr>
          </a:p>
          <a:p>
            <a:pPr lvl="0" algn="just">
              <a:spcAft>
                <a:spcPts val="600"/>
              </a:spcAft>
            </a:pPr>
            <a:endParaRPr lang="pt-BR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457200" algn="l"/>
              </a:tabLst>
            </a:pPr>
            <a:endParaRPr lang="pt-BR" dirty="0" smtClean="0">
              <a:latin typeface="Comic Sans MS" pitchFamily="66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310021" y="44616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64" y="223976"/>
            <a:ext cx="526032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3939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449571" y="1292797"/>
            <a:ext cx="8352929" cy="538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</a:rPr>
              <a:t>3. Melhoria das i</a:t>
            </a:r>
            <a:r>
              <a:rPr lang="pt-BR" sz="2000" b="1" dirty="0" smtClean="0">
                <a:solidFill>
                  <a:prstClr val="black"/>
                </a:solidFill>
                <a:latin typeface="Comic Sans MS" pitchFamily="66" charset="0"/>
              </a:rPr>
              <a:t>nter-relações dos segmentos da cadeia produtiva</a:t>
            </a:r>
          </a:p>
          <a:p>
            <a:pPr algn="ctr"/>
            <a:r>
              <a:rPr lang="pt-BR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pt-BR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Ampla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FRENTE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para viabilizar ações e mecanismos de promoção da </a:t>
            </a:r>
            <a:r>
              <a:rPr lang="pt-BR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- convergência de interesses entre os segmentos produtivo, agroindustrial e governamental</a:t>
            </a:r>
          </a:p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Governo Federal</a:t>
            </a:r>
          </a:p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Entes </a:t>
            </a:r>
            <a:r>
              <a:rPr lang="pt-B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sub-nacionais</a:t>
            </a:r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Setor privado</a:t>
            </a:r>
          </a:p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Ambiente produtivo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pt-B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pt-BR" dirty="0">
              <a:latin typeface="Comic Sans MS" pitchFamily="66" charset="0"/>
            </a:endParaRPr>
          </a:p>
          <a:p>
            <a:pPr algn="just">
              <a:lnSpc>
                <a:spcPct val="200000"/>
              </a:lnSpc>
            </a:pPr>
            <a:endParaRPr lang="pt-BR" sz="1600" dirty="0" smtClean="0">
              <a:latin typeface="Comic Sans MS" pitchFamily="66" charset="0"/>
            </a:endParaRPr>
          </a:p>
          <a:p>
            <a:pPr algn="ctr"/>
            <a:endParaRPr lang="pt-BR" sz="1600" dirty="0" smtClean="0">
              <a:latin typeface="Comic Sans MS" pitchFamily="66" charset="0"/>
            </a:endParaRPr>
          </a:p>
          <a:p>
            <a:pPr algn="ctr"/>
            <a:endParaRPr lang="pt-BR" sz="1600" dirty="0" smtClean="0">
              <a:latin typeface="Comic Sans MS" pitchFamily="66" charset="0"/>
            </a:endParaRPr>
          </a:p>
        </p:txBody>
      </p:sp>
      <p:sp>
        <p:nvSpPr>
          <p:cNvPr id="4" name="Seta para cima e para baixo 3"/>
          <p:cNvSpPr/>
          <p:nvPr/>
        </p:nvSpPr>
        <p:spPr>
          <a:xfrm>
            <a:off x="4637112" y="3431637"/>
            <a:ext cx="208211" cy="5534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7" y="4201138"/>
            <a:ext cx="259812" cy="66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2" y="5085184"/>
            <a:ext cx="259811" cy="64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29" y="277986"/>
            <a:ext cx="526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57887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179512" y="856879"/>
            <a:ext cx="8712968" cy="54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 b="1" u="sng" dirty="0" smtClean="0">
                <a:solidFill>
                  <a:srgbClr val="FF0000"/>
                </a:solidFill>
                <a:latin typeface="Comic Sans MS" pitchFamily="66" charset="0"/>
              </a:rPr>
              <a:t>Governo Federal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Comic Sans MS" panose="030F0702030302020204" pitchFamily="66" charset="0"/>
              </a:rPr>
              <a:t>Incentivos </a:t>
            </a:r>
            <a:r>
              <a:rPr lang="pt-BR" b="1" dirty="0">
                <a:latin typeface="Comic Sans MS" panose="030F0702030302020204" pitchFamily="66" charset="0"/>
              </a:rPr>
              <a:t>para o financiamento privado</a:t>
            </a:r>
          </a:p>
          <a:p>
            <a:pPr algn="just"/>
            <a:endParaRPr lang="pt-BR" sz="2000" dirty="0"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latin typeface="Comic Sans MS" panose="030F0702030302020204" pitchFamily="66" charset="0"/>
              </a:rPr>
              <a:t>            E</a:t>
            </a:r>
            <a:r>
              <a:rPr lang="pt-BR" sz="1600" dirty="0" smtClean="0">
                <a:latin typeface="Comic Sans MS" panose="030F0702030302020204" pitchFamily="66" charset="0"/>
              </a:rPr>
              <a:t>spécie </a:t>
            </a:r>
            <a:r>
              <a:rPr lang="pt-BR" sz="1600" dirty="0">
                <a:latin typeface="Comic Sans MS" panose="030F0702030302020204" pitchFamily="66" charset="0"/>
              </a:rPr>
              <a:t>de </a:t>
            </a:r>
            <a:r>
              <a:rPr lang="pt-B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Lei Rouanet </a:t>
            </a:r>
            <a:r>
              <a:rPr lang="pt-BR" sz="1600" dirty="0">
                <a:latin typeface="Comic Sans MS" panose="030F0702030302020204" pitchFamily="66" charset="0"/>
              </a:rPr>
              <a:t>para a </a:t>
            </a:r>
            <a:r>
              <a:rPr lang="pt-BR" sz="1600" dirty="0" smtClean="0">
                <a:latin typeface="Comic Sans MS" panose="030F0702030302020204" pitchFamily="66" charset="0"/>
              </a:rPr>
              <a:t>C&amp;T– </a:t>
            </a:r>
            <a:r>
              <a:rPr lang="pt-BR" sz="1600" dirty="0">
                <a:latin typeface="Comic Sans MS" panose="030F0702030302020204" pitchFamily="66" charset="0"/>
              </a:rPr>
              <a:t>incentivos fiscais/abate </a:t>
            </a:r>
            <a:r>
              <a:rPr lang="pt-BR" sz="1600" dirty="0" smtClean="0">
                <a:latin typeface="Comic Sans MS" panose="030F0702030302020204" pitchFamily="66" charset="0"/>
              </a:rPr>
              <a:t>IR/apoio financeiro</a:t>
            </a: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              Ex.: Academia </a:t>
            </a:r>
            <a:r>
              <a:rPr lang="pt-BR" sz="1600" dirty="0">
                <a:latin typeface="Comic Sans MS" panose="030F0702030302020204" pitchFamily="66" charset="0"/>
              </a:rPr>
              <a:t>de Ciências do Reino Unido (Royal </a:t>
            </a:r>
            <a:r>
              <a:rPr lang="pt-BR" sz="1600" dirty="0" err="1">
                <a:latin typeface="Comic Sans MS" panose="030F0702030302020204" pitchFamily="66" charset="0"/>
              </a:rPr>
              <a:t>Society</a:t>
            </a:r>
            <a:r>
              <a:rPr lang="pt-BR" sz="1600" dirty="0" smtClean="0">
                <a:latin typeface="Comic Sans MS" panose="030F0702030302020204" pitchFamily="66" charset="0"/>
              </a:rPr>
              <a:t>)</a:t>
            </a:r>
          </a:p>
          <a:p>
            <a:endParaRPr lang="pt-BR" sz="1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Efetividade das </a:t>
            </a:r>
            <a:r>
              <a:rPr lang="pt-BR" altLang="pt-BR" b="1" dirty="0" smtClean="0">
                <a:latin typeface="Comic Sans MS" panose="030F0702030302020204" pitchFamily="66" charset="0"/>
              </a:rPr>
              <a:t>parcerias público – públicas</a:t>
            </a:r>
          </a:p>
          <a:p>
            <a:r>
              <a:rPr lang="pt-BR" altLang="pt-BR" sz="1600" dirty="0" smtClean="0">
                <a:latin typeface="Comic Sans MS" panose="030F0702030302020204" pitchFamily="66" charset="0"/>
              </a:rPr>
              <a:t>              Para </a:t>
            </a:r>
            <a:r>
              <a:rPr lang="pt-BR" altLang="pt-BR" sz="1600" dirty="0">
                <a:latin typeface="Comic Sans MS" panose="030F0702030302020204" pitchFamily="66" charset="0"/>
              </a:rPr>
              <a:t>Cada Real Federal, 1 Real do Estado ou </a:t>
            </a:r>
            <a:r>
              <a:rPr lang="pt-BR" altLang="pt-BR" sz="1600" dirty="0" smtClean="0">
                <a:latin typeface="Comic Sans MS" panose="030F0702030302020204" pitchFamily="66" charset="0"/>
              </a:rPr>
              <a:t>Município</a:t>
            </a:r>
          </a:p>
          <a:p>
            <a:endParaRPr lang="pt-BR" altLang="pt-BR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altLang="pt-BR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Promoção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das p</a:t>
            </a:r>
            <a:r>
              <a:rPr lang="pt-BR" altLang="pt-BR" b="1" dirty="0">
                <a:latin typeface="Comic Sans MS" panose="030F0702030302020204" pitchFamily="66" charset="0"/>
              </a:rPr>
              <a:t>arcerias </a:t>
            </a:r>
            <a:r>
              <a:rPr lang="pt-BR" altLang="pt-BR" b="1" dirty="0" smtClean="0">
                <a:latin typeface="Comic Sans MS" panose="030F0702030302020204" pitchFamily="66" charset="0"/>
              </a:rPr>
              <a:t>internacionais</a:t>
            </a:r>
            <a:endParaRPr lang="pt-BR" altLang="pt-BR" dirty="0">
              <a:latin typeface="Comic Sans MS" panose="030F0702030302020204" pitchFamily="66" charset="0"/>
            </a:endParaRPr>
          </a:p>
          <a:p>
            <a:endParaRPr lang="pt-BR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</a:pPr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1" y="116632"/>
            <a:ext cx="526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8766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856879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hlinkClick r:id="" action="ppaction://noaction"/>
          </p:cNvPr>
          <p:cNvSpPr/>
          <p:nvPr/>
        </p:nvSpPr>
        <p:spPr>
          <a:xfrm>
            <a:off x="1331640" y="4201138"/>
            <a:ext cx="429322" cy="3123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4" name="Retângulo 43">
            <a:hlinkClick r:id="" action="ppaction://noaction"/>
          </p:cNvPr>
          <p:cNvSpPr/>
          <p:nvPr/>
        </p:nvSpPr>
        <p:spPr>
          <a:xfrm>
            <a:off x="2141773" y="3697085"/>
            <a:ext cx="482987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>
            <a:hlinkClick r:id="" action="ppaction://noaction"/>
          </p:cNvPr>
          <p:cNvSpPr/>
          <p:nvPr/>
        </p:nvSpPr>
        <p:spPr>
          <a:xfrm>
            <a:off x="3005828" y="3985118"/>
            <a:ext cx="375657" cy="4998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tângulo 45">
            <a:hlinkClick r:id="" action="ppaction://noaction"/>
          </p:cNvPr>
          <p:cNvSpPr/>
          <p:nvPr/>
        </p:nvSpPr>
        <p:spPr>
          <a:xfrm>
            <a:off x="3815916" y="3697085"/>
            <a:ext cx="508308" cy="7497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33704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1000100" y="1196752"/>
            <a:ext cx="721523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buFont typeface="+mj-lt"/>
              <a:buAutoNum type="romanUcPeriod"/>
            </a:pPr>
            <a:endParaRPr lang="pt-B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179512" y="585109"/>
            <a:ext cx="8712968" cy="57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0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Governo </a:t>
            </a:r>
            <a:r>
              <a:rPr lang="pt-BR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Federal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pt-B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Incrementar as </a:t>
            </a:r>
            <a:r>
              <a:rPr lang="pt-BR" altLang="pt-BR" b="1" dirty="0" smtClean="0">
                <a:latin typeface="Comic Sans MS" panose="030F0702030302020204" pitchFamily="66" charset="0"/>
              </a:rPr>
              <a:t>parcerias público - privadas </a:t>
            </a:r>
            <a:r>
              <a:rPr lang="pt-BR" altLang="pt-BR" sz="1400" dirty="0" smtClean="0">
                <a:latin typeface="Comic Sans MS" panose="030F0702030302020204" pitchFamily="66" charset="0"/>
              </a:rPr>
              <a:t>(desburocratização)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latin typeface="Comic Sans MS" panose="030F0702030302020204" pitchFamily="66" charset="0"/>
              </a:rPr>
              <a:t>             </a:t>
            </a:r>
            <a:r>
              <a:rPr lang="pt-BR" dirty="0" smtClean="0">
                <a:latin typeface="Comic Sans MS" panose="030F0702030302020204" pitchFamily="66" charset="0"/>
              </a:rPr>
              <a:t>À </a:t>
            </a:r>
            <a:r>
              <a:rPr lang="pt-BR" dirty="0">
                <a:latin typeface="Comic Sans MS" panose="030F0702030302020204" pitchFamily="66" charset="0"/>
              </a:rPr>
              <a:t>luz do arcabouço jurídico aplicável à matéria, em especial</a:t>
            </a:r>
            <a:r>
              <a:rPr lang="pt-BR" dirty="0" smtClean="0">
                <a:latin typeface="Comic Sans MS" panose="030F0702030302020204" pitchFamily="66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latin typeface="Comic Sans MS" panose="030F0702030302020204" pitchFamily="66" charset="0"/>
              </a:rPr>
              <a:t>             Lei </a:t>
            </a:r>
            <a:r>
              <a:rPr lang="pt-BR" altLang="pt-BR" dirty="0">
                <a:latin typeface="Comic Sans MS" panose="030F0702030302020204" pitchFamily="66" charset="0"/>
              </a:rPr>
              <a:t>de Inovação Tecnológica  (10.973/2004) </a:t>
            </a:r>
            <a:r>
              <a:rPr lang="pt-BR" altLang="pt-BR" dirty="0" smtClean="0">
                <a:latin typeface="Comic Sans MS" panose="030F0702030302020204" pitchFamily="66" charset="0"/>
              </a:rPr>
              <a:t>**</a:t>
            </a:r>
            <a:endParaRPr lang="pt-BR" altLang="pt-BR" dirty="0"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Comic Sans MS" panose="030F0702030302020204" pitchFamily="66" charset="0"/>
              </a:rPr>
              <a:t>          </a:t>
            </a:r>
            <a:r>
              <a:rPr lang="pt-BR" altLang="pt-BR" dirty="0" smtClean="0">
                <a:latin typeface="Comic Sans MS" panose="030F0702030302020204" pitchFamily="66" charset="0"/>
              </a:rPr>
              <a:t>   Lei </a:t>
            </a:r>
            <a:r>
              <a:rPr lang="pt-BR" altLang="pt-BR" dirty="0">
                <a:latin typeface="Comic Sans MS" panose="030F0702030302020204" pitchFamily="66" charset="0"/>
              </a:rPr>
              <a:t>de Biossegurança (11.105/2005)</a:t>
            </a:r>
            <a:endParaRPr lang="pt-BR" dirty="0"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mic Sans MS" panose="030F0702030302020204" pitchFamily="66" charset="0"/>
              </a:rPr>
              <a:t>             Lei de Proteção de Cultivares  (9.456/1997)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Comic Sans MS" panose="030F0702030302020204" pitchFamily="66" charset="0"/>
              </a:rPr>
              <a:t>             Lei de Propriedade Industrial (9.279/1996</a:t>
            </a:r>
            <a:r>
              <a:rPr lang="pt-BR" dirty="0" smtClean="0">
                <a:latin typeface="Comic Sans MS" panose="030F0702030302020204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600" dirty="0">
              <a:latin typeface="Comic Sans MS" panose="030F0702030302020204" pitchFamily="66" charset="0"/>
            </a:endParaRPr>
          </a:p>
          <a:p>
            <a:pPr fontAlgn="base">
              <a:spcBef>
                <a:spcPts val="1500"/>
              </a:spcBef>
              <a:spcAft>
                <a:spcPct val="0"/>
              </a:spcAft>
            </a:pP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**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Vem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favorecer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as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parceria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público-privadas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e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permitir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o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avanço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no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Agronegócio</a:t>
            </a:r>
            <a:endParaRPr lang="en-GB" altLang="pt-BR" sz="1600" dirty="0" smtClean="0">
              <a:latin typeface="Comic Sans MS" panose="030F0702030302020204" pitchFamily="66" charset="0"/>
              <a:cs typeface="Times New Roman" charset="0"/>
            </a:endParaRPr>
          </a:p>
          <a:p>
            <a:pPr algn="ctr" fontAlgn="base">
              <a:spcBef>
                <a:spcPts val="1500"/>
              </a:spcBef>
              <a:spcAft>
                <a:spcPct val="0"/>
              </a:spcAft>
            </a:pP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   </a:t>
            </a:r>
            <a:r>
              <a:rPr lang="en-GB" altLang="pt-BR" sz="1600" b="1" dirty="0" err="1" smtClean="0">
                <a:latin typeface="Comic Sans MS" panose="030F0702030302020204" pitchFamily="66" charset="0"/>
                <a:cs typeface="Times New Roman" charset="0"/>
              </a:rPr>
              <a:t>Dificuldades</a:t>
            </a:r>
            <a:r>
              <a:rPr lang="en-GB" altLang="pt-BR" sz="1600" b="1" dirty="0">
                <a:latin typeface="Comic Sans MS" panose="030F0702030302020204" pitchFamily="66" charset="0"/>
                <a:cs typeface="Times New Roman" charset="0"/>
              </a:rPr>
              <a:t>: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ainda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não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operacionalizada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(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insegurança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jurídica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, leis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complexas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quanto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 à 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interpretação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,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lenta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GB" altLang="pt-BR" sz="1600" dirty="0" err="1" smtClean="0">
                <a:latin typeface="Comic Sans MS" panose="030F0702030302020204" pitchFamily="66" charset="0"/>
                <a:cs typeface="Times New Roman" charset="0"/>
              </a:rPr>
              <a:t>operacionalização</a:t>
            </a:r>
            <a:r>
              <a:rPr lang="en-GB" altLang="pt-BR" sz="1600" dirty="0" smtClean="0">
                <a:latin typeface="Comic Sans MS" panose="030F0702030302020204" pitchFamily="66" charset="0"/>
                <a:cs typeface="Times New Roman" charset="0"/>
              </a:rPr>
              <a:t>  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e </a:t>
            </a:r>
            <a:r>
              <a:rPr lang="en-GB" altLang="pt-BR" sz="1600" dirty="0" err="1">
                <a:latin typeface="Comic Sans MS" panose="030F0702030302020204" pitchFamily="66" charset="0"/>
                <a:cs typeface="Times New Roman" charset="0"/>
              </a:rPr>
              <a:t>burocratizada</a:t>
            </a:r>
            <a:r>
              <a:rPr lang="en-GB" altLang="pt-BR" sz="1600" dirty="0">
                <a:latin typeface="Comic Sans MS" panose="030F0702030302020204" pitchFamily="66" charset="0"/>
                <a:cs typeface="Times New Roman" charset="0"/>
              </a:rPr>
              <a:t>)</a:t>
            </a:r>
          </a:p>
          <a:p>
            <a:endParaRPr lang="pt-BR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200000"/>
              </a:lnSpc>
            </a:pPr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pt-BR" sz="16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48" y="223977"/>
            <a:ext cx="526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1142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544" y="349514"/>
            <a:ext cx="8424936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20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Entes </a:t>
            </a:r>
            <a:r>
              <a:rPr lang="pt-BR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sub-nacionais</a:t>
            </a:r>
            <a:endParaRPr lang="pt-BR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pt-BR" dirty="0" smtClean="0">
                <a:latin typeface="Comic Sans MS" panose="030F0702030302020204" pitchFamily="66" charset="0"/>
              </a:rPr>
              <a:t>“Precisam </a:t>
            </a:r>
            <a:r>
              <a:rPr lang="pt-BR" altLang="pt-BR" dirty="0">
                <a:latin typeface="Comic Sans MS" panose="030F0702030302020204" pitchFamily="66" charset="0"/>
              </a:rPr>
              <a:t>assumir a Agenda de </a:t>
            </a:r>
            <a:r>
              <a:rPr lang="pt-BR" altLang="pt-BR" dirty="0" smtClean="0">
                <a:latin typeface="Comic Sans MS" panose="030F0702030302020204" pitchFamily="66" charset="0"/>
              </a:rPr>
              <a:t>C&amp;T”</a:t>
            </a:r>
          </a:p>
          <a:p>
            <a:pPr algn="ctr"/>
            <a:endParaRPr lang="pt-BR" altLang="pt-BR" b="1" i="1" dirty="0" smtClean="0">
              <a:latin typeface="Comic Sans MS" panose="030F0702030302020204" pitchFamily="66" charset="0"/>
            </a:endParaRPr>
          </a:p>
          <a:p>
            <a:pPr algn="ctr"/>
            <a:endParaRPr lang="pt-BR" sz="1600" b="1" u="sng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Comic Sans MS" panose="030F0702030302020204" pitchFamily="66" charset="0"/>
              </a:rPr>
              <a:t>Programas perenes </a:t>
            </a:r>
            <a:r>
              <a:rPr lang="pt-BR" b="1" dirty="0">
                <a:latin typeface="Comic Sans MS" panose="030F0702030302020204" pitchFamily="66" charset="0"/>
              </a:rPr>
              <a:t>nas </a:t>
            </a:r>
            <a:r>
              <a:rPr lang="pt-BR" b="1" dirty="0" smtClean="0">
                <a:latin typeface="Comic Sans MS" panose="030F0702030302020204" pitchFamily="66" charset="0"/>
              </a:rPr>
              <a:t>ações e duradouros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</a:rPr>
              <a:t>no aporte de recursos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financeiros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pt-BR" b="1" dirty="0" smtClean="0">
                <a:latin typeface="Comic Sans MS" panose="030F0702030302020204" pitchFamily="66" charset="0"/>
              </a:rPr>
              <a:t>volatilidade</a:t>
            </a:r>
            <a:r>
              <a:rPr lang="pt-BR" dirty="0" smtClean="0">
                <a:latin typeface="Comic Sans MS" panose="030F0702030302020204" pitchFamily="66" charset="0"/>
              </a:rPr>
              <a:t>)</a:t>
            </a:r>
          </a:p>
          <a:p>
            <a:pPr algn="just"/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              . PAC/CACAU </a:t>
            </a:r>
            <a:r>
              <a:rPr lang="pt-BR" sz="1600" dirty="0">
                <a:latin typeface="Comic Sans MS" panose="030F0702030302020204" pitchFamily="66" charset="0"/>
              </a:rPr>
              <a:t>- </a:t>
            </a:r>
            <a:r>
              <a:rPr lang="pt-BR" sz="1600" dirty="0" smtClean="0">
                <a:latin typeface="Comic Sans MS" panose="030F0702030302020204" pitchFamily="66" charset="0"/>
              </a:rPr>
              <a:t>BA</a:t>
            </a: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              . PAC/CACAU - PA </a:t>
            </a: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Arial" pitchFamily="34" charset="0"/>
              </a:rPr>
              <a:t>Estímulo à </a:t>
            </a:r>
            <a:r>
              <a:rPr lang="pt-BR" b="1" dirty="0">
                <a:latin typeface="Comic Sans MS" pitchFamily="66" charset="0"/>
                <a:ea typeface="Calibri"/>
                <a:cs typeface="Arial" pitchFamily="34" charset="0"/>
              </a:rPr>
              <a:t>criação de Fundos </a:t>
            </a:r>
            <a:r>
              <a:rPr lang="pt-BR" b="1" dirty="0" smtClean="0">
                <a:latin typeface="Comic Sans MS" pitchFamily="66" charset="0"/>
                <a:ea typeface="Calibri"/>
                <a:cs typeface="Arial" pitchFamily="34" charset="0"/>
              </a:rPr>
              <a:t>Estaduais 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              . Fundo </a:t>
            </a:r>
            <a:r>
              <a:rPr lang="pt-BR" sz="1600" dirty="0">
                <a:latin typeface="Comic Sans MS" panose="030F0702030302020204" pitchFamily="66" charset="0"/>
              </a:rPr>
              <a:t>Baiano de Defesa da </a:t>
            </a:r>
            <a:r>
              <a:rPr lang="pt-BR" sz="1600" dirty="0" err="1">
                <a:latin typeface="Comic Sans MS" panose="030F0702030302020204" pitchFamily="66" charset="0"/>
              </a:rPr>
              <a:t>Cacauicultura</a:t>
            </a:r>
            <a:r>
              <a:rPr lang="pt-BR" sz="1600" dirty="0">
                <a:latin typeface="Comic Sans MS" panose="030F0702030302020204" pitchFamily="66" charset="0"/>
              </a:rPr>
              <a:t> – FUNDECAU/BA nos idos de 1.990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1600" dirty="0"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              . Fundo </a:t>
            </a:r>
            <a:r>
              <a:rPr lang="pt-BR" sz="1600" dirty="0">
                <a:latin typeface="Comic Sans MS" panose="030F0702030302020204" pitchFamily="66" charset="0"/>
              </a:rPr>
              <a:t>de Apoio à </a:t>
            </a:r>
            <a:r>
              <a:rPr lang="pt-BR" sz="1600" dirty="0" err="1">
                <a:latin typeface="Comic Sans MS" panose="030F0702030302020204" pitchFamily="66" charset="0"/>
              </a:rPr>
              <a:t>Cacauicultura</a:t>
            </a:r>
            <a:r>
              <a:rPr lang="pt-BR" sz="1600" dirty="0">
                <a:latin typeface="Comic Sans MS" panose="030F0702030302020204" pitchFamily="66" charset="0"/>
              </a:rPr>
              <a:t> do Estado do Pará-FUNCACAU-PA</a:t>
            </a: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              . Taxa </a:t>
            </a:r>
            <a:r>
              <a:rPr lang="pt-BR" sz="1600" dirty="0">
                <a:latin typeface="Comic Sans MS" panose="030F0702030302020204" pitchFamily="66" charset="0"/>
              </a:rPr>
              <a:t>de Modernização da </a:t>
            </a:r>
            <a:r>
              <a:rPr lang="pt-BR" sz="1600" dirty="0" err="1">
                <a:latin typeface="Comic Sans MS" panose="030F0702030302020204" pitchFamily="66" charset="0"/>
              </a:rPr>
              <a:t>Cacauicultura</a:t>
            </a:r>
            <a:r>
              <a:rPr lang="pt-BR" sz="1600" dirty="0">
                <a:latin typeface="Comic Sans MS" panose="030F0702030302020204" pitchFamily="66" charset="0"/>
              </a:rPr>
              <a:t> Paraense </a:t>
            </a:r>
            <a:endParaRPr lang="pt-BR" sz="1600" dirty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/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78" y="134070"/>
            <a:ext cx="526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3742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02624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6725" y="314582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301298"/>
            <a:ext cx="6600956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Produção Mundial de Cacau </a:t>
            </a:r>
            <a:r>
              <a:rPr 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(2014/2015)</a:t>
            </a:r>
            <a:endParaRPr lang="pt-BR" sz="1400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13309"/>
              </p:ext>
            </p:extLst>
          </p:nvPr>
        </p:nvGraphicFramePr>
        <p:xfrm>
          <a:off x="1734244" y="1052735"/>
          <a:ext cx="6366148" cy="4754958"/>
        </p:xfrm>
        <a:graphic>
          <a:graphicData uri="http://schemas.openxmlformats.org/drawingml/2006/table">
            <a:tbl>
              <a:tblPr firstRow="1" bandRow="1"/>
              <a:tblGrid>
                <a:gridCol w="3183074"/>
                <a:gridCol w="3183074"/>
              </a:tblGrid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País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Produção (mil toneladas)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Costa do Marfim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1.796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Gana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740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Indonésia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325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Equador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 250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Camarões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232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Brasil</a:t>
                      </a:r>
                      <a:endParaRPr lang="pt-BR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230</a:t>
                      </a:r>
                      <a:endParaRPr lang="pt-BR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Nigéria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195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Peru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87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República</a:t>
                      </a:r>
                      <a:r>
                        <a:rPr lang="pt-BR" sz="1800" baseline="0" dirty="0" smtClean="0">
                          <a:latin typeface="Comic Sans MS" panose="030F0702030302020204" pitchFamily="66" charset="0"/>
                        </a:rPr>
                        <a:t> Dominicana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82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Colômbia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51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Papua</a:t>
                      </a:r>
                      <a:r>
                        <a:rPr lang="pt-BR" sz="1800" baseline="0" dirty="0" smtClean="0">
                          <a:latin typeface="Comic Sans MS" panose="030F0702030302020204" pitchFamily="66" charset="0"/>
                        </a:rPr>
                        <a:t> Nova Guiné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México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28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4"/>
          <p:cNvSpPr txBox="1">
            <a:spLocks noChangeArrowheads="1"/>
          </p:cNvSpPr>
          <p:nvPr/>
        </p:nvSpPr>
        <p:spPr bwMode="auto">
          <a:xfrm>
            <a:off x="1709181" y="5820186"/>
            <a:ext cx="23118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0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Fonte: ICCO. QBCS, Vol. XLII Nº 3</a:t>
            </a:r>
          </a:p>
        </p:txBody>
      </p:sp>
      <p:sp>
        <p:nvSpPr>
          <p:cNvPr id="13" name="CaixaDeTexto 16"/>
          <p:cNvSpPr txBox="1">
            <a:spLocks noChangeArrowheads="1"/>
          </p:cNvSpPr>
          <p:nvPr/>
        </p:nvSpPr>
        <p:spPr bwMode="auto">
          <a:xfrm>
            <a:off x="5179236" y="5782843"/>
            <a:ext cx="35766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4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Produção Mundial: 3.988</a:t>
            </a:r>
            <a:r>
              <a:rPr lang="pt-BR" altLang="pt-BR" sz="16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 </a:t>
            </a:r>
            <a:r>
              <a:rPr lang="pt-BR" altLang="pt-BR" sz="1200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(x 1.000</a:t>
            </a:r>
            <a:r>
              <a:rPr lang="pt-BR" altLang="pt-BR" sz="1200" b="1" kern="0" dirty="0" smtClean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364784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5" y="173039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349514"/>
            <a:ext cx="8784976" cy="652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20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Setor privado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342900" indent="-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pt-BR" altLang="pt-BR" b="1" dirty="0" smtClean="0">
                <a:latin typeface="Comic Sans MS" panose="030F0702030302020204" pitchFamily="66" charset="0"/>
              </a:rPr>
              <a:t>Aumentar </a:t>
            </a:r>
            <a:r>
              <a:rPr lang="pt-BR" altLang="pt-BR" b="1" dirty="0">
                <a:latin typeface="Comic Sans MS" panose="030F0702030302020204" pitchFamily="66" charset="0"/>
              </a:rPr>
              <a:t>o investimento do setor privado na </a:t>
            </a:r>
            <a:r>
              <a:rPr lang="pt-BR" altLang="pt-BR" b="1" dirty="0" smtClean="0">
                <a:latin typeface="Comic Sans MS" panose="030F0702030302020204" pitchFamily="66" charset="0"/>
              </a:rPr>
              <a:t>pesquisa </a:t>
            </a:r>
            <a:r>
              <a:rPr lang="pt-BR" altLang="pt-BR" b="1" dirty="0">
                <a:latin typeface="Comic Sans MS" panose="030F0702030302020204" pitchFamily="66" charset="0"/>
              </a:rPr>
              <a:t>e </a:t>
            </a:r>
            <a:r>
              <a:rPr lang="pt-BR" altLang="pt-BR" b="1" dirty="0" smtClean="0">
                <a:latin typeface="Comic Sans MS" panose="030F0702030302020204" pitchFamily="66" charset="0"/>
              </a:rPr>
              <a:t>inovação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latin typeface="Comic Sans MS" panose="030F0702030302020204" pitchFamily="66" charset="0"/>
              </a:rPr>
              <a:t>                  </a:t>
            </a:r>
            <a:r>
              <a:rPr lang="pt-BR" altLang="pt-BR" sz="1600" dirty="0" smtClean="0">
                <a:latin typeface="Comic Sans MS" panose="030F0702030302020204" pitchFamily="66" charset="0"/>
              </a:rPr>
              <a:t>Para cada Real público/1 real privado</a:t>
            </a:r>
            <a:endParaRPr lang="pt-BR" altLang="pt-BR" sz="16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Maior integração e participação</a:t>
            </a: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Redes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P&amp;D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Apoio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a cursos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 eventos técnicos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Apoio às atividades de previsão de safras e LSPA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Instalação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unidades de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referência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tecnologias 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Programas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capacitação e treinamento de produtores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Concessão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bolsas de estímulo à iniciação científica</a:t>
            </a: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Criação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equipamentos com aplicação na </a:t>
            </a:r>
            <a:r>
              <a:rPr lang="pt-BR" sz="1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cacauicultura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Unidades </a:t>
            </a:r>
            <a:r>
              <a:rPr lang="pt-BR" sz="1600" dirty="0">
                <a:solidFill>
                  <a:prstClr val="black"/>
                </a:solidFill>
                <a:latin typeface="Comic Sans MS" panose="030F0702030302020204" pitchFamily="66" charset="0"/>
              </a:rPr>
              <a:t>de observação em 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novas fronteiras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Ações de fomento à produção de sementes e mudas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dirty="0"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(</a:t>
            </a:r>
            <a:r>
              <a:rPr lang="pt-BR" sz="1600" b="1" u="sng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Decreto </a:t>
            </a:r>
            <a:r>
              <a:rPr lang="pt-BR" sz="1600" b="1" u="sng" dirty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86.179  de </a:t>
            </a:r>
            <a:r>
              <a:rPr lang="pt-BR" sz="1600" b="1" u="sng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06.07.1981</a:t>
            </a: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)</a:t>
            </a:r>
            <a:endParaRPr lang="pt-BR" sz="1600" b="1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Art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. 1º - Para efeito de autonomia financeira, fica instituído na </a:t>
            </a: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CEPLAC um 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Fundo especial de natureza contábil, </a:t>
            </a: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sob 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a denominação de "Fundo Geral do Cacau - </a:t>
            </a:r>
            <a:r>
              <a:rPr lang="pt-BR" sz="16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FUNGECAU</a:t>
            </a:r>
            <a:r>
              <a:rPr lang="pt-BR" sz="16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"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just"/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73039"/>
            <a:ext cx="526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7467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39358" y="866753"/>
            <a:ext cx="8568952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u="sng" dirty="0" smtClean="0">
                <a:solidFill>
                  <a:srgbClr val="FF0000"/>
                </a:solidFill>
                <a:latin typeface="Comic Sans MS"/>
                <a:ea typeface="Calibri"/>
                <a:cs typeface="Times New Roman"/>
              </a:rPr>
              <a:t>Ambiente produtivo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latin typeface="Comic Sans MS"/>
              <a:ea typeface="Calibri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Efetiva </a:t>
            </a:r>
            <a:r>
              <a:rPr lang="pt-BR" b="1" dirty="0">
                <a:latin typeface="Comic Sans MS" panose="030F0702030302020204" pitchFamily="66" charset="0"/>
              </a:rPr>
              <a:t>participação do produtor rural 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</a:rPr>
              <a:t>na definição de Programas, Ações, Prioridades Regionais,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Foco.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Estabelecer um </a:t>
            </a:r>
            <a:r>
              <a:rPr lang="pt-BR" b="1" dirty="0" smtClean="0">
                <a:latin typeface="Comic Sans MS" panose="030F0702030302020204" pitchFamily="66" charset="0"/>
              </a:rPr>
              <a:t>fórum permanente de discussões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a nível regional - sobre temas prioritários de interesse regional.  </a:t>
            </a:r>
          </a:p>
          <a:p>
            <a:pPr algn="just"/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b="1" dirty="0">
                <a:latin typeface="Comic Sans MS" panose="030F0702030302020204" pitchFamily="66" charset="0"/>
              </a:rPr>
              <a:t>Investimentos privados de produtores</a:t>
            </a:r>
            <a:r>
              <a:rPr lang="pt-BR" dirty="0">
                <a:latin typeface="Comic Sans MS" panose="030F0702030302020204" pitchFamily="66" charset="0"/>
              </a:rPr>
              <a:t>, similar ao "soja </a:t>
            </a:r>
            <a:r>
              <a:rPr lang="pt-BR" dirty="0" err="1">
                <a:latin typeface="Comic Sans MS" panose="030F0702030302020204" pitchFamily="66" charset="0"/>
              </a:rPr>
              <a:t>check</a:t>
            </a:r>
            <a:r>
              <a:rPr lang="pt-BR" dirty="0">
                <a:latin typeface="Comic Sans MS" panose="030F0702030302020204" pitchFamily="66" charset="0"/>
              </a:rPr>
              <a:t>-off" (EUA). Taxação equivalente a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0,5% do preço de mercado </a:t>
            </a:r>
            <a:r>
              <a:rPr lang="pt-BR" dirty="0">
                <a:latin typeface="Comic Sans MS" panose="030F0702030302020204" pitchFamily="66" charset="0"/>
              </a:rPr>
              <a:t>líquido de cada </a:t>
            </a:r>
            <a:r>
              <a:rPr lang="pt-BR" dirty="0" err="1">
                <a:latin typeface="Comic Sans MS" panose="030F0702030302020204" pitchFamily="66" charset="0"/>
              </a:rPr>
              <a:t>bushel</a:t>
            </a:r>
            <a:r>
              <a:rPr lang="pt-BR" dirty="0">
                <a:latin typeface="Comic Sans MS" panose="030F0702030302020204" pitchFamily="66" charset="0"/>
              </a:rPr>
              <a:t> (medida equivalente a </a:t>
            </a:r>
            <a:r>
              <a:rPr lang="pt-BR" dirty="0">
                <a:solidFill>
                  <a:srgbClr val="FF0000"/>
                </a:solidFill>
                <a:latin typeface="Comic Sans MS" panose="030F0702030302020204" pitchFamily="66" charset="0"/>
              </a:rPr>
              <a:t>27,2 quilos</a:t>
            </a:r>
            <a:r>
              <a:rPr lang="pt-BR" dirty="0">
                <a:latin typeface="Comic Sans MS" panose="030F0702030302020204" pitchFamily="66" charset="0"/>
              </a:rPr>
              <a:t>) de soja colhido, permite promoção do produto americano no país e no exterior, bem como pesquisas na melhoria do grão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  <a:endParaRPr lang="pt-BR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latin typeface="Comic Sans MS"/>
                <a:ea typeface="Calibri"/>
                <a:cs typeface="Times New Roman"/>
              </a:rPr>
              <a:t>Implementar mecanismos eficientes de </a:t>
            </a:r>
            <a:r>
              <a:rPr lang="pt-BR" b="1" dirty="0">
                <a:latin typeface="Comic Sans MS"/>
                <a:ea typeface="Calibri"/>
                <a:cs typeface="Times New Roman"/>
              </a:rPr>
              <a:t>Comunicação </a:t>
            </a:r>
            <a:r>
              <a:rPr lang="pt-BR" b="1" dirty="0" smtClean="0">
                <a:latin typeface="Comic Sans MS"/>
                <a:ea typeface="Calibri"/>
                <a:cs typeface="Times New Roman"/>
              </a:rPr>
              <a:t>Social e Difusão </a:t>
            </a:r>
            <a:r>
              <a:rPr lang="pt-BR" dirty="0" smtClean="0">
                <a:latin typeface="Comic Sans MS"/>
                <a:ea typeface="Calibri"/>
                <a:cs typeface="Times New Roman"/>
              </a:rPr>
              <a:t>de Informações.</a:t>
            </a:r>
            <a:endParaRPr lang="pt-BR" dirty="0">
              <a:ea typeface="Calibri"/>
              <a:cs typeface="Times New Roman"/>
            </a:endParaRPr>
          </a:p>
          <a:p>
            <a:pPr marL="678815"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latin typeface="Comic Sans MS"/>
                <a:ea typeface="Calibri"/>
                <a:cs typeface="Times New Roman"/>
              </a:rPr>
              <a:t> </a:t>
            </a:r>
            <a:endParaRPr lang="pt-BR" sz="2000" dirty="0">
              <a:ea typeface="Calibri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prstClr val="black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23977"/>
            <a:ext cx="526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011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20"/>
          <p:cNvCxnSpPr/>
          <p:nvPr/>
        </p:nvCxnSpPr>
        <p:spPr>
          <a:xfrm flipH="1">
            <a:off x="4816870" y="1092853"/>
            <a:ext cx="3108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hlinkClick r:id="" action="ppaction://noaction"/>
          </p:cNvPr>
          <p:cNvSpPr/>
          <p:nvPr/>
        </p:nvSpPr>
        <p:spPr>
          <a:xfrm>
            <a:off x="4626036" y="3573017"/>
            <a:ext cx="482987" cy="10621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711" y="11663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defRPr>
            </a:pPr>
            <a:endParaRPr lang="pt-BR" sz="2400" b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99792" y="48305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        </a:t>
            </a:r>
            <a:endParaRPr lang="pt-B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75497" y="5426439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itchFamily="18" charset="0"/>
              </a:rPr>
              <a:t>  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0" y="578297"/>
            <a:ext cx="6553200" cy="477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17110" y="5384741"/>
            <a:ext cx="6553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Segoe UI" pitchFamily="34" charset="0"/>
                <a:cs typeface="Segoe UI" pitchFamily="34" charset="0"/>
              </a:rPr>
              <a:t>“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  <a:ea typeface="Segoe UI" pitchFamily="34" charset="0"/>
                <a:cs typeface="Segoe UI" pitchFamily="34" charset="0"/>
              </a:rPr>
              <a:t>É </a:t>
            </a:r>
            <a:r>
              <a:rPr lang="pt-BR" dirty="0">
                <a:solidFill>
                  <a:prstClr val="black"/>
                </a:solidFill>
                <a:latin typeface="Comic Sans MS" panose="030F0702030302020204" pitchFamily="66" charset="0"/>
                <a:ea typeface="Segoe UI" pitchFamily="34" charset="0"/>
                <a:cs typeface="Segoe UI" pitchFamily="34" charset="0"/>
              </a:rPr>
              <a:t>possível, sim, conciliar a produção de bens, a satisfação social,  a geração de renda e riqueza, a proteção ambiental e a conservação dos recursos da 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  <a:ea typeface="Segoe UI" pitchFamily="34" charset="0"/>
                <a:cs typeface="Segoe UI" pitchFamily="34" charset="0"/>
              </a:rPr>
              <a:t>natureza</a:t>
            </a:r>
            <a:r>
              <a:rPr lang="pt-BR" sz="16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Segoe UI" pitchFamily="34" charset="0"/>
                <a:cs typeface="Segoe UI" pitchFamily="34" charset="0"/>
              </a:rPr>
              <a:t>” – </a:t>
            </a:r>
            <a:r>
              <a:rPr lang="pt-BR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Segoe UI" pitchFamily="34" charset="0"/>
                <a:cs typeface="Segoe UI" pitchFamily="34" charset="0"/>
              </a:rPr>
              <a:t>Caso Cacau</a:t>
            </a:r>
            <a:endParaRPr lang="pt-B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9144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CaixaDeTexto 951"/>
          <p:cNvSpPr txBox="1">
            <a:spLocks noChangeArrowheads="1"/>
          </p:cNvSpPr>
          <p:nvPr/>
        </p:nvSpPr>
        <p:spPr bwMode="auto">
          <a:xfrm>
            <a:off x="1187628" y="-127540"/>
            <a:ext cx="7353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836712"/>
            <a:ext cx="7713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0000"/>
              </a:solidFill>
              <a:latin typeface="Comic Sans MS" pitchFamily="66" charset="0"/>
              <a:ea typeface="Calibri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Arial" pitchFamily="34" charset="0"/>
              </a:rPr>
              <a:t>   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907704" y="1252210"/>
            <a:ext cx="5976664" cy="338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Muito  obrigado 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EDMIR FERRAZ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itchFamily="34" charset="0"/>
              </a:rPr>
              <a:t>Coordenador–Geral de Pesquisa, Extensão e Desenvolvimento da CEPLAC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000" b="1" dirty="0" smtClean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0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latin typeface="Comic Sans MS" panose="030F0702030302020204" pitchFamily="66" charset="0"/>
                <a:cs typeface="Arial" pitchFamily="34" charset="0"/>
                <a:hlinkClick r:id="rId3"/>
              </a:rPr>
              <a:t>edmirferraz@ceplac.gov.br</a:t>
            </a:r>
            <a:endParaRPr lang="pt-BR" sz="1600" b="1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latin typeface="Comic Sans MS" panose="030F0702030302020204" pitchFamily="66" charset="0"/>
                <a:cs typeface="Arial" pitchFamily="34" charset="0"/>
              </a:rPr>
              <a:t>edmirferraz@ig.com.br</a:t>
            </a:r>
          </a:p>
        </p:txBody>
      </p:sp>
    </p:spTree>
    <p:extLst>
      <p:ext uri="{BB962C8B-B14F-4D97-AF65-F5344CB8AC3E}">
        <p14:creationId xmlns:p14="http://schemas.microsoft.com/office/powerpoint/2010/main" val="175836155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3" y="119434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prstClr val="black"/>
              </a:solidFill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/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5254"/>
            <a:ext cx="8856984" cy="449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68227" y="1886840"/>
            <a:ext cx="22333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Preço da tonelada de cacau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52643" y="1905211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Demanda  de cacau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78064" y="1923481"/>
            <a:ext cx="1619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Produção de  cacau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308304" y="2025340"/>
            <a:ext cx="1835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60%  é quanto aumentará  o </a:t>
            </a:r>
            <a:r>
              <a:rPr lang="pt-BR" alt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preço até 2020</a:t>
            </a:r>
            <a:endParaRPr lang="pt-BR" alt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24328" y="3167390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01 Milhão de toneladas será o </a:t>
            </a:r>
            <a:r>
              <a:rPr lang="pt-BR" sz="14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défict</a:t>
            </a:r>
            <a:endParaRPr 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99592" y="2875499"/>
            <a:ext cx="1584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Milhões </a:t>
            </a:r>
            <a:r>
              <a:rPr lang="pt-BR" sz="1400" b="1" dirty="0">
                <a:solidFill>
                  <a:prstClr val="black"/>
                </a:solidFill>
                <a:latin typeface="Comic Sans MS" panose="030F0702030302020204" pitchFamily="66" charset="0"/>
              </a:rPr>
              <a:t>de toneladas</a:t>
            </a:r>
          </a:p>
          <a:p>
            <a:pPr algn="ctr">
              <a:defRPr/>
            </a:pPr>
            <a:endParaRPr 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43489" y="4600287"/>
            <a:ext cx="17402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Dólares</a:t>
            </a:r>
            <a:endParaRPr lang="pt-BR" altLang="pt-BR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</a:pPr>
            <a:endParaRPr lang="pt-BR" altLang="pt-BR" sz="1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3750" y="2303574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5000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76436" y="3028890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4000</a:t>
            </a:r>
            <a:endParaRPr lang="pt-BR" altLang="pt-BR" sz="12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1999" y="3844754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3000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62000" y="4600287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2000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62001" y="5229198"/>
            <a:ext cx="562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200" b="1" dirty="0">
                <a:solidFill>
                  <a:prstClr val="black"/>
                </a:solidFill>
                <a:latin typeface="Comic Sans MS" panose="030F0702030302020204" pitchFamily="66" charset="0"/>
              </a:rPr>
              <a:t>1000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59" y="5500298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47" y="5499218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99218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0" y="5493372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739" y="5493372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84" y="5517149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0" y="5500298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31" y="5506197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52" y="5500298"/>
            <a:ext cx="738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81" y="5506197"/>
            <a:ext cx="7445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2" y="5506197"/>
            <a:ext cx="738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" y="5507091"/>
            <a:ext cx="1036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6" y="5961649"/>
            <a:ext cx="437197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626467" y="825011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Perspectiva de </a:t>
            </a:r>
            <a:r>
              <a:rPr lang="pt-B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crescimento da demanda</a:t>
            </a:r>
            <a:r>
              <a:rPr lang="pt-B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e aumento de </a:t>
            </a:r>
            <a:r>
              <a:rPr lang="pt-B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preços</a:t>
            </a:r>
            <a:endParaRPr lang="pt-B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33" y="227659"/>
            <a:ext cx="7231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0892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567486" y="836712"/>
            <a:ext cx="8298667" cy="6821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Costa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do Marfim e Gana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– redução d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área colhida de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02 milhões de ha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(entre os anos de 2003 e 2004) para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1,7 milhão de ha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(em </a:t>
            </a:r>
            <a:r>
              <a:rPr lang="pt-PT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2007)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 diminuição da área colhida na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Malásia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(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em 1991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400 mil hectares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) foram reduzidos para pouco mais de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30 mil hectares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- substituição da atividade agrícola pela agroindustrial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O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aumento do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consumo no Japão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(alta renda)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Altas taxas de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crescimento do PIB na China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, com perspectivas de aumento no consumo de produtos ocidentais, entre eles o chocolate. </a:t>
            </a:r>
            <a:endParaRPr lang="pt-BR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O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crescimento da população mundial e o surgimento de novos mercados com o crescimento de economias emergentes, a exemplo do Brasil, Rússia, Índia e </a:t>
            </a:r>
            <a:r>
              <a:rPr lang="pt-BR" dirty="0">
                <a:latin typeface="Comic Sans MS" pitchFamily="66" charset="0"/>
                <a:ea typeface="Calibri"/>
                <a:cs typeface="Calibri"/>
              </a:rPr>
              <a:t>China-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BRIC, que nos últimos 10 anos incrementaram o consumo de chocolate e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cacau</a:t>
            </a:r>
          </a:p>
          <a:p>
            <a:pPr marL="285750" indent="-285750"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PT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A 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crescente demanda mundial de chocolates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e a e</a:t>
            </a:r>
            <a:r>
              <a:rPr lang="pt-BR" dirty="0" err="1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xigência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do mercado por chocolates </a:t>
            </a:r>
            <a:r>
              <a:rPr lang="pt-PT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considerados dark (</a:t>
            </a:r>
            <a:r>
              <a:rPr lang="pt-PT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maior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teor de cacau, em torno de 70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%)</a:t>
            </a:r>
          </a:p>
          <a:p>
            <a:pPr algn="just"/>
            <a:endParaRPr lang="pt-BR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</a:t>
            </a:r>
            <a:endParaRPr lang="pt-BR" dirty="0">
              <a:solidFill>
                <a:prstClr val="black"/>
              </a:solidFill>
              <a:latin typeface="Comic Sans MS" pitchFamily="66" charset="0"/>
              <a:ea typeface="Calibri"/>
              <a:cs typeface="Calibri"/>
            </a:endParaRPr>
          </a:p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endParaRPr lang="pt-BR" sz="14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331640" y="116632"/>
            <a:ext cx="7200800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Cenário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da </a:t>
            </a:r>
            <a:r>
              <a:rPr lang="pt-BR" b="1" dirty="0" err="1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cacauicultura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mundial 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/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Oportunidades</a:t>
            </a: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7023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9593" y="731503"/>
            <a:ext cx="7704856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 </a:t>
            </a:r>
          </a:p>
          <a:p>
            <a:pPr algn="just"/>
            <a:endParaRPr lang="pt-BR" dirty="0" smtClean="0">
              <a:solidFill>
                <a:prstClr val="black"/>
              </a:solidFill>
            </a:endParaRPr>
          </a:p>
          <a:p>
            <a:pPr algn="just"/>
            <a:endParaRPr lang="pt-BR" dirty="0">
              <a:solidFill>
                <a:prstClr val="black"/>
              </a:solidFill>
            </a:endParaRPr>
          </a:p>
          <a:p>
            <a:pPr algn="just"/>
            <a: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pt-BR" altLang="pt-BR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64848"/>
            <a:ext cx="5616624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Maiores Produtores de Chocolate no Mundo</a:t>
            </a:r>
            <a:endParaRPr lang="pt-BR" b="1" dirty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05" y="836712"/>
            <a:ext cx="69127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33974" y="5785785"/>
            <a:ext cx="6500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Fonte: CAOBISCO – Elaboração: ABICAB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File: C:\chocolates\Dados estratégicos 2012. 2013\Produção mundial de chocolate sob todas as formas</a:t>
            </a:r>
            <a:endParaRPr lang="pt-BR" sz="9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7625" y="4701773"/>
            <a:ext cx="69066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Em 2011, a indústria brasileira do setor teve um faturamento real de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US$ 12,6 bilhões 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 que garantiu pouco mais de 50% do faturamento em toda a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América Latina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que foi de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</a:t>
            </a:r>
            <a:r>
              <a:rPr lang="pt-B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$ </a:t>
            </a:r>
            <a:r>
              <a:rPr lang="pt-B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24,9 bilhões</a:t>
            </a:r>
            <a:r>
              <a:rPr lang="pt-BR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O volume produzido no país em 2011 indicou uma alta de 6% em relação ao ano anterior</a:t>
            </a:r>
            <a:r>
              <a:rPr lang="pt-BR" sz="1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pt-BR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7316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6725" y="314582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164848"/>
            <a:ext cx="7200800" cy="369332"/>
          </a:xfrm>
          <a:prstGeom prst="rect">
            <a:avLst/>
          </a:prstGeom>
          <a:solidFill>
            <a:srgbClr val="29A7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Cenário da </a:t>
            </a:r>
            <a:r>
              <a:rPr lang="pt-BR" b="1" dirty="0" err="1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cacauicultura</a:t>
            </a:r>
            <a:r>
              <a:rPr lang="pt-BR" b="1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 brasileira /</a:t>
            </a:r>
            <a:r>
              <a:rPr lang="pt-BR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Oportunidades</a:t>
            </a:r>
            <a:endParaRPr lang="pt-BR" b="1" dirty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314164"/>
              </p:ext>
            </p:extLst>
          </p:nvPr>
        </p:nvGraphicFramePr>
        <p:xfrm>
          <a:off x="1364862" y="3573289"/>
          <a:ext cx="6823832" cy="1757233"/>
        </p:xfrm>
        <a:graphic>
          <a:graphicData uri="http://schemas.openxmlformats.org/drawingml/2006/table">
            <a:tbl>
              <a:tblPr firstRow="1" bandRow="1"/>
              <a:tblGrid>
                <a:gridCol w="1705958"/>
                <a:gridCol w="1705958"/>
                <a:gridCol w="1705958"/>
                <a:gridCol w="1705958"/>
              </a:tblGrid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Ano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Produção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(toneladas)</a:t>
                      </a:r>
                      <a:endParaRPr lang="pt-BR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Área colhida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(hectares)</a:t>
                      </a:r>
                      <a:endParaRPr lang="pt-BR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Produtividade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(kg/ha)</a:t>
                      </a:r>
                      <a:endParaRPr lang="pt-BR" sz="16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729"/>
                    </a:solidFill>
                  </a:tcPr>
                </a:tc>
              </a:tr>
              <a:tr h="270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2003 (a)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170.004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590.945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287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60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2016 (b)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272.980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676.902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403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4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b/a (%)</a:t>
                      </a:r>
                      <a:endParaRPr lang="pt-BR" sz="1800" dirty="0">
                        <a:latin typeface="Comic Sans MS" panose="030F0702030302020204" pitchFamily="66" charset="0"/>
                      </a:endParaRP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60,05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14,5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800" dirty="0" smtClean="0">
                          <a:latin typeface="Comic Sans MS" panose="030F0702030302020204" pitchFamily="66" charset="0"/>
                        </a:rPr>
                        <a:t>40,04</a:t>
                      </a:r>
                    </a:p>
                  </a:txBody>
                  <a:tcPr marL="91428" marR="91428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933450" y="2506652"/>
            <a:ext cx="774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Disponibilidade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modernas tecnologias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produção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especialmente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a utilização de clones produtivos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e tolerantes a doenças.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5387813"/>
            <a:ext cx="1415772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dirty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Fonte: IBGE/SIDRA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34" y="891332"/>
            <a:ext cx="25177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15" y="696259"/>
            <a:ext cx="26638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9303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664" y="793585"/>
            <a:ext cx="6192688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268760"/>
            <a:ext cx="8712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82881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Aumento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de produção em curto prazo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 com o manejo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da </a:t>
            </a:r>
            <a:r>
              <a:rPr lang="pt-BR" dirty="0" err="1" smtClean="0">
                <a:solidFill>
                  <a:prstClr val="black"/>
                </a:solidFill>
                <a:latin typeface="Comic Sans MS" pitchFamily="66" charset="0"/>
              </a:rPr>
              <a:t>cabruca</a:t>
            </a:r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algn="just"/>
            <a:r>
              <a:rPr lang="pt-BR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pt-BR" altLang="pt-BR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</a:t>
            </a:r>
            <a:endParaRPr lang="pt-BR" sz="2400" b="1" dirty="0">
              <a:solidFill>
                <a:srgbClr val="FFC000">
                  <a:lumMod val="40000"/>
                  <a:lumOff val="6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9" name="Picture 2" descr="F:\DAN\FOTOS CABRUCA\CABRUCA + SEDE - Uruçuca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7"/>
            <a:ext cx="698477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77558"/>
            <a:ext cx="7231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0119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9" descr="logceplac (Original vazado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70"/>
            <a:ext cx="1187624" cy="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7808" y="188640"/>
            <a:ext cx="7772400" cy="819554"/>
          </a:xfrm>
        </p:spPr>
        <p:txBody>
          <a:bodyPr>
            <a:normAutofit fontScale="90000"/>
          </a:bodyPr>
          <a:lstStyle/>
          <a:p>
            <a:pPr algn="l">
              <a:lnSpc>
                <a:spcPts val="2025"/>
              </a:lnSpc>
              <a:spcAft>
                <a:spcPts val="600"/>
              </a:spcAft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                           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000" b="1" dirty="0"/>
              <a:t> </a:t>
            </a:r>
            <a:r>
              <a:rPr lang="pt-BR" sz="2000" dirty="0"/>
              <a:t/>
            </a:r>
            <a:br>
              <a:rPr lang="pt-BR" sz="2000" dirty="0"/>
            </a:br>
            <a:endParaRPr lang="pt-BR" sz="2200" b="1" dirty="0">
              <a:solidFill>
                <a:prstClr val="black"/>
              </a:solidFill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5" y="836712"/>
            <a:ext cx="6912767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2601" y="2646534"/>
            <a:ext cx="84249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Implantação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sistemas agroflorestais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(seringueira/coco/açaí/madeira)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oferecendo alternativas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de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produção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e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evitando o desmatamento na Amazônia e Floresta Atlântica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Disponibilidade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</a:rPr>
              <a:t>áreas para  expansão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na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</a:rPr>
              <a:t>Amazônia e Espírito Santo, especialmente em solos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</a:rPr>
              <a:t>degradados. </a:t>
            </a:r>
            <a:endParaRPr lang="pt-BR" dirty="0">
              <a:solidFill>
                <a:prstClr val="black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Crescimento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do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consumo de chocolate </a:t>
            </a:r>
            <a:r>
              <a:rPr lang="pt-BR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no mercado interno</a:t>
            </a:r>
            <a:r>
              <a:rPr lang="pt-BR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.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 O Brasil saiu de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400 gramas/pessoa </a:t>
            </a:r>
            <a:r>
              <a:rPr lang="pt-BR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para </a:t>
            </a:r>
            <a:r>
              <a:rPr lang="pt-BR" dirty="0">
                <a:solidFill>
                  <a:prstClr val="black"/>
                </a:solidFill>
                <a:latin typeface="Comic Sans MS" pitchFamily="66" charset="0"/>
                <a:ea typeface="Calibri"/>
                <a:cs typeface="Calibri"/>
              </a:rPr>
              <a:t>em média 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2,93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Kg/pessoa</a:t>
            </a:r>
          </a:p>
          <a:p>
            <a:pPr algn="just"/>
            <a:endParaRPr lang="pt-BR" dirty="0" smtClean="0">
              <a:solidFill>
                <a:srgbClr val="FF0000"/>
              </a:solidFill>
              <a:latin typeface="Comic Sans MS" pitchFamily="66" charset="0"/>
              <a:ea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Comic Sans MS" pitchFamily="66" charset="0"/>
                <a:ea typeface="Calibri"/>
                <a:cs typeface="Calibri"/>
              </a:rPr>
              <a:t>Brasil é o </a:t>
            </a:r>
            <a:r>
              <a:rPr lang="pt-BR" dirty="0" smtClean="0">
                <a:solidFill>
                  <a:srgbClr val="FF0000"/>
                </a:solidFill>
                <a:latin typeface="Comic Sans MS" pitchFamily="66" charset="0"/>
                <a:ea typeface="Calibri"/>
                <a:cs typeface="Calibri"/>
              </a:rPr>
              <a:t>3º produtor mundial de chocolates e o 4º consumidor</a:t>
            </a:r>
            <a:endParaRPr lang="pt-BR" dirty="0">
              <a:solidFill>
                <a:srgbClr val="FF0000"/>
              </a:solidFill>
              <a:latin typeface="Comic Sans MS" pitchFamily="66" charset="0"/>
              <a:ea typeface="Calibri"/>
              <a:cs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" y="908720"/>
            <a:ext cx="2520826" cy="15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27" y="740188"/>
            <a:ext cx="2663825" cy="16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02546"/>
            <a:ext cx="7231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2344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9936</TotalTime>
  <Words>1963</Words>
  <Application>Microsoft Office PowerPoint</Application>
  <PresentationFormat>Apresentação na tela (4:3)</PresentationFormat>
  <Paragraphs>493</Paragraphs>
  <Slides>33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33</vt:i4>
      </vt:variant>
    </vt:vector>
  </HeadingPairs>
  <TitlesOfParts>
    <vt:vector size="54" baseType="lpstr">
      <vt:lpstr>Arial</vt:lpstr>
      <vt:lpstr>Arial Black</vt:lpstr>
      <vt:lpstr>BernhardMod BT</vt:lpstr>
      <vt:lpstr>Calibri</vt:lpstr>
      <vt:lpstr>Comic Sans MS</vt:lpstr>
      <vt:lpstr>Helvetica</vt:lpstr>
      <vt:lpstr>Helvetica Light</vt:lpstr>
      <vt:lpstr>Impact</vt:lpstr>
      <vt:lpstr>Lato Light</vt:lpstr>
      <vt:lpstr>Segoe UI</vt:lpstr>
      <vt:lpstr>Simplified Arabic</vt:lpstr>
      <vt:lpstr>Symbol</vt:lpstr>
      <vt:lpstr>Tahoma</vt:lpstr>
      <vt:lpstr>Times New Roman</vt:lpstr>
      <vt:lpstr>Verdana</vt:lpstr>
      <vt:lpstr>Wingdings</vt:lpstr>
      <vt:lpstr>Tema do Office</vt:lpstr>
      <vt:lpstr>Personalizar design</vt:lpstr>
      <vt:lpstr>5_Tema do Office</vt:lpstr>
      <vt:lpstr>3_Tema do Office</vt:lpstr>
      <vt:lpstr>Black</vt:lpstr>
      <vt:lpstr>Apresentação do PowerPoint</vt:lpstr>
      <vt:lpstr>Apresentação do PowerPoint</vt:lpstr>
      <vt:lpstr>                                             </vt:lpstr>
      <vt:lpstr>                                             </vt:lpstr>
      <vt:lpstr>Apresentação do PowerPoint</vt:lpstr>
      <vt:lpstr>                                             </vt:lpstr>
      <vt:lpstr>                                             </vt:lpstr>
      <vt:lpstr>                                             </vt:lpstr>
      <vt:lpstr>                                             </vt:lpstr>
      <vt:lpstr>Apresentação do PowerPoint</vt:lpstr>
      <vt:lpstr>Apresentação do PowerPoint</vt:lpstr>
      <vt:lpstr>Apresentação do PowerPoint</vt:lpstr>
      <vt:lpstr> </vt:lpstr>
      <vt:lpstr>                                            </vt:lpstr>
      <vt:lpstr>                                            </vt:lpstr>
      <vt:lpstr>                                            </vt:lpstr>
      <vt:lpstr>Situação Orçamentária/CEPLAC</vt:lpstr>
      <vt:lpstr>Apresentação do PowerPoint</vt:lpstr>
      <vt:lpstr>Apresentação do PowerPoint</vt:lpstr>
      <vt:lpstr>             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monica.ramos</dc:creator>
  <cp:lastModifiedBy>Jorge Jose Alves</cp:lastModifiedBy>
  <cp:revision>1399</cp:revision>
  <cp:lastPrinted>2016-11-23T16:34:03Z</cp:lastPrinted>
  <dcterms:created xsi:type="dcterms:W3CDTF">2013-07-16T18:05:06Z</dcterms:created>
  <dcterms:modified xsi:type="dcterms:W3CDTF">2016-11-24T11:45:57Z</dcterms:modified>
</cp:coreProperties>
</file>