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444" r:id="rId3"/>
    <p:sldId id="445" r:id="rId4"/>
    <p:sldId id="446" r:id="rId5"/>
    <p:sldId id="447" r:id="rId6"/>
    <p:sldId id="449" r:id="rId7"/>
    <p:sldId id="448" r:id="rId8"/>
    <p:sldId id="381" r:id="rId9"/>
    <p:sldId id="25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son Bahia Menezes" initials="VBM" lastIdx="0" clrIdx="0">
    <p:extLst>
      <p:ext uri="{19B8F6BF-5375-455C-9EA6-DF929625EA0E}">
        <p15:presenceInfo xmlns:p15="http://schemas.microsoft.com/office/powerpoint/2012/main" userId="S-1-5-21-4227737136-4196000695-2862736013-57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93000" autoAdjust="0"/>
  </p:normalViewPr>
  <p:slideViewPr>
    <p:cSldViewPr snapToGrid="0" snapToObjects="1">
      <p:cViewPr varScale="1">
        <p:scale>
          <a:sx n="108" d="100"/>
          <a:sy n="108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AC9C5-34C4-43DD-8331-853A344E8CCF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95C96-CB0D-4843-9672-B800CCF07E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98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95C96-CB0D-4843-9672-B800CCF07EA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72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28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72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79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95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73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15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1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86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9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9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1549-86F1-F94A-8B17-371151A8FAEC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5135-7850-BC42-A561-A23D27567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64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84007" y="1985002"/>
            <a:ext cx="45172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Zurich Light BT" charset="0"/>
                <a:ea typeface="ＭＳ Ｐゴシック" charset="-128"/>
                <a:sym typeface="Arial" pitchFamily="34" charset="0"/>
              </a:rPr>
              <a:t>O Panorama e as perspectivas da Indústria Baiana: Tendências, desafios e oportunidades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Zurich Light BT" charset="0"/>
                <a:ea typeface="ＭＳ Ｐゴシック" charset="-128"/>
                <a:sym typeface="Arial" pitchFamily="34" charset="0"/>
              </a:rPr>
              <a:t>Setor 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Zurich Light BT" charset="0"/>
                <a:ea typeface="ＭＳ Ｐゴシック" charset="-128"/>
                <a:sym typeface="Arial" pitchFamily="34" charset="0"/>
              </a:rPr>
              <a:t>de 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Zurich Light BT" charset="0"/>
                <a:ea typeface="ＭＳ Ｐゴシック" charset="-128"/>
                <a:sym typeface="Arial" pitchFamily="34" charset="0"/>
              </a:rPr>
              <a:t>Petróleo e Gás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Zurich Light BT" charset="0"/>
              <a:ea typeface="ＭＳ Ｐゴシック" charset="-128"/>
              <a:sym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451564" y="6236728"/>
            <a:ext cx="28648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63"/>
              </a:lnSpc>
              <a:spcBef>
                <a:spcPct val="0"/>
              </a:spcBef>
            </a:pPr>
            <a:r>
              <a:rPr lang="pt-BR" altLang="pt-BR" b="1" dirty="0" smtClean="0">
                <a:latin typeface="Zurich Light BT"/>
                <a:sym typeface="Arial" pitchFamily="34" charset="0"/>
              </a:rPr>
              <a:t>21 </a:t>
            </a:r>
            <a:r>
              <a:rPr lang="pt-BR" altLang="pt-BR" b="1" dirty="0">
                <a:latin typeface="Zurich Light BT"/>
                <a:sym typeface="Arial" pitchFamily="34" charset="0"/>
              </a:rPr>
              <a:t>de </a:t>
            </a:r>
            <a:r>
              <a:rPr lang="pt-BR" altLang="pt-BR" b="1" dirty="0" smtClean="0">
                <a:latin typeface="Zurich Light BT"/>
                <a:sym typeface="Arial" pitchFamily="34" charset="0"/>
              </a:rPr>
              <a:t>novembro </a:t>
            </a:r>
            <a:r>
              <a:rPr lang="pt-BR" altLang="pt-BR" b="1" dirty="0">
                <a:latin typeface="Zurich Light BT"/>
                <a:sym typeface="Arial" pitchFamily="34" charset="0"/>
              </a:rPr>
              <a:t>de 2018</a:t>
            </a:r>
          </a:p>
        </p:txBody>
      </p:sp>
    </p:spTree>
    <p:extLst>
      <p:ext uri="{BB962C8B-B14F-4D97-AF65-F5344CB8AC3E}">
        <p14:creationId xmlns:p14="http://schemas.microsoft.com/office/powerpoint/2010/main" val="14266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m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48" y="1265181"/>
            <a:ext cx="11145356" cy="506745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40872" y="273122"/>
            <a:ext cx="11217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da Produção de Petróleo da Bahia no Brasil (1942 – 2018)</a:t>
            </a:r>
            <a:endParaRPr lang="pt-BR" sz="1400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4326315" y="2122717"/>
            <a:ext cx="0" cy="326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9116029" y="2090061"/>
            <a:ext cx="0" cy="326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6819144" y="2106390"/>
            <a:ext cx="0" cy="3265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171700" y="189411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478141" y="186184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III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058088" y="189411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II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9552042" y="186650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IV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783770" y="6332633"/>
            <a:ext cx="511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ANP. Elaboração FIEB/SDI.</a:t>
            </a:r>
          </a:p>
          <a:p>
            <a:r>
              <a:rPr lang="pt-BR" sz="1200" dirty="0" smtClean="0"/>
              <a:t>Nota: Dados de 2018 até setembro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117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89607"/>
            <a:ext cx="9307285" cy="633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686" y="552148"/>
            <a:ext cx="10002870" cy="573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4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25" y="734786"/>
            <a:ext cx="10084617" cy="54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3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575" y="1606666"/>
            <a:ext cx="8186850" cy="15367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71" y="3728950"/>
            <a:ext cx="6419813" cy="15367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8713" y="3770745"/>
            <a:ext cx="4907025" cy="13081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002575" y="609955"/>
            <a:ext cx="776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Estimativa de Cenário de Aumento da Produção de 23 mil barris/dia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362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41271" y="326219"/>
            <a:ext cx="4898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Pontos de Reflexão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67493" y="1268285"/>
            <a:ext cx="984612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1 – Mais importante que o </a:t>
            </a:r>
            <a:r>
              <a:rPr lang="pt-BR" sz="2800" b="1" dirty="0" smtClean="0"/>
              <a:t>operador </a:t>
            </a:r>
            <a:r>
              <a:rPr lang="pt-BR" sz="2800" b="1" dirty="0" smtClean="0"/>
              <a:t>do poço são os empregos, royalties e os negócios que são gerados na atividade de exploração de petróleo;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2 – A atividade de petróleo na Bahia é rentável e tem elevado potencial para crescer, </a:t>
            </a:r>
            <a:r>
              <a:rPr lang="pt-BR" sz="2800" b="1" dirty="0" smtClean="0"/>
              <a:t>gerando </a:t>
            </a:r>
            <a:r>
              <a:rPr lang="pt-BR" sz="2800" b="1" dirty="0" smtClean="0"/>
              <a:t>efeitos diretos sobre toda a economia. Para isso é preciso que haja investimentos no aumento da produtividade dos campos maduros.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3 – Estudos mostram que um aumento da produção de petróleo gera grandes impactos na economia do estado. 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592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CE1A210-CBDE-42B9-B4D0-D24750851B2F}" type="slidenum">
              <a:rPr lang="pt-BR" smtClean="0"/>
              <a:t>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007768" y="18448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Obrigado!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143672" y="4653137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Carlos Danilo Peres Almeida</a:t>
            </a:r>
            <a:endParaRPr lang="pt-BR" sz="2400" b="1" dirty="0"/>
          </a:p>
          <a:p>
            <a:pPr algn="ctr"/>
            <a:r>
              <a:rPr lang="pt-BR" sz="2000" b="1" i="1" dirty="0" smtClean="0"/>
              <a:t>Gerência de Estudos Técnicos – SDI/FIEB</a:t>
            </a: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3624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170</Words>
  <Application>Microsoft Office PowerPoint</Application>
  <PresentationFormat>Widescreen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Zurich Light BT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carlosd@fieb.org.br</dc:creator>
  <cp:lastModifiedBy>Andressa Paranhos Guimarães</cp:lastModifiedBy>
  <cp:revision>175</cp:revision>
  <dcterms:created xsi:type="dcterms:W3CDTF">2018-03-16T20:00:05Z</dcterms:created>
  <dcterms:modified xsi:type="dcterms:W3CDTF">2018-11-21T11:11:08Z</dcterms:modified>
</cp:coreProperties>
</file>