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6" r:id="rId2"/>
    <p:sldMasterId id="2147483704" r:id="rId3"/>
  </p:sldMasterIdLst>
  <p:notesMasterIdLst>
    <p:notesMasterId r:id="rId22"/>
  </p:notesMasterIdLst>
  <p:sldIdLst>
    <p:sldId id="257" r:id="rId4"/>
    <p:sldId id="258" r:id="rId5"/>
    <p:sldId id="262" r:id="rId6"/>
    <p:sldId id="307" r:id="rId7"/>
    <p:sldId id="304" r:id="rId8"/>
    <p:sldId id="290" r:id="rId9"/>
    <p:sldId id="269" r:id="rId10"/>
    <p:sldId id="270" r:id="rId11"/>
    <p:sldId id="271" r:id="rId12"/>
    <p:sldId id="294" r:id="rId13"/>
    <p:sldId id="296" r:id="rId14"/>
    <p:sldId id="297" r:id="rId15"/>
    <p:sldId id="298" r:id="rId16"/>
    <p:sldId id="301" r:id="rId17"/>
    <p:sldId id="300" r:id="rId18"/>
    <p:sldId id="308" r:id="rId19"/>
    <p:sldId id="305" r:id="rId20"/>
    <p:sldId id="278" r:id="rId21"/>
  </p:sldIdLst>
  <p:sldSz cx="24384000" cy="13716000"/>
  <p:notesSz cx="6858000" cy="9144000"/>
  <p:defaultTextStyle>
    <a:lvl1pPr algn="ctr" defTabSz="825500">
      <a:defRPr sz="5600">
        <a:latin typeface="Gill Sans"/>
        <a:ea typeface="Gill Sans"/>
        <a:cs typeface="Gill Sans"/>
        <a:sym typeface="Gill Sans"/>
      </a:defRPr>
    </a:lvl1pPr>
    <a:lvl2pPr algn="ctr" defTabSz="825500">
      <a:defRPr sz="5600">
        <a:latin typeface="Gill Sans"/>
        <a:ea typeface="Gill Sans"/>
        <a:cs typeface="Gill Sans"/>
        <a:sym typeface="Gill Sans"/>
      </a:defRPr>
    </a:lvl2pPr>
    <a:lvl3pPr algn="ctr" defTabSz="825500">
      <a:defRPr sz="5600">
        <a:latin typeface="Gill Sans"/>
        <a:ea typeface="Gill Sans"/>
        <a:cs typeface="Gill Sans"/>
        <a:sym typeface="Gill Sans"/>
      </a:defRPr>
    </a:lvl3pPr>
    <a:lvl4pPr algn="ctr" defTabSz="825500">
      <a:defRPr sz="5600">
        <a:latin typeface="Gill Sans"/>
        <a:ea typeface="Gill Sans"/>
        <a:cs typeface="Gill Sans"/>
        <a:sym typeface="Gill Sans"/>
      </a:defRPr>
    </a:lvl4pPr>
    <a:lvl5pPr algn="ctr" defTabSz="825500">
      <a:defRPr sz="5600">
        <a:latin typeface="Gill Sans"/>
        <a:ea typeface="Gill Sans"/>
        <a:cs typeface="Gill Sans"/>
        <a:sym typeface="Gill Sans"/>
      </a:defRPr>
    </a:lvl5pPr>
    <a:lvl6pPr algn="ctr" defTabSz="825500">
      <a:defRPr sz="5600">
        <a:latin typeface="Gill Sans"/>
        <a:ea typeface="Gill Sans"/>
        <a:cs typeface="Gill Sans"/>
        <a:sym typeface="Gill Sans"/>
      </a:defRPr>
    </a:lvl6pPr>
    <a:lvl7pPr algn="ctr" defTabSz="825500">
      <a:defRPr sz="5600">
        <a:latin typeface="Gill Sans"/>
        <a:ea typeface="Gill Sans"/>
        <a:cs typeface="Gill Sans"/>
        <a:sym typeface="Gill Sans"/>
      </a:defRPr>
    </a:lvl7pPr>
    <a:lvl8pPr algn="ctr" defTabSz="825500">
      <a:defRPr sz="5600">
        <a:latin typeface="Gill Sans"/>
        <a:ea typeface="Gill Sans"/>
        <a:cs typeface="Gill Sans"/>
        <a:sym typeface="Gill Sans"/>
      </a:defRPr>
    </a:lvl8pPr>
    <a:lvl9pPr algn="ctr" defTabSz="825500">
      <a:defRPr sz="5600">
        <a:latin typeface="Gill Sans"/>
        <a:ea typeface="Gill Sans"/>
        <a:cs typeface="Gill Sans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1C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6" autoAdjust="0"/>
    <p:restoredTop sz="92060" autoAdjust="0"/>
  </p:normalViewPr>
  <p:slideViewPr>
    <p:cSldViewPr snapToGrid="0" snapToObjects="1">
      <p:cViewPr varScale="1">
        <p:scale>
          <a:sx n="43" d="100"/>
          <a:sy n="43" d="100"/>
        </p:scale>
        <p:origin x="1104" y="6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72133658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739900" y="0"/>
            <a:ext cx="20904200" cy="69342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/>
            </a:pPr>
            <a:r>
              <a:rPr sz="11600"/>
              <a:t>Texto do Título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739900" y="7061200"/>
            <a:ext cx="20904200" cy="50165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pPr lvl="0">
              <a:defRPr sz="1800"/>
            </a:pPr>
            <a:r>
              <a:rPr sz="4800"/>
              <a:t>Nível de Corpo Um</a:t>
            </a:r>
          </a:p>
          <a:p>
            <a:pPr lvl="1">
              <a:defRPr sz="1800"/>
            </a:pPr>
            <a:r>
              <a:rPr sz="4800"/>
              <a:t>Nível de Corpo Dois</a:t>
            </a:r>
          </a:p>
          <a:p>
            <a:pPr lvl="2">
              <a:defRPr sz="1800"/>
            </a:pPr>
            <a:r>
              <a:rPr sz="4800"/>
              <a:t>Nível de Corpo Três</a:t>
            </a:r>
          </a:p>
          <a:p>
            <a:pPr lvl="3">
              <a:defRPr sz="1800"/>
            </a:pPr>
            <a:r>
              <a:rPr sz="4800"/>
              <a:t>Nível de Corpo Quatro</a:t>
            </a:r>
          </a:p>
          <a:p>
            <a:pPr lvl="4">
              <a:defRPr sz="1800"/>
            </a:pPr>
            <a:r>
              <a:rPr sz="4800"/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1739900" y="0"/>
            <a:ext cx="12547600" cy="67818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600"/>
            </a:lvl1pPr>
          </a:lstStyle>
          <a:p>
            <a:pPr lvl="0">
              <a:defRPr sz="1800"/>
            </a:pPr>
            <a:r>
              <a:rPr sz="9600"/>
              <a:t>Texto do Título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1739900" y="6896100"/>
            <a:ext cx="12547600" cy="68199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4600"/>
            </a:lvl1pPr>
            <a:lvl2pPr marL="0" indent="0" algn="ctr">
              <a:spcBef>
                <a:spcPts val="0"/>
              </a:spcBef>
              <a:buSzTx/>
              <a:buNone/>
              <a:defRPr sz="4600"/>
            </a:lvl2pPr>
            <a:lvl3pPr marL="0" indent="0" algn="ctr">
              <a:spcBef>
                <a:spcPts val="0"/>
              </a:spcBef>
              <a:buSzTx/>
              <a:buNone/>
              <a:defRPr sz="4600"/>
            </a:lvl3pPr>
            <a:lvl4pPr marL="0" indent="0" algn="ctr">
              <a:spcBef>
                <a:spcPts val="0"/>
              </a:spcBef>
              <a:buSzTx/>
              <a:buNone/>
              <a:defRPr sz="4600"/>
            </a:lvl4pPr>
            <a:lvl5pPr marL="0" indent="0" algn="ctr">
              <a:spcBef>
                <a:spcPts val="0"/>
              </a:spcBef>
              <a:buSzTx/>
              <a:buNone/>
              <a:defRPr sz="4600"/>
            </a:lvl5pPr>
          </a:lstStyle>
          <a:p>
            <a:pPr lvl="0">
              <a:defRPr sz="1800"/>
            </a:pPr>
            <a:r>
              <a:rPr sz="4600"/>
              <a:t>Nível de Corpo Um</a:t>
            </a:r>
          </a:p>
          <a:p>
            <a:pPr lvl="1">
              <a:defRPr sz="1800"/>
            </a:pPr>
            <a:r>
              <a:rPr sz="4600"/>
              <a:t>Nível de Corpo Dois</a:t>
            </a:r>
          </a:p>
          <a:p>
            <a:pPr lvl="2">
              <a:defRPr sz="1800"/>
            </a:pPr>
            <a:r>
              <a:rPr sz="4600"/>
              <a:t>Nível de Corpo Três</a:t>
            </a:r>
          </a:p>
          <a:p>
            <a:pPr lvl="3">
              <a:defRPr sz="1800"/>
            </a:pPr>
            <a:r>
              <a:rPr sz="4600"/>
              <a:t>Nível de Corpo Quatro</a:t>
            </a:r>
          </a:p>
          <a:p>
            <a:pPr lvl="4">
              <a:defRPr sz="1800"/>
            </a:pPr>
            <a:r>
              <a:rPr sz="4600"/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eflex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1739900" y="0"/>
            <a:ext cx="12547600" cy="67818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600"/>
            </a:lvl1pPr>
          </a:lstStyle>
          <a:p>
            <a:pPr lvl="0">
              <a:defRPr sz="1800"/>
            </a:pPr>
            <a:r>
              <a:rPr sz="9600"/>
              <a:t>Texto do Título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1739900" y="6896100"/>
            <a:ext cx="12547600" cy="68199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4600"/>
            </a:lvl1pPr>
            <a:lvl2pPr marL="0" indent="0" algn="ctr">
              <a:spcBef>
                <a:spcPts val="0"/>
              </a:spcBef>
              <a:buSzTx/>
              <a:buNone/>
              <a:defRPr sz="4600"/>
            </a:lvl2pPr>
            <a:lvl3pPr marL="0" indent="0" algn="ctr">
              <a:spcBef>
                <a:spcPts val="0"/>
              </a:spcBef>
              <a:buSzTx/>
              <a:buNone/>
              <a:defRPr sz="4600"/>
            </a:lvl3pPr>
            <a:lvl4pPr marL="0" indent="0" algn="ctr">
              <a:spcBef>
                <a:spcPts val="0"/>
              </a:spcBef>
              <a:buSzTx/>
              <a:buNone/>
              <a:defRPr sz="4600"/>
            </a:lvl4pPr>
            <a:lvl5pPr marL="0" indent="0" algn="ctr">
              <a:spcBef>
                <a:spcPts val="0"/>
              </a:spcBef>
              <a:buSzTx/>
              <a:buNone/>
              <a:defRPr sz="4600"/>
            </a:lvl5pPr>
          </a:lstStyle>
          <a:p>
            <a:pPr lvl="0">
              <a:defRPr sz="1800"/>
            </a:pPr>
            <a:r>
              <a:rPr sz="4600"/>
              <a:t>Nível de Corpo Um</a:t>
            </a:r>
          </a:p>
          <a:p>
            <a:pPr lvl="1">
              <a:defRPr sz="1800"/>
            </a:pPr>
            <a:r>
              <a:rPr sz="4600"/>
              <a:t>Nível de Corpo Dois</a:t>
            </a:r>
          </a:p>
          <a:p>
            <a:pPr lvl="2">
              <a:defRPr sz="1800"/>
            </a:pPr>
            <a:r>
              <a:rPr sz="4600"/>
              <a:t>Nível de Corpo Três</a:t>
            </a:r>
          </a:p>
          <a:p>
            <a:pPr lvl="3">
              <a:defRPr sz="1800"/>
            </a:pPr>
            <a:r>
              <a:rPr sz="4600"/>
              <a:t>Nível de Corpo Quatro</a:t>
            </a:r>
          </a:p>
          <a:p>
            <a:pPr lvl="4">
              <a:defRPr sz="1800"/>
            </a:pPr>
            <a:r>
              <a:rPr sz="4600"/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600"/>
              <a:t>Texto do Título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739900" y="3819525"/>
            <a:ext cx="10210800" cy="8705850"/>
          </a:xfrm>
          <a:prstGeom prst="rect">
            <a:avLst/>
          </a:prstGeom>
        </p:spPr>
        <p:txBody>
          <a:bodyPr/>
          <a:lstStyle>
            <a:lvl1pPr marL="1016000" indent="-698500">
              <a:spcBef>
                <a:spcPts val="6900"/>
              </a:spcBef>
              <a:defRPr sz="4200"/>
            </a:lvl1pPr>
            <a:lvl2pPr marL="1460500" indent="-698500">
              <a:spcBef>
                <a:spcPts val="6900"/>
              </a:spcBef>
              <a:defRPr sz="4200"/>
            </a:lvl2pPr>
            <a:lvl3pPr marL="1905000" indent="-698500">
              <a:spcBef>
                <a:spcPts val="6900"/>
              </a:spcBef>
              <a:defRPr sz="4200"/>
            </a:lvl3pPr>
            <a:lvl4pPr marL="2349500" indent="-698500">
              <a:spcBef>
                <a:spcPts val="6900"/>
              </a:spcBef>
              <a:defRPr sz="4200"/>
            </a:lvl4pPr>
            <a:lvl5pPr marL="2794000" indent="-698500">
              <a:spcBef>
                <a:spcPts val="6900"/>
              </a:spcBef>
              <a:defRPr sz="4200"/>
            </a:lvl5pPr>
          </a:lstStyle>
          <a:p>
            <a:pPr lvl="0">
              <a:defRPr sz="1800"/>
            </a:pPr>
            <a:r>
              <a:rPr sz="4200"/>
              <a:t>Nível de Corpo Um</a:t>
            </a:r>
          </a:p>
          <a:p>
            <a:pPr lvl="1">
              <a:defRPr sz="1800"/>
            </a:pPr>
            <a:r>
              <a:rPr sz="4200"/>
              <a:t>Nível de Corpo Dois</a:t>
            </a:r>
          </a:p>
          <a:p>
            <a:pPr lvl="2">
              <a:defRPr sz="1800"/>
            </a:pPr>
            <a:r>
              <a:rPr sz="4200"/>
              <a:t>Nível de Corpo Três</a:t>
            </a:r>
          </a:p>
          <a:p>
            <a:pPr lvl="3">
              <a:defRPr sz="1800"/>
            </a:pPr>
            <a:r>
              <a:rPr sz="4200"/>
              <a:t>Nível de Corpo Quatro</a:t>
            </a:r>
          </a:p>
          <a:p>
            <a:pPr lvl="4">
              <a:defRPr sz="1800"/>
            </a:pPr>
            <a:r>
              <a:rPr sz="4200"/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 -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600"/>
              <a:t>Texto do Título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39900" y="3819525"/>
            <a:ext cx="10210800" cy="8705850"/>
          </a:xfrm>
          <a:prstGeom prst="rect">
            <a:avLst/>
          </a:prstGeom>
        </p:spPr>
        <p:txBody>
          <a:bodyPr/>
          <a:lstStyle>
            <a:lvl1pPr marL="1016000" indent="-698500">
              <a:spcBef>
                <a:spcPts val="6900"/>
              </a:spcBef>
              <a:defRPr sz="4200"/>
            </a:lvl1pPr>
            <a:lvl2pPr marL="1460500" indent="-698500">
              <a:spcBef>
                <a:spcPts val="6900"/>
              </a:spcBef>
              <a:defRPr sz="4200"/>
            </a:lvl2pPr>
            <a:lvl3pPr marL="1905000" indent="-698500">
              <a:spcBef>
                <a:spcPts val="6900"/>
              </a:spcBef>
              <a:defRPr sz="4200"/>
            </a:lvl3pPr>
            <a:lvl4pPr marL="2349500" indent="-698500">
              <a:spcBef>
                <a:spcPts val="6900"/>
              </a:spcBef>
              <a:defRPr sz="4200"/>
            </a:lvl4pPr>
            <a:lvl5pPr marL="2794000" indent="-698500">
              <a:spcBef>
                <a:spcPts val="6900"/>
              </a:spcBef>
              <a:defRPr sz="4200"/>
            </a:lvl5pPr>
          </a:lstStyle>
          <a:p>
            <a:pPr lvl="0">
              <a:defRPr sz="1800"/>
            </a:pPr>
            <a:r>
              <a:rPr sz="4200"/>
              <a:t>Nível de Corpo Um</a:t>
            </a:r>
          </a:p>
          <a:p>
            <a:pPr lvl="1">
              <a:defRPr sz="1800"/>
            </a:pPr>
            <a:r>
              <a:rPr sz="4200"/>
              <a:t>Nível de Corpo Dois</a:t>
            </a:r>
          </a:p>
          <a:p>
            <a:pPr lvl="2">
              <a:defRPr sz="1800"/>
            </a:pPr>
            <a:r>
              <a:rPr sz="4200"/>
              <a:t>Nível de Corpo Três</a:t>
            </a:r>
          </a:p>
          <a:p>
            <a:pPr lvl="3">
              <a:defRPr sz="1800"/>
            </a:pPr>
            <a:r>
              <a:rPr sz="4200"/>
              <a:t>Nível de Corpo Quatro</a:t>
            </a:r>
          </a:p>
          <a:p>
            <a:pPr lvl="4">
              <a:defRPr sz="1800"/>
            </a:pPr>
            <a:r>
              <a:rPr sz="4200"/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 -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600"/>
              <a:t>Texto do Título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13284200" y="3819525"/>
            <a:ext cx="9359900" cy="8705850"/>
          </a:xfrm>
          <a:prstGeom prst="rect">
            <a:avLst/>
          </a:prstGeom>
        </p:spPr>
        <p:txBody>
          <a:bodyPr/>
          <a:lstStyle>
            <a:lvl1pPr marL="1016000" indent="-698500">
              <a:spcBef>
                <a:spcPts val="6900"/>
              </a:spcBef>
              <a:defRPr sz="4200"/>
            </a:lvl1pPr>
            <a:lvl2pPr marL="1460500" indent="-698500">
              <a:spcBef>
                <a:spcPts val="6900"/>
              </a:spcBef>
              <a:defRPr sz="4200"/>
            </a:lvl2pPr>
            <a:lvl3pPr marL="1905000" indent="-698500">
              <a:spcBef>
                <a:spcPts val="6900"/>
              </a:spcBef>
              <a:defRPr sz="4200"/>
            </a:lvl3pPr>
            <a:lvl4pPr marL="2349500" indent="-698500">
              <a:spcBef>
                <a:spcPts val="6900"/>
              </a:spcBef>
              <a:defRPr sz="4200"/>
            </a:lvl4pPr>
            <a:lvl5pPr marL="2794000" indent="-698500">
              <a:spcBef>
                <a:spcPts val="6900"/>
              </a:spcBef>
              <a:defRPr sz="4200"/>
            </a:lvl5pPr>
          </a:lstStyle>
          <a:p>
            <a:pPr lvl="0">
              <a:defRPr sz="1800"/>
            </a:pPr>
            <a:r>
              <a:rPr sz="4200"/>
              <a:t>Nível de Corpo Um</a:t>
            </a:r>
          </a:p>
          <a:p>
            <a:pPr lvl="1">
              <a:defRPr sz="1800"/>
            </a:pPr>
            <a:r>
              <a:rPr sz="4200"/>
              <a:t>Nível de Corpo Dois</a:t>
            </a:r>
          </a:p>
          <a:p>
            <a:pPr lvl="2">
              <a:defRPr sz="1800"/>
            </a:pPr>
            <a:r>
              <a:rPr sz="4200"/>
              <a:t>Nível de Corpo Três</a:t>
            </a:r>
          </a:p>
          <a:p>
            <a:pPr lvl="3">
              <a:defRPr sz="1800"/>
            </a:pPr>
            <a:r>
              <a:rPr sz="4200"/>
              <a:t>Nível de Corpo Quatro</a:t>
            </a:r>
          </a:p>
          <a:p>
            <a:pPr lvl="4">
              <a:defRPr sz="1800"/>
            </a:pPr>
            <a:r>
              <a:rPr sz="4200"/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"/>
          <p:cNvSpPr>
            <a:spLocks/>
          </p:cNvSpPr>
          <p:nvPr/>
        </p:nvSpPr>
        <p:spPr bwMode="auto">
          <a:xfrm>
            <a:off x="3048000" y="9324975"/>
            <a:ext cx="18302288" cy="6350"/>
          </a:xfrm>
          <a:custGeom>
            <a:avLst/>
            <a:gdLst>
              <a:gd name="T0" fmla="*/ 9151090 w 21600"/>
              <a:gd name="T1" fmla="*/ 3176 h 21600"/>
              <a:gd name="T2" fmla="*/ 9151090 w 21600"/>
              <a:gd name="T3" fmla="*/ 3176 h 21600"/>
              <a:gd name="T4" fmla="*/ 9151090 w 21600"/>
              <a:gd name="T5" fmla="*/ 3176 h 21600"/>
              <a:gd name="T6" fmla="*/ 9151090 w 21600"/>
              <a:gd name="T7" fmla="*/ 317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007592"/>
              </a:gs>
              <a:gs pos="55000">
                <a:srgbClr val="48BBE0"/>
              </a:gs>
              <a:gs pos="100000">
                <a:srgbClr val="007592"/>
              </a:gs>
            </a:gsLst>
            <a:lin ang="30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447675" rtl="0" fontAlgn="base">
              <a:spcBef>
                <a:spcPct val="0"/>
              </a:spcBef>
              <a:spcAft>
                <a:spcPct val="0"/>
              </a:spcAft>
            </a:pPr>
            <a:endParaRPr lang="pt-BR" sz="3600" kern="1200">
              <a:solidFill>
                <a:srgbClr val="000000"/>
              </a:solidFill>
              <a:latin typeface="Lucida Sans Unicode" pitchFamily="34" charset="0"/>
              <a:ea typeface="Helvetica Neue"/>
              <a:cs typeface="Lucida Sans Unicode" pitchFamily="34" charset="0"/>
              <a:sym typeface="Lucida Sans Unicode" pitchFamily="34" charset="0"/>
            </a:endParaRPr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419600" y="76201"/>
            <a:ext cx="15544800" cy="7088524"/>
          </a:xfrm>
          <a:prstGeom prst="rect">
            <a:avLst/>
          </a:prstGeom>
        </p:spPr>
        <p:txBody>
          <a:bodyPr anchor="b"/>
          <a:lstStyle>
            <a:lvl1pPr algn="r">
              <a:defRPr sz="9600"/>
            </a:lvl1pPr>
          </a:lstStyle>
          <a:p>
            <a:pPr lvl="0"/>
            <a:r>
              <a:rPr/>
              <a:t>Texto do Título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4419600" y="7223214"/>
            <a:ext cx="15544800" cy="5828408"/>
          </a:xfrm>
          <a:prstGeom prst="rect">
            <a:avLst/>
          </a:prstGeom>
        </p:spPr>
        <p:txBody>
          <a:bodyPr/>
          <a:lstStyle>
            <a:lvl1pPr marL="0" marR="64007" indent="0" algn="r">
              <a:buClrTx/>
              <a:buSzTx/>
              <a:buFontTx/>
              <a:buNone/>
              <a:defRPr>
                <a:solidFill>
                  <a:srgbClr val="464646"/>
                </a:solidFill>
              </a:defRPr>
            </a:lvl1pPr>
            <a:lvl2pPr marL="0" marR="64007" indent="457200" algn="r">
              <a:buClrTx/>
              <a:buSzTx/>
              <a:buFontTx/>
              <a:buNone/>
              <a:defRPr>
                <a:solidFill>
                  <a:srgbClr val="464646"/>
                </a:solidFill>
              </a:defRPr>
            </a:lvl2pPr>
            <a:lvl3pPr marL="0" marR="64007" indent="914400" algn="r">
              <a:buClrTx/>
              <a:buSzTx/>
              <a:buFontTx/>
              <a:buNone/>
              <a:defRPr>
                <a:solidFill>
                  <a:srgbClr val="464646"/>
                </a:solidFill>
              </a:defRPr>
            </a:lvl3pPr>
            <a:lvl4pPr marL="0" marR="64007" indent="1371600" algn="r">
              <a:buClrTx/>
              <a:buSzTx/>
              <a:buFontTx/>
              <a:buNone/>
              <a:defRPr>
                <a:solidFill>
                  <a:srgbClr val="464646"/>
                </a:solidFill>
              </a:defRPr>
            </a:lvl4pPr>
            <a:lvl5pPr marL="0" marR="64007" indent="1828800" algn="r">
              <a:buClrTx/>
              <a:buSzTx/>
              <a:buFontTx/>
              <a:buNone/>
              <a:defRPr>
                <a:solidFill>
                  <a:srgbClr val="464646"/>
                </a:solidFill>
              </a:defRPr>
            </a:lvl5pPr>
          </a:lstStyle>
          <a:p>
            <a:pPr lvl="0"/>
            <a:r>
              <a:rPr/>
              <a:t>Nível de Corpo Um</a:t>
            </a:r>
          </a:p>
          <a:p>
            <a:pPr lvl="1"/>
            <a:r>
              <a:rPr/>
              <a:t>Nível de Corpo Dois</a:t>
            </a:r>
          </a:p>
          <a:p>
            <a:pPr lvl="2"/>
            <a:r>
              <a:rPr/>
              <a:t>Nível de Corpo Três</a:t>
            </a:r>
          </a:p>
          <a:p>
            <a:pPr lvl="3"/>
            <a:r>
              <a:rPr/>
              <a:t>Nível de Corpo Quatro</a:t>
            </a:r>
          </a:p>
          <a:p>
            <a:pPr lvl="4"/>
            <a:r>
              <a:rPr/>
              <a:t>Nível de Corpo Cinco</a:t>
            </a:r>
          </a:p>
        </p:txBody>
      </p:sp>
      <p:sp>
        <p:nvSpPr>
          <p:cNvPr id="5" name="Shape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C5B757-A152-4338-B6C9-69095E64E2F3}" type="slidenum">
              <a:rPr lang="pt-BR" altLang="pt-BR">
                <a:ea typeface="Helvetica Neue"/>
              </a:rPr>
              <a:pPr/>
              <a:t>‹nº›</a:t>
            </a:fld>
            <a:endParaRPr lang="pt-BR" altLang="pt-BR">
              <a:ea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2761189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3962400" y="2962655"/>
            <a:ext cx="16459200" cy="8747301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Nível de Corpo Um</a:t>
            </a:r>
          </a:p>
          <a:p>
            <a:pPr lvl="1"/>
            <a:r>
              <a:rPr/>
              <a:t>Nível de Corpo Dois</a:t>
            </a:r>
          </a:p>
          <a:p>
            <a:pPr lvl="2"/>
            <a:r>
              <a:rPr/>
              <a:t>Nível de Corpo Três</a:t>
            </a:r>
          </a:p>
          <a:p>
            <a:pPr lvl="3"/>
            <a:r>
              <a:rPr/>
              <a:t>Nível de Corpo Quatro</a:t>
            </a:r>
          </a:p>
          <a:p>
            <a:pPr lvl="4"/>
            <a:r>
              <a:rPr/>
              <a:t>Nível de Corpo Cinco</a:t>
            </a:r>
          </a:p>
        </p:txBody>
      </p: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3962400" y="421896"/>
            <a:ext cx="16459200" cy="2540761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Texto do Título</a:t>
            </a:r>
          </a:p>
        </p:txBody>
      </p:sp>
    </p:spTree>
    <p:extLst>
      <p:ext uri="{BB962C8B-B14F-4D97-AF65-F5344CB8AC3E}">
        <p14:creationId xmlns:p14="http://schemas.microsoft.com/office/powerpoint/2010/main" val="354214023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beçalho da Se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1"/>
          <p:cNvSpPr/>
          <p:nvPr/>
        </p:nvSpPr>
        <p:spPr>
          <a:xfrm>
            <a:off x="10321925" y="6010275"/>
            <a:ext cx="365125" cy="4572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589A6"/>
              </a:gs>
              <a:gs pos="72000">
                <a:srgbClr val="4EB8DA"/>
              </a:gs>
              <a:gs pos="100000">
                <a:srgbClr val="7DC3DD"/>
              </a:gs>
            </a:gsLst>
            <a:lin ang="16200000"/>
          </a:gradFill>
          <a:ln w="3175" cap="rnd">
            <a:solidFill>
              <a:srgbClr val="21768B"/>
            </a:solidFill>
          </a:ln>
          <a:effectLst>
            <a:outerShdw blurRad="101600" dist="50800" dir="5400000" rotWithShape="0">
              <a:srgbClr val="000000">
                <a:alpha val="46000"/>
              </a:srgbClr>
            </a:outerShdw>
          </a:effectLst>
        </p:spPr>
        <p:txBody>
          <a:bodyPr lIns="0" tIns="0" rIns="0" bIns="0" anchor="ctr"/>
          <a:lstStyle/>
          <a:p>
            <a:pPr algn="l" defTabSz="449262" rtl="0">
              <a:lnSpc>
                <a:spcPct val="76000"/>
              </a:lnSpc>
              <a:defRPr>
                <a:solidFill>
                  <a:srgbClr val="FFFFFF"/>
                </a:solidFill>
              </a:defRPr>
            </a:pPr>
            <a:endParaRPr sz="3600">
              <a:solidFill>
                <a:srgbClr val="FFFFFF"/>
              </a:solidFill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  <p:sp>
        <p:nvSpPr>
          <p:cNvPr id="5" name="Shape 22"/>
          <p:cNvSpPr/>
          <p:nvPr/>
        </p:nvSpPr>
        <p:spPr>
          <a:xfrm>
            <a:off x="9948863" y="6010275"/>
            <a:ext cx="365125" cy="4572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589A6"/>
              </a:gs>
              <a:gs pos="72000">
                <a:srgbClr val="4EB8DA"/>
              </a:gs>
              <a:gs pos="100000">
                <a:srgbClr val="7DC3DD"/>
              </a:gs>
            </a:gsLst>
            <a:lin ang="16200000"/>
          </a:gradFill>
          <a:ln w="3175" cap="rnd">
            <a:solidFill>
              <a:srgbClr val="21768B"/>
            </a:solidFill>
          </a:ln>
          <a:effectLst>
            <a:outerShdw blurRad="101600" dist="50800" dir="5400000" rotWithShape="0">
              <a:srgbClr val="000000">
                <a:alpha val="46000"/>
              </a:srgbClr>
            </a:outerShdw>
          </a:effectLst>
        </p:spPr>
        <p:txBody>
          <a:bodyPr lIns="0" tIns="0" rIns="0" bIns="0" anchor="ctr"/>
          <a:lstStyle/>
          <a:p>
            <a:pPr algn="l" defTabSz="449262" rtl="0">
              <a:lnSpc>
                <a:spcPct val="76000"/>
              </a:lnSpc>
              <a:defRPr>
                <a:solidFill>
                  <a:srgbClr val="FFFFFF"/>
                </a:solidFill>
              </a:defRPr>
            </a:pPr>
            <a:endParaRPr sz="3600">
              <a:solidFill>
                <a:srgbClr val="FFFFFF"/>
              </a:solidFill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4492752" y="0"/>
            <a:ext cx="15544801" cy="5777025"/>
          </a:xfrm>
          <a:prstGeom prst="rect">
            <a:avLst/>
          </a:prstGeom>
        </p:spPr>
        <p:txBody>
          <a:bodyPr anchor="b"/>
          <a:lstStyle>
            <a:lvl1pPr algn="r">
              <a:defRPr sz="9600">
                <a:solidFill>
                  <a:srgbClr val="DEF5FA"/>
                </a:solidFill>
              </a:defRPr>
            </a:lvl1pPr>
          </a:lstStyle>
          <a:p>
            <a:pPr lvl="0"/>
            <a:r>
              <a:rPr/>
              <a:t>Texto do Título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10893425" y="5863423"/>
            <a:ext cx="9144001" cy="6338777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4600">
                <a:solidFill>
                  <a:srgbClr val="FFFFFF"/>
                </a:solidFill>
              </a:defRPr>
            </a:lvl1pPr>
            <a:lvl2pPr marL="0" indent="393191">
              <a:buClrTx/>
              <a:buSzTx/>
              <a:buFontTx/>
              <a:buNone/>
              <a:defRPr sz="4600">
                <a:solidFill>
                  <a:srgbClr val="FFFFFF"/>
                </a:solidFill>
              </a:defRPr>
            </a:lvl2pPr>
            <a:lvl3pPr marL="0" indent="630936">
              <a:buClrTx/>
              <a:buSzTx/>
              <a:buFontTx/>
              <a:buNone/>
              <a:defRPr sz="4600">
                <a:solidFill>
                  <a:srgbClr val="FFFFFF"/>
                </a:solidFill>
              </a:defRPr>
            </a:lvl3pPr>
            <a:lvl4pPr marL="0" indent="914400">
              <a:buClrTx/>
              <a:buSzTx/>
              <a:buFontTx/>
              <a:buNone/>
              <a:defRPr sz="4600">
                <a:solidFill>
                  <a:srgbClr val="FFFFFF"/>
                </a:solidFill>
              </a:defRPr>
            </a:lvl4pPr>
            <a:lvl5pPr marL="0" indent="1143000">
              <a:buClrTx/>
              <a:buSzTx/>
              <a:buFontTx/>
              <a:buNone/>
              <a:defRPr sz="4600">
                <a:solidFill>
                  <a:srgbClr val="FFFFFF"/>
                </a:solidFill>
              </a:defRPr>
            </a:lvl5pPr>
          </a:lstStyle>
          <a:p>
            <a:pPr lvl="0"/>
            <a:r>
              <a:rPr/>
              <a:t>Nível de Corpo Um</a:t>
            </a:r>
          </a:p>
          <a:p>
            <a:pPr lvl="1"/>
            <a:r>
              <a:rPr/>
              <a:t>Nível de Corpo Dois</a:t>
            </a:r>
          </a:p>
          <a:p>
            <a:pPr lvl="2"/>
            <a:r>
              <a:rPr/>
              <a:t>Nível de Corpo Três</a:t>
            </a:r>
          </a:p>
          <a:p>
            <a:pPr lvl="3"/>
            <a:r>
              <a:rPr/>
              <a:t>Nível de Corpo Quatro</a:t>
            </a:r>
          </a:p>
          <a:p>
            <a:pPr lvl="4"/>
            <a:r>
              <a:rPr/>
              <a:t>Nível de Corpo Cinco</a:t>
            </a:r>
          </a:p>
        </p:txBody>
      </p:sp>
      <p:sp>
        <p:nvSpPr>
          <p:cNvPr id="6" name="Shap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227F9C-948C-4954-B910-839CFD3B0F22}" type="slidenum">
              <a:rPr lang="pt-BR" altLang="pt-BR">
                <a:ea typeface="Helvetica Neue"/>
              </a:rPr>
              <a:pPr/>
              <a:t>‹nº›</a:t>
            </a:fld>
            <a:endParaRPr lang="pt-BR" altLang="pt-BR">
              <a:ea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2614690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3962400" y="2962655"/>
            <a:ext cx="8077200" cy="10753346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rgbClr val="FFFFFF"/>
                </a:solidFill>
              </a:defRPr>
            </a:lvl1pPr>
            <a:lvl2pPr marL="926591" indent="-533400">
              <a:defRPr sz="5600">
                <a:solidFill>
                  <a:srgbClr val="FFFFFF"/>
                </a:solidFill>
              </a:defRPr>
            </a:lvl2pPr>
            <a:lvl3pPr marL="1271016" indent="-640080">
              <a:defRPr sz="5600">
                <a:solidFill>
                  <a:srgbClr val="FFFFFF"/>
                </a:solidFill>
              </a:defRPr>
            </a:lvl3pPr>
            <a:lvl4pPr marL="1625600" indent="-711200">
              <a:defRPr sz="5600">
                <a:solidFill>
                  <a:srgbClr val="FFFFFF"/>
                </a:solidFill>
              </a:defRPr>
            </a:lvl4pPr>
            <a:lvl5pPr marL="1854200" indent="-711200">
              <a:defRPr sz="5600">
                <a:solidFill>
                  <a:srgbClr val="FFFFFF"/>
                </a:solidFill>
              </a:defRPr>
            </a:lvl5pPr>
          </a:lstStyle>
          <a:p>
            <a:pPr lvl="0"/>
            <a:r>
              <a:rPr/>
              <a:t>Nível de Corpo Um</a:t>
            </a:r>
          </a:p>
          <a:p>
            <a:pPr lvl="1"/>
            <a:r>
              <a:rPr/>
              <a:t>Nível de Corpo Dois</a:t>
            </a:r>
          </a:p>
          <a:p>
            <a:pPr lvl="2"/>
            <a:r>
              <a:rPr/>
              <a:t>Nível de Corpo Três</a:t>
            </a:r>
          </a:p>
          <a:p>
            <a:pPr lvl="3"/>
            <a:r>
              <a:rPr/>
              <a:t>Nível de Corpo Quatro</a:t>
            </a:r>
          </a:p>
          <a:p>
            <a:pPr lvl="4"/>
            <a:r>
              <a:rPr/>
              <a:t>Nível de Corpo Cinco</a:t>
            </a:r>
          </a:p>
        </p:txBody>
      </p:sp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3962400" y="421896"/>
            <a:ext cx="16459200" cy="25407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EF5FA"/>
                </a:solidFill>
              </a:defRPr>
            </a:lvl1pPr>
          </a:lstStyle>
          <a:p>
            <a:pPr lvl="0"/>
            <a:r>
              <a:rPr/>
              <a:t>Texto do Título</a:t>
            </a:r>
          </a:p>
        </p:txBody>
      </p:sp>
      <p:sp>
        <p:nvSpPr>
          <p:cNvPr id="4" name="Shape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660BF4-5ED5-4622-BC63-694D01FD727D}" type="slidenum">
              <a:rPr lang="pt-BR" altLang="pt-BR">
                <a:ea typeface="Helvetica Neue"/>
              </a:rPr>
              <a:pPr/>
              <a:t>‹nº›</a:t>
            </a:fld>
            <a:endParaRPr lang="pt-BR" altLang="pt-BR">
              <a:ea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6598114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ação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3962400" y="0"/>
            <a:ext cx="16459200" cy="3378200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Texto do Título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3962400" y="9448800"/>
            <a:ext cx="8080376" cy="4267200"/>
          </a:xfrm>
          <a:prstGeom prst="rect">
            <a:avLst/>
          </a:prstGeom>
          <a:solidFill>
            <a:srgbClr val="2DA2BF"/>
          </a:solidFill>
          <a:ln w="12700">
            <a:solidFill>
              <a:srgbClr val="2DA2BF"/>
            </a:solidFill>
            <a:miter lim="800000"/>
          </a:ln>
        </p:spPr>
        <p:txBody>
          <a:bodyPr anchor="ctr"/>
          <a:lstStyle>
            <a:lvl1pPr marL="0" indent="0"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1pPr>
            <a:lvl2pPr marL="0" indent="393191"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2pPr>
            <a:lvl3pPr marL="0" indent="630936"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3pPr>
            <a:lvl4pPr marL="0" indent="914400"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4pPr>
            <a:lvl5pPr marL="0" indent="1143000">
              <a:buClrTx/>
              <a:buSzTx/>
              <a:buFontTx/>
              <a:buNone/>
              <a:defRPr sz="4800">
                <a:solidFill>
                  <a:srgbClr val="FFFFFF"/>
                </a:solidFill>
              </a:defRPr>
            </a:lvl5pPr>
          </a:lstStyle>
          <a:p>
            <a:pPr lvl="0"/>
            <a:r>
              <a:rPr/>
              <a:t>Nível de Corpo Um</a:t>
            </a:r>
          </a:p>
          <a:p>
            <a:pPr lvl="1"/>
            <a:r>
              <a:rPr/>
              <a:t>Nível de Corpo Dois</a:t>
            </a:r>
          </a:p>
          <a:p>
            <a:pPr lvl="2"/>
            <a:r>
              <a:rPr/>
              <a:t>Nível de Corpo Três</a:t>
            </a:r>
          </a:p>
          <a:p>
            <a:pPr lvl="3"/>
            <a:r>
              <a:rPr/>
              <a:t>Nível de Corpo Quatro</a:t>
            </a:r>
          </a:p>
          <a:p>
            <a:pPr lvl="4"/>
            <a:r>
              <a:rPr/>
              <a:t>Nível de Corpo Cinco</a:t>
            </a:r>
          </a:p>
        </p:txBody>
      </p:sp>
      <p:sp>
        <p:nvSpPr>
          <p:cNvPr id="4" name="Shape 3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802DFD-D6CB-4302-AB07-FE5757A99872}" type="slidenum">
              <a:rPr lang="pt-BR" altLang="pt-BR">
                <a:ea typeface="Helvetica Neue"/>
              </a:rPr>
              <a:pPr/>
              <a:t>‹nº›</a:t>
            </a:fld>
            <a:endParaRPr lang="pt-BR" altLang="pt-BR">
              <a:ea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0609854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600"/>
              <a:t>Texto do Título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Nível de Corpo Um</a:t>
            </a:r>
          </a:p>
          <a:p>
            <a:pPr lvl="1">
              <a:defRPr sz="1800"/>
            </a:pPr>
            <a:r>
              <a:rPr sz="5600"/>
              <a:t>Nível de Corpo Dois</a:t>
            </a:r>
          </a:p>
          <a:p>
            <a:pPr lvl="2">
              <a:defRPr sz="1800"/>
            </a:pPr>
            <a:r>
              <a:rPr sz="5600"/>
              <a:t>Nível de Corpo Três</a:t>
            </a:r>
          </a:p>
          <a:p>
            <a:pPr lvl="3">
              <a:defRPr sz="1800"/>
            </a:pPr>
            <a:r>
              <a:rPr sz="5600"/>
              <a:t>Nível de Corpo Quatro</a:t>
            </a:r>
          </a:p>
          <a:p>
            <a:pPr lvl="4">
              <a:defRPr sz="1800"/>
            </a:pPr>
            <a:r>
              <a:rPr sz="5600"/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3962400" y="184152"/>
            <a:ext cx="16459200" cy="30162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EF5FA"/>
                </a:solidFill>
              </a:defRPr>
            </a:lvl1pPr>
          </a:lstStyle>
          <a:p>
            <a:pPr lvl="0"/>
            <a:r>
              <a:rPr/>
              <a:t>Texto do Título</a:t>
            </a:r>
          </a:p>
        </p:txBody>
      </p:sp>
      <p:sp>
        <p:nvSpPr>
          <p:cNvPr id="3" name="Shape 3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D5BB0E-AE3F-4E8B-BB90-462BE60B0E70}" type="slidenum">
              <a:rPr lang="pt-BR" altLang="pt-BR">
                <a:ea typeface="Helvetica Neue"/>
              </a:rPr>
              <a:pPr/>
              <a:t>‹nº›</a:t>
            </a:fld>
            <a:endParaRPr lang="pt-BR" altLang="pt-BR">
              <a:ea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3012818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CA5DE5-1DA9-4BDB-8445-3245BD54EF78}" type="slidenum">
              <a:rPr lang="pt-BR" altLang="pt-BR">
                <a:ea typeface="Helvetica Neue"/>
              </a:rPr>
              <a:pPr/>
              <a:t>‹nº›</a:t>
            </a:fld>
            <a:endParaRPr lang="pt-BR" altLang="pt-BR">
              <a:ea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9034401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údo com Legenda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4876800" y="9753600"/>
            <a:ext cx="14963552" cy="956604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defRPr sz="5000">
                <a:solidFill>
                  <a:srgbClr val="2DA2BF"/>
                </a:solidFill>
              </a:defRPr>
            </a:lvl1pPr>
          </a:lstStyle>
          <a:p>
            <a:pPr lvl="0"/>
            <a:r>
              <a:rPr/>
              <a:t>Texto do Título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1887200" y="10710203"/>
            <a:ext cx="7949184" cy="3005797"/>
          </a:xfrm>
          <a:prstGeom prst="rect">
            <a:avLst/>
          </a:prstGeom>
        </p:spPr>
        <p:txBody>
          <a:bodyPr/>
          <a:lstStyle>
            <a:lvl1pPr marL="0" indent="0" algn="r">
              <a:buClrTx/>
              <a:buSzTx/>
              <a:buFontTx/>
              <a:buNone/>
              <a:defRPr sz="3200"/>
            </a:lvl1pPr>
            <a:lvl2pPr marL="0" indent="393191" algn="r">
              <a:buClrTx/>
              <a:buSzTx/>
              <a:buFontTx/>
              <a:buNone/>
              <a:defRPr sz="3200"/>
            </a:lvl2pPr>
            <a:lvl3pPr marL="0" indent="630936" algn="r">
              <a:buClrTx/>
              <a:buSzTx/>
              <a:buFontTx/>
              <a:buNone/>
              <a:defRPr sz="3200"/>
            </a:lvl3pPr>
            <a:lvl4pPr marL="0" indent="914400" algn="r">
              <a:buClrTx/>
              <a:buSzTx/>
              <a:buFontTx/>
              <a:buNone/>
              <a:defRPr sz="3200"/>
            </a:lvl4pPr>
            <a:lvl5pPr marL="0" indent="1143000" algn="r">
              <a:buClrTx/>
              <a:buSzTx/>
              <a:buFontTx/>
              <a:buNone/>
              <a:defRPr sz="3200"/>
            </a:lvl5pPr>
          </a:lstStyle>
          <a:p>
            <a:pPr lvl="0"/>
            <a:r>
              <a:rPr/>
              <a:t>Nível de Corpo Um</a:t>
            </a:r>
          </a:p>
          <a:p>
            <a:pPr lvl="1"/>
            <a:r>
              <a:rPr/>
              <a:t>Nível de Corpo Dois</a:t>
            </a:r>
          </a:p>
          <a:p>
            <a:pPr lvl="2"/>
            <a:r>
              <a:rPr/>
              <a:t>Nível de Corpo Três</a:t>
            </a:r>
          </a:p>
          <a:p>
            <a:pPr lvl="3"/>
            <a:r>
              <a:rPr/>
              <a:t>Nível de Corpo Quatro</a:t>
            </a:r>
          </a:p>
          <a:p>
            <a:pPr lvl="4"/>
            <a:r>
              <a:rPr/>
              <a:t>Nível de Corpo Cinco</a:t>
            </a:r>
          </a:p>
        </p:txBody>
      </p:sp>
      <p:sp>
        <p:nvSpPr>
          <p:cNvPr id="4" name="Shape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F5E88D-7443-4793-992F-8CF16AD377B8}" type="slidenum">
              <a:rPr lang="pt-BR" altLang="pt-BR">
                <a:ea typeface="Helvetica Neue"/>
              </a:rPr>
              <a:pPr/>
              <a:t>‹nº›</a:t>
            </a:fld>
            <a:endParaRPr lang="pt-BR" altLang="pt-BR">
              <a:ea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4629127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4"/>
          <p:cNvSpPr/>
          <p:nvPr/>
        </p:nvSpPr>
        <p:spPr>
          <a:xfrm>
            <a:off x="20375563" y="9977438"/>
            <a:ext cx="366712" cy="4572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589A6"/>
              </a:gs>
              <a:gs pos="72000">
                <a:srgbClr val="4EB8DA"/>
              </a:gs>
              <a:gs pos="100000">
                <a:srgbClr val="7DC3DD"/>
              </a:gs>
            </a:gsLst>
            <a:lin ang="16200000"/>
          </a:gradFill>
          <a:ln w="3175" cap="rnd">
            <a:solidFill>
              <a:srgbClr val="21768B"/>
            </a:solidFill>
          </a:ln>
          <a:effectLst>
            <a:outerShdw blurRad="101600" dist="50800" dir="5400000" rotWithShape="0">
              <a:srgbClr val="000000">
                <a:alpha val="46000"/>
              </a:srgbClr>
            </a:outerShdw>
          </a:effectLst>
        </p:spPr>
        <p:txBody>
          <a:bodyPr lIns="0" tIns="0" rIns="0" bIns="0" anchor="ctr"/>
          <a:lstStyle/>
          <a:p>
            <a:pPr algn="l" defTabSz="449262" rtl="0">
              <a:lnSpc>
                <a:spcPct val="76000"/>
              </a:lnSpc>
              <a:defRPr>
                <a:solidFill>
                  <a:srgbClr val="FFFFFF"/>
                </a:solidFill>
              </a:defRPr>
            </a:pPr>
            <a:endParaRPr sz="3600">
              <a:solidFill>
                <a:srgbClr val="FFFFFF"/>
              </a:solidFill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  <p:sp>
        <p:nvSpPr>
          <p:cNvPr id="5" name="Shape 45"/>
          <p:cNvSpPr/>
          <p:nvPr/>
        </p:nvSpPr>
        <p:spPr>
          <a:xfrm>
            <a:off x="20004088" y="9977438"/>
            <a:ext cx="365125" cy="4572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589A6"/>
              </a:gs>
              <a:gs pos="72000">
                <a:srgbClr val="4EB8DA"/>
              </a:gs>
              <a:gs pos="100000">
                <a:srgbClr val="7DC3DD"/>
              </a:gs>
            </a:gsLst>
            <a:lin ang="16200000"/>
          </a:gradFill>
          <a:ln w="3175" cap="rnd">
            <a:solidFill>
              <a:srgbClr val="21768B"/>
            </a:solidFill>
          </a:ln>
          <a:effectLst>
            <a:outerShdw blurRad="101600" dist="50800" dir="5400000" rotWithShape="0">
              <a:srgbClr val="000000">
                <a:alpha val="46000"/>
              </a:srgbClr>
            </a:outerShdw>
          </a:effectLst>
        </p:spPr>
        <p:txBody>
          <a:bodyPr lIns="0" tIns="0" rIns="0" bIns="0" anchor="ctr"/>
          <a:lstStyle/>
          <a:p>
            <a:pPr algn="l" defTabSz="449262" rtl="0">
              <a:lnSpc>
                <a:spcPct val="76000"/>
              </a:lnSpc>
              <a:defRPr>
                <a:solidFill>
                  <a:srgbClr val="FFFFFF"/>
                </a:solidFill>
              </a:defRPr>
            </a:pPr>
            <a:endParaRPr sz="3600">
              <a:solidFill>
                <a:srgbClr val="FFFFFF"/>
              </a:solidFill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5330463" y="10886803"/>
            <a:ext cx="14325601" cy="2829197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0" marR="18288" indent="0" algn="r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  <a:lvl2pPr marL="926591" marR="18288" indent="-533400" algn="r">
              <a:buClrTx/>
              <a:buFontTx/>
              <a:defRPr sz="2800">
                <a:solidFill>
                  <a:srgbClr val="FFFFFF"/>
                </a:solidFill>
              </a:defRPr>
            </a:lvl2pPr>
            <a:lvl3pPr marL="1271016" marR="18288" indent="-640080" algn="r">
              <a:buClrTx/>
              <a:buFontTx/>
              <a:defRPr sz="2800">
                <a:solidFill>
                  <a:srgbClr val="FFFFFF"/>
                </a:solidFill>
              </a:defRPr>
            </a:lvl3pPr>
            <a:lvl4pPr marL="1625600" marR="18288" indent="-711200" algn="r">
              <a:buClrTx/>
              <a:buFontTx/>
              <a:defRPr sz="2800">
                <a:solidFill>
                  <a:srgbClr val="FFFFFF"/>
                </a:solidFill>
              </a:defRPr>
            </a:lvl4pPr>
            <a:lvl5pPr marL="1854200" marR="18288" indent="-711200" algn="r">
              <a:buClrTx/>
              <a:buFontTx/>
              <a:defRPr sz="2800">
                <a:solidFill>
                  <a:srgbClr val="FFFFFF"/>
                </a:solidFill>
              </a:defRPr>
            </a:lvl5pPr>
          </a:lstStyle>
          <a:p>
            <a:pPr lvl="0"/>
            <a:r>
              <a:rPr/>
              <a:t>Nível de Corpo Um</a:t>
            </a:r>
          </a:p>
          <a:p>
            <a:pPr lvl="1"/>
            <a:r>
              <a:rPr/>
              <a:t>Nível de Corpo Dois</a:t>
            </a:r>
          </a:p>
          <a:p>
            <a:pPr lvl="2"/>
            <a:r>
              <a:rPr/>
              <a:t>Nível de Corpo Três</a:t>
            </a:r>
          </a:p>
          <a:p>
            <a:pPr lvl="3"/>
            <a:r>
              <a:rPr/>
              <a:t>Nível de Corpo Quatro</a:t>
            </a:r>
          </a:p>
          <a:p>
            <a:pPr lvl="4"/>
            <a:r>
              <a:rPr/>
              <a:t>Nível de Corpo Cinco</a:t>
            </a:r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3505200" y="9730244"/>
            <a:ext cx="16150864" cy="1156560"/>
          </a:xfrm>
          <a:prstGeom prst="rect">
            <a:avLst/>
          </a:prstGeom>
        </p:spPr>
        <p:txBody>
          <a:bodyPr anchor="t"/>
          <a:lstStyle>
            <a:lvl1pPr algn="r">
              <a:defRPr sz="6000">
                <a:solidFill>
                  <a:srgbClr val="2DA2BF"/>
                </a:solidFill>
                <a:effectLst>
                  <a:outerShdw blurRad="50800" dist="25000" dir="5400000" rotWithShape="0">
                    <a:srgbClr val="000000">
                      <a:alpha val="45000"/>
                    </a:srgbClr>
                  </a:outerShdw>
                </a:effectLst>
              </a:defRPr>
            </a:lvl1pPr>
          </a:lstStyle>
          <a:p>
            <a:pPr lvl="0"/>
            <a:r>
              <a:rPr/>
              <a:t>Texto do Título</a:t>
            </a:r>
          </a:p>
        </p:txBody>
      </p:sp>
      <p:sp>
        <p:nvSpPr>
          <p:cNvPr id="6" name="Shape 4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3BFA21-054C-46DE-BFD2-9A4A96840008}" type="slidenum">
              <a:rPr lang="pt-BR" altLang="pt-BR">
                <a:ea typeface="Helvetica Neue"/>
              </a:rPr>
              <a:pPr/>
              <a:t>‹nº›</a:t>
            </a:fld>
            <a:endParaRPr lang="pt-BR" altLang="pt-BR">
              <a:ea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081948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Texto do Título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Nível de Corpo Um</a:t>
            </a:r>
          </a:p>
          <a:p>
            <a:pPr lvl="1"/>
            <a:r>
              <a:rPr/>
              <a:t>Nível de Corpo Dois</a:t>
            </a:r>
          </a:p>
          <a:p>
            <a:pPr lvl="2"/>
            <a:r>
              <a:rPr/>
              <a:t>Nível de Corpo Três</a:t>
            </a:r>
          </a:p>
          <a:p>
            <a:pPr lvl="3"/>
            <a:r>
              <a:rPr/>
              <a:t>Nível de Corpo Quatro</a:t>
            </a:r>
          </a:p>
          <a:p>
            <a:pPr lvl="4"/>
            <a:r>
              <a:rPr/>
              <a:t>Nível de Corpo Cinco</a:t>
            </a:r>
          </a:p>
        </p:txBody>
      </p:sp>
      <p:sp>
        <p:nvSpPr>
          <p:cNvPr id="4" name="Shap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F0DEA1-CCE0-4960-9E18-2B6DF76B3B35}" type="slidenum">
              <a:rPr lang="pt-BR" altLang="pt-BR">
                <a:ea typeface="Helvetica Neue"/>
              </a:rPr>
              <a:pPr/>
              <a:t>‹nº›</a:t>
            </a:fld>
            <a:endParaRPr lang="pt-BR" altLang="pt-BR">
              <a:ea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4497986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6736026" y="0"/>
            <a:ext cx="3554941" cy="12284082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Texto do Título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3962400" y="549281"/>
            <a:ext cx="12649200" cy="13166720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Nível de Corpo Um</a:t>
            </a:r>
          </a:p>
          <a:p>
            <a:pPr lvl="1"/>
            <a:r>
              <a:rPr/>
              <a:t>Nível de Corpo Dois</a:t>
            </a:r>
          </a:p>
          <a:p>
            <a:pPr lvl="2"/>
            <a:r>
              <a:rPr/>
              <a:t>Nível de Corpo Três</a:t>
            </a:r>
          </a:p>
          <a:p>
            <a:pPr lvl="3"/>
            <a:r>
              <a:rPr/>
              <a:t>Nível de Corpo Quatro</a:t>
            </a:r>
          </a:p>
          <a:p>
            <a:pPr lvl="4"/>
            <a:r>
              <a:rPr/>
              <a:t>Nível de Corpo Cinco</a:t>
            </a:r>
          </a:p>
        </p:txBody>
      </p:sp>
      <p:sp>
        <p:nvSpPr>
          <p:cNvPr id="4" name="Shap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AAEC9-DED8-4590-8CDF-0851DF99AB0C}" type="slidenum">
              <a:rPr lang="pt-BR" altLang="pt-BR">
                <a:ea typeface="Helvetica Neue"/>
              </a:rPr>
              <a:pPr/>
              <a:t>‹nº›</a:t>
            </a:fld>
            <a:endParaRPr lang="pt-BR" altLang="pt-BR">
              <a:ea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5638613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5"/>
          <p:cNvSpPr>
            <a:spLocks/>
          </p:cNvSpPr>
          <p:nvPr/>
        </p:nvSpPr>
        <p:spPr bwMode="auto">
          <a:xfrm>
            <a:off x="3048000" y="9324975"/>
            <a:ext cx="18302288" cy="6350"/>
          </a:xfrm>
          <a:custGeom>
            <a:avLst/>
            <a:gdLst>
              <a:gd name="T0" fmla="*/ 9151090 w 21600"/>
              <a:gd name="T1" fmla="*/ 3176 h 21600"/>
              <a:gd name="T2" fmla="*/ 9151090 w 21600"/>
              <a:gd name="T3" fmla="*/ 3176 h 21600"/>
              <a:gd name="T4" fmla="*/ 9151090 w 21600"/>
              <a:gd name="T5" fmla="*/ 3176 h 21600"/>
              <a:gd name="T6" fmla="*/ 9151090 w 21600"/>
              <a:gd name="T7" fmla="*/ 317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007592"/>
              </a:gs>
              <a:gs pos="55000">
                <a:srgbClr val="48BBE0"/>
              </a:gs>
              <a:gs pos="100000">
                <a:srgbClr val="007592"/>
              </a:gs>
            </a:gsLst>
            <a:lin ang="30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447675" rtl="0" fontAlgn="base">
              <a:spcBef>
                <a:spcPct val="0"/>
              </a:spcBef>
              <a:spcAft>
                <a:spcPct val="0"/>
              </a:spcAft>
            </a:pPr>
            <a:endParaRPr lang="pt-BR" sz="3600" kern="1200">
              <a:solidFill>
                <a:srgbClr val="000000"/>
              </a:solidFill>
              <a:latin typeface="Lucida Sans Unicode" pitchFamily="34" charset="0"/>
              <a:ea typeface="Helvetica Neue"/>
              <a:cs typeface="Lucida Sans Unicode" pitchFamily="34" charset="0"/>
              <a:sym typeface="Lucida Sans Unicode" pitchFamily="34" charset="0"/>
            </a:endParaRPr>
          </a:p>
        </p:txBody>
      </p:sp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4419600" y="76201"/>
            <a:ext cx="15544800" cy="70885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9600"/>
            </a:lvl1pPr>
          </a:lstStyle>
          <a:p>
            <a:pPr lvl="0"/>
            <a:r>
              <a:rPr/>
              <a:t>Texto do Título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419600" y="7223214"/>
            <a:ext cx="15544800" cy="5828408"/>
          </a:xfrm>
          <a:prstGeom prst="rect">
            <a:avLst/>
          </a:prstGeom>
        </p:spPr>
        <p:txBody>
          <a:bodyPr/>
          <a:lstStyle>
            <a:lvl1pPr marL="0" marR="64007" indent="0" algn="r">
              <a:buClrTx/>
              <a:buSzTx/>
              <a:buFontTx/>
              <a:buNone/>
              <a:defRPr>
                <a:solidFill>
                  <a:srgbClr val="464646"/>
                </a:solidFill>
              </a:defRPr>
            </a:lvl1pPr>
            <a:lvl2pPr marL="0" marR="64007" indent="457200" algn="r">
              <a:buClrTx/>
              <a:buSzTx/>
              <a:buFontTx/>
              <a:buNone/>
              <a:defRPr>
                <a:solidFill>
                  <a:srgbClr val="464646"/>
                </a:solidFill>
              </a:defRPr>
            </a:lvl2pPr>
            <a:lvl3pPr marL="0" marR="64007" indent="914400" algn="r">
              <a:buClrTx/>
              <a:buSzTx/>
              <a:buFontTx/>
              <a:buNone/>
              <a:defRPr>
                <a:solidFill>
                  <a:srgbClr val="464646"/>
                </a:solidFill>
              </a:defRPr>
            </a:lvl3pPr>
            <a:lvl4pPr marL="0" marR="64007" indent="1371600" algn="r">
              <a:buClrTx/>
              <a:buSzTx/>
              <a:buFontTx/>
              <a:buNone/>
              <a:defRPr>
                <a:solidFill>
                  <a:srgbClr val="464646"/>
                </a:solidFill>
              </a:defRPr>
            </a:lvl4pPr>
            <a:lvl5pPr marL="0" marR="64007" indent="1828800" algn="r">
              <a:buClrTx/>
              <a:buSzTx/>
              <a:buFontTx/>
              <a:buNone/>
              <a:defRPr>
                <a:solidFill>
                  <a:srgbClr val="464646"/>
                </a:solidFill>
              </a:defRPr>
            </a:lvl5pPr>
          </a:lstStyle>
          <a:p>
            <a:pPr lvl="0"/>
            <a:r>
              <a:rPr/>
              <a:t>Nível de Corpo Um</a:t>
            </a:r>
          </a:p>
          <a:p>
            <a:pPr lvl="1"/>
            <a:r>
              <a:rPr/>
              <a:t>Nível de Corpo Dois</a:t>
            </a:r>
          </a:p>
          <a:p>
            <a:pPr lvl="2"/>
            <a:r>
              <a:rPr/>
              <a:t>Nível de Corpo Três</a:t>
            </a:r>
          </a:p>
          <a:p>
            <a:pPr lvl="3"/>
            <a:r>
              <a:rPr/>
              <a:t>Nível de Corpo Quatro</a:t>
            </a:r>
          </a:p>
          <a:p>
            <a:pPr lvl="4"/>
            <a:r>
              <a:rPr/>
              <a:t>Nível de Corpo Cinco</a:t>
            </a:r>
          </a:p>
        </p:txBody>
      </p:sp>
      <p:sp>
        <p:nvSpPr>
          <p:cNvPr id="5" name="Shape 58"/>
          <p:cNvSpPr>
            <a:spLocks noGrp="1"/>
          </p:cNvSpPr>
          <p:nvPr>
            <p:ph type="sldNum" sz="quarter" idx="10"/>
          </p:nvPr>
        </p:nvSpPr>
        <p:spPr/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F3FEDA-7A95-4001-8138-98AEA63B032B}" type="slidenum">
              <a:rPr lang="pt-BR" altLang="pt-BR">
                <a:ea typeface="Helvetica Neue"/>
              </a:rPr>
              <a:pPr/>
              <a:t>‹nº›</a:t>
            </a:fld>
            <a:endParaRPr lang="pt-BR" altLang="pt-BR">
              <a:ea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83954097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3962400" y="2962655"/>
            <a:ext cx="16459200" cy="10753346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Nível de Corpo Um</a:t>
            </a:r>
          </a:p>
          <a:p>
            <a:pPr lvl="1"/>
            <a:r>
              <a:rPr/>
              <a:t>Nível de Corpo Dois</a:t>
            </a:r>
          </a:p>
          <a:p>
            <a:pPr lvl="2"/>
            <a:r>
              <a:rPr/>
              <a:t>Nível de Corpo Três</a:t>
            </a:r>
          </a:p>
          <a:p>
            <a:pPr lvl="3"/>
            <a:r>
              <a:rPr/>
              <a:t>Nível de Corpo Quatro</a:t>
            </a:r>
          </a:p>
          <a:p>
            <a:pPr lvl="4"/>
            <a:r>
              <a:rPr/>
              <a:t>Nível de Corpo Cinco</a:t>
            </a:r>
          </a:p>
        </p:txBody>
      </p:sp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3962400" y="421896"/>
            <a:ext cx="16459200" cy="2540761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Texto do Título</a:t>
            </a:r>
          </a:p>
        </p:txBody>
      </p:sp>
    </p:spTree>
    <p:extLst>
      <p:ext uri="{BB962C8B-B14F-4D97-AF65-F5344CB8AC3E}">
        <p14:creationId xmlns:p14="http://schemas.microsoft.com/office/powerpoint/2010/main" val="74879786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logo-lca-w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7435" y="3114676"/>
            <a:ext cx="3551765" cy="247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0" y="6715127"/>
            <a:ext cx="24384000" cy="133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7709" tIns="108855" rIns="217709" bIns="108855">
            <a:spAutoFit/>
          </a:bodyPr>
          <a:lstStyle/>
          <a:p>
            <a:pPr defTabSz="2177095" rtl="0">
              <a:lnSpc>
                <a:spcPct val="110000"/>
              </a:lnSpc>
              <a:spcBef>
                <a:spcPts val="2857"/>
              </a:spcBef>
              <a:defRPr/>
            </a:pPr>
            <a:r>
              <a:rPr lang="pt-BR" sz="6700" kern="1200" dirty="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rPr>
              <a:t>Soluções estratégicas em economia</a:t>
            </a:r>
          </a:p>
        </p:txBody>
      </p:sp>
    </p:spTree>
    <p:extLst>
      <p:ext uri="{BB962C8B-B14F-4D97-AF65-F5344CB8AC3E}">
        <p14:creationId xmlns:p14="http://schemas.microsoft.com/office/powerpoint/2010/main" val="1744409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 userDrawn="1"/>
        </p:nvGrpSpPr>
        <p:grpSpPr>
          <a:xfrm>
            <a:off x="8669870" y="3978265"/>
            <a:ext cx="15725573" cy="5692786"/>
            <a:chOff x="3233719" y="1989132"/>
            <a:chExt cx="5914572" cy="2846393"/>
          </a:xfrm>
        </p:grpSpPr>
        <p:sp>
          <p:nvSpPr>
            <p:cNvPr id="8" name="Round Same Side Corner Rectangle 6"/>
            <p:cNvSpPr/>
            <p:nvPr userDrawn="1"/>
          </p:nvSpPr>
          <p:spPr>
            <a:xfrm flipV="1">
              <a:off x="3234898" y="1989132"/>
              <a:ext cx="5909102" cy="2700337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tx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2177095" rtl="0">
                <a:lnSpc>
                  <a:spcPct val="120000"/>
                </a:lnSpc>
                <a:spcAft>
                  <a:spcPts val="2857"/>
                </a:spcAft>
                <a:defRPr/>
              </a:pPr>
              <a:endParaRPr lang="en-US" sz="4300" kern="1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" name="Line 23"/>
            <p:cNvSpPr>
              <a:spLocks noChangeShapeType="1"/>
            </p:cNvSpPr>
            <p:nvPr/>
          </p:nvSpPr>
          <p:spPr bwMode="auto">
            <a:xfrm>
              <a:off x="3240069" y="4833938"/>
              <a:ext cx="5908222" cy="1587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algn="l" defTabSz="2177095" rtl="0">
                <a:defRPr/>
              </a:pPr>
              <a:endParaRPr lang="pt-BR" sz="4300" kern="1200" dirty="0">
                <a:ln>
                  <a:solidFill>
                    <a:srgbClr val="325A87"/>
                  </a:solidFill>
                </a:ln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Line 22"/>
            <p:cNvSpPr>
              <a:spLocks noChangeShapeType="1"/>
            </p:cNvSpPr>
            <p:nvPr userDrawn="1"/>
          </p:nvSpPr>
          <p:spPr bwMode="auto">
            <a:xfrm>
              <a:off x="3233719" y="2173288"/>
              <a:ext cx="590822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defTabSz="2177095" rtl="0">
                <a:defRPr/>
              </a:pPr>
              <a:endParaRPr lang="pt-BR" sz="43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pic>
        <p:nvPicPr>
          <p:cNvPr id="11" name="Imagem 10" descr="Logo_LCA_abertura_secao_wmf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56739" y="12472195"/>
            <a:ext cx="1248896" cy="86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8909986" y="4337021"/>
            <a:ext cx="14992301" cy="48927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2857"/>
              </a:spcBef>
              <a:buFontTx/>
              <a:buNone/>
              <a:defRPr sz="6700" b="0" baseline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2857"/>
              </a:spcBef>
              <a:buFontTx/>
              <a:buNone/>
              <a:defRPr sz="570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2857"/>
              </a:spcBef>
              <a:buFontTx/>
              <a:buNone/>
              <a:defRPr sz="4300" baseline="0">
                <a:solidFill>
                  <a:schemeClr val="bg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adicionar título</a:t>
            </a:r>
          </a:p>
          <a:p>
            <a:pPr lvl="1"/>
            <a:r>
              <a:rPr lang="pt-BR" dirty="0" smtClean="0"/>
              <a:t>Clique para adicionar subtítulo ou autor</a:t>
            </a:r>
          </a:p>
          <a:p>
            <a:pPr lvl="2"/>
            <a:r>
              <a:rPr lang="pt-BR" dirty="0" smtClean="0"/>
              <a:t>Clique para adicionar data</a:t>
            </a:r>
          </a:p>
        </p:txBody>
      </p:sp>
      <p:pic>
        <p:nvPicPr>
          <p:cNvPr id="16" name="Picture 3" descr="\\lcasrv01\MKT\0_Fotos_banco_de_imagens\2_Montagens_paineis\capa_esporte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978278"/>
            <a:ext cx="8622141" cy="973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86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 - 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739900" y="254000"/>
            <a:ext cx="20904200" cy="36449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600"/>
              <a:t>Texto do Título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739900" y="3898900"/>
            <a:ext cx="20904200" cy="9817100"/>
          </a:xfrm>
          <a:prstGeom prst="rect">
            <a:avLst/>
          </a:prstGeom>
        </p:spPr>
        <p:txBody>
          <a:bodyPr lIns="0" tIns="0" rIns="0" bIns="0" numCol="2" spcCol="1045210" anchor="t"/>
          <a:lstStyle>
            <a:lvl1pPr marL="1016000" indent="-698500">
              <a:defRPr sz="4200"/>
            </a:lvl1pPr>
            <a:lvl2pPr marL="1460500" indent="-698500">
              <a:defRPr sz="4200"/>
            </a:lvl2pPr>
            <a:lvl3pPr marL="1905000" indent="-698500">
              <a:defRPr sz="4200"/>
            </a:lvl3pPr>
            <a:lvl4pPr marL="2349500" indent="-698500">
              <a:defRPr sz="4200"/>
            </a:lvl4pPr>
            <a:lvl5pPr marL="2794000" indent="-698500">
              <a:defRPr sz="4200"/>
            </a:lvl5pPr>
          </a:lstStyle>
          <a:p>
            <a:pPr lvl="0">
              <a:defRPr sz="1800"/>
            </a:pPr>
            <a:r>
              <a:rPr sz="4200"/>
              <a:t>Nível de Corpo Um</a:t>
            </a:r>
          </a:p>
          <a:p>
            <a:pPr lvl="1">
              <a:defRPr sz="1800"/>
            </a:pPr>
            <a:r>
              <a:rPr sz="4200"/>
              <a:t>Nível de Corpo Dois</a:t>
            </a:r>
          </a:p>
          <a:p>
            <a:pPr lvl="2">
              <a:defRPr sz="1800"/>
            </a:pPr>
            <a:r>
              <a:rPr sz="4200"/>
              <a:t>Nível de Corpo Três</a:t>
            </a:r>
          </a:p>
          <a:p>
            <a:pPr lvl="3">
              <a:defRPr sz="1800"/>
            </a:pPr>
            <a:r>
              <a:rPr sz="4200"/>
              <a:t>Nível de Corpo Quatro</a:t>
            </a:r>
          </a:p>
          <a:p>
            <a:pPr lvl="4">
              <a:defRPr sz="1800"/>
            </a:pPr>
            <a:r>
              <a:rPr sz="4200"/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 userDrawn="1"/>
        </p:nvSpPr>
        <p:spPr>
          <a:xfrm flipV="1">
            <a:off x="-5" y="3978276"/>
            <a:ext cx="13776000" cy="973772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anchor="ctr"/>
          <a:lstStyle/>
          <a:p>
            <a:pPr defTabSz="2177095" rtl="0">
              <a:defRPr/>
            </a:pPr>
            <a:endParaRPr lang="en-US" sz="4300" kern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Line 22"/>
          <p:cNvSpPr>
            <a:spLocks noChangeShapeType="1"/>
          </p:cNvSpPr>
          <p:nvPr userDrawn="1"/>
        </p:nvSpPr>
        <p:spPr bwMode="auto">
          <a:xfrm>
            <a:off x="0" y="13325476"/>
            <a:ext cx="13776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lIns="217709" tIns="108855" rIns="217709" bIns="108855"/>
          <a:lstStyle/>
          <a:p>
            <a:pPr algn="l" defTabSz="2177095" rtl="0">
              <a:defRPr/>
            </a:pPr>
            <a:endParaRPr lang="pt-BR" sz="43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Line 22"/>
          <p:cNvSpPr>
            <a:spLocks noChangeShapeType="1"/>
          </p:cNvSpPr>
          <p:nvPr userDrawn="1"/>
        </p:nvSpPr>
        <p:spPr bwMode="auto">
          <a:xfrm>
            <a:off x="4232" y="4346576"/>
            <a:ext cx="13776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lIns="217709" tIns="108855" rIns="217709" bIns="108855"/>
          <a:lstStyle/>
          <a:p>
            <a:pPr algn="l" defTabSz="2177095" rtl="0">
              <a:defRPr/>
            </a:pPr>
            <a:endParaRPr lang="pt-BR" sz="43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Imagem 9" descr="Logo_LCA_abertura_secao_wmf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56739" y="12472195"/>
            <a:ext cx="1248896" cy="86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3065" y="5169066"/>
            <a:ext cx="12622616" cy="7715304"/>
          </a:xfrm>
          <a:prstGeom prst="rect">
            <a:avLst/>
          </a:prstGeom>
        </p:spPr>
        <p:txBody>
          <a:bodyPr anchor="t">
            <a:noAutofit/>
          </a:bodyPr>
          <a:lstStyle>
            <a:lvl1pPr marL="555614" indent="-555614">
              <a:lnSpc>
                <a:spcPct val="110000"/>
              </a:lnSpc>
              <a:spcBef>
                <a:spcPts val="1429"/>
              </a:spcBef>
              <a:buFont typeface="Wingdings 3" pitchFamily="18" charset="2"/>
              <a:buChar char="}"/>
              <a:defRPr sz="4300">
                <a:solidFill>
                  <a:schemeClr val="bg1"/>
                </a:solidFill>
              </a:defRPr>
            </a:lvl1pPr>
            <a:lvl2pPr marL="1043191" indent="-487580">
              <a:lnSpc>
                <a:spcPct val="110000"/>
              </a:lnSpc>
              <a:spcBef>
                <a:spcPts val="1429"/>
              </a:spcBef>
              <a:buFont typeface="Wingdings" pitchFamily="2" charset="2"/>
              <a:buChar char="§"/>
              <a:defRPr sz="3800">
                <a:solidFill>
                  <a:schemeClr val="bg1"/>
                </a:solidFill>
              </a:defRPr>
            </a:lvl2pPr>
            <a:lvl3pPr marL="2177095" indent="0">
              <a:buNone/>
              <a:defRPr sz="3800"/>
            </a:lvl3pPr>
            <a:lvl4pPr marL="3265642" indent="0">
              <a:buNone/>
              <a:defRPr sz="3300"/>
            </a:lvl4pPr>
            <a:lvl5pPr marL="4354190" indent="0">
              <a:buNone/>
              <a:defRPr sz="3300"/>
            </a:lvl5pPr>
            <a:lvl6pPr marL="5442737" indent="0">
              <a:buNone/>
              <a:defRPr sz="3300"/>
            </a:lvl6pPr>
            <a:lvl7pPr marL="6531285" indent="0">
              <a:buNone/>
              <a:defRPr sz="3300"/>
            </a:lvl7pPr>
            <a:lvl8pPr marL="7619832" indent="0">
              <a:buNone/>
              <a:defRPr sz="3300"/>
            </a:lvl8pPr>
            <a:lvl9pPr marL="8708380" indent="0">
              <a:buNone/>
              <a:defRPr sz="3300"/>
            </a:lvl9pPr>
          </a:lstStyle>
          <a:p>
            <a:pPr lvl="0"/>
            <a:r>
              <a:rPr lang="pt-BR" dirty="0" smtClean="0"/>
              <a:t>Clique para editar os estilos do texto</a:t>
            </a:r>
          </a:p>
          <a:p>
            <a:pPr lvl="1"/>
            <a:r>
              <a:rPr lang="pt-BR" dirty="0" smtClean="0"/>
              <a:t> Clique para editar o estilo do texto</a:t>
            </a:r>
          </a:p>
        </p:txBody>
      </p:sp>
      <p:pic>
        <p:nvPicPr>
          <p:cNvPr id="13" name="Picture 2" descr="\\lcasrv01\MKT\0_Fotos_banco_de_imagens\2_Montagens_paineis\sumario_esporte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0319" y="3978277"/>
            <a:ext cx="105918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6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ugramas_gra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84201" y="231776"/>
            <a:ext cx="21687368" cy="1663064"/>
          </a:xfrm>
          <a:prstGeom prst="rect">
            <a:avLst/>
          </a:prstGeom>
        </p:spPr>
        <p:txBody>
          <a:bodyPr anchor="b"/>
          <a:lstStyle>
            <a:lvl1pPr algn="l">
              <a:defRPr sz="57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33504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em 1 colu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4201" y="231776"/>
            <a:ext cx="21687368" cy="1663064"/>
          </a:xfrm>
          <a:prstGeom prst="rect">
            <a:avLst/>
          </a:prstGeom>
        </p:spPr>
        <p:txBody>
          <a:bodyPr anchor="b"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775199" y="2781160"/>
            <a:ext cx="21881603" cy="105592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4274" indent="-544274">
              <a:lnSpc>
                <a:spcPct val="110000"/>
              </a:lnSpc>
              <a:spcBef>
                <a:spcPts val="476"/>
              </a:spcBef>
              <a:defRPr sz="3800"/>
            </a:lvl1pPr>
            <a:lvl2pPr marL="1164141" indent="-619867">
              <a:lnSpc>
                <a:spcPct val="110000"/>
              </a:lnSpc>
              <a:spcBef>
                <a:spcPts val="476"/>
              </a:spcBef>
              <a:defRPr sz="3800"/>
            </a:lvl2pPr>
            <a:lvl3pPr marL="1768890" indent="-589630">
              <a:lnSpc>
                <a:spcPct val="110000"/>
              </a:lnSpc>
              <a:spcBef>
                <a:spcPts val="476"/>
              </a:spcBef>
              <a:buFont typeface="Arial" pitchFamily="34" charset="0"/>
              <a:buChar char="–"/>
              <a:defRPr sz="3300" baseline="0"/>
            </a:lvl3pPr>
            <a:lvl4pPr marL="2985946" indent="-430883">
              <a:lnSpc>
                <a:spcPct val="100000"/>
              </a:lnSpc>
              <a:defRPr sz="3800"/>
            </a:lvl4pPr>
            <a:lvl5pPr marL="3847713" indent="-430883">
              <a:defRPr sz="3800"/>
            </a:lvl5pPr>
          </a:lstStyle>
          <a:p>
            <a:pPr lvl="0"/>
            <a:r>
              <a:rPr lang="pt-BR" dirty="0" smtClean="0"/>
              <a:t>Clique para adicionar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1752250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em 2 colun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584201" y="231776"/>
            <a:ext cx="21687368" cy="1663064"/>
          </a:xfrm>
          <a:prstGeom prst="rect">
            <a:avLst/>
          </a:prstGeom>
        </p:spPr>
        <p:txBody>
          <a:bodyPr anchor="b"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767590" y="2776209"/>
            <a:ext cx="10341957" cy="1054513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4274" indent="-544274">
              <a:lnSpc>
                <a:spcPct val="110000"/>
              </a:lnSpc>
              <a:spcBef>
                <a:spcPts val="476"/>
              </a:spcBef>
              <a:defRPr sz="3800"/>
            </a:lvl1pPr>
            <a:lvl2pPr marL="1164141" indent="-619867">
              <a:lnSpc>
                <a:spcPct val="110000"/>
              </a:lnSpc>
              <a:spcBef>
                <a:spcPts val="476"/>
              </a:spcBef>
              <a:defRPr sz="3800" baseline="0"/>
            </a:lvl2pPr>
            <a:lvl3pPr marL="1768890" indent="-589630">
              <a:lnSpc>
                <a:spcPct val="110000"/>
              </a:lnSpc>
              <a:spcBef>
                <a:spcPts val="476"/>
              </a:spcBef>
              <a:buFont typeface="Arial" pitchFamily="34" charset="0"/>
              <a:buChar char="–"/>
              <a:defRPr sz="3300" baseline="0"/>
            </a:lvl3pPr>
            <a:lvl4pPr marL="2985946" indent="-430883">
              <a:lnSpc>
                <a:spcPct val="100000"/>
              </a:lnSpc>
              <a:buFont typeface="Arial" pitchFamily="34" charset="0"/>
              <a:buChar char="."/>
              <a:tabLst/>
              <a:defRPr sz="3300"/>
            </a:lvl4pPr>
            <a:lvl5pPr marL="3847713" indent="-430883"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pt-BR" dirty="0" smtClean="0"/>
              <a:t>Clique para adicionar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</p:txBody>
      </p:sp>
      <p:sp>
        <p:nvSpPr>
          <p:cNvPr id="8" name="Espaço Reservado para Conteúdo 5"/>
          <p:cNvSpPr>
            <a:spLocks noGrp="1"/>
          </p:cNvSpPr>
          <p:nvPr>
            <p:ph sz="quarter" idx="10" hasCustomPrompt="1"/>
          </p:nvPr>
        </p:nvSpPr>
        <p:spPr>
          <a:xfrm>
            <a:off x="12286851" y="2774811"/>
            <a:ext cx="10341957" cy="1054513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4274" indent="-544274">
              <a:lnSpc>
                <a:spcPct val="110000"/>
              </a:lnSpc>
              <a:spcBef>
                <a:spcPts val="476"/>
              </a:spcBef>
              <a:defRPr sz="3800"/>
            </a:lvl1pPr>
            <a:lvl2pPr marL="1164141" indent="-619867">
              <a:lnSpc>
                <a:spcPct val="110000"/>
              </a:lnSpc>
              <a:spcBef>
                <a:spcPts val="476"/>
              </a:spcBef>
              <a:defRPr sz="3800" baseline="0"/>
            </a:lvl2pPr>
            <a:lvl3pPr marL="1836924" indent="-657664">
              <a:lnSpc>
                <a:spcPct val="110000"/>
              </a:lnSpc>
              <a:spcBef>
                <a:spcPts val="476"/>
              </a:spcBef>
              <a:buFont typeface="Arial" pitchFamily="34" charset="0"/>
              <a:buChar char="–"/>
              <a:defRPr sz="3300" baseline="0"/>
            </a:lvl3pPr>
            <a:lvl4pPr marL="2985946" indent="-430883">
              <a:lnSpc>
                <a:spcPct val="100000"/>
              </a:lnSpc>
              <a:buFont typeface="Arial" pitchFamily="34" charset="0"/>
              <a:buChar char="."/>
              <a:tabLst/>
              <a:defRPr sz="3300"/>
            </a:lvl4pPr>
            <a:lvl5pPr marL="3847713" indent="-430883"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pt-BR" dirty="0" smtClean="0"/>
              <a:t>Clique para adicionar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1186591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mada +  1 Coluna d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4200" y="231776"/>
            <a:ext cx="21686400" cy="1663064"/>
          </a:xfrm>
          <a:prstGeom prst="rect">
            <a:avLst/>
          </a:prstGeom>
        </p:spPr>
        <p:txBody>
          <a:bodyPr anchor="b"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838201" y="3905251"/>
            <a:ext cx="21767800" cy="94329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088547" indent="-612308">
              <a:lnSpc>
                <a:spcPct val="110000"/>
              </a:lnSpc>
              <a:spcBef>
                <a:spcPts val="476"/>
              </a:spcBef>
              <a:buFont typeface="Wingdings" pitchFamily="2" charset="2"/>
              <a:buChar char="§"/>
              <a:defRPr sz="3800"/>
            </a:lvl1pPr>
            <a:lvl2pPr marL="1723534" indent="-612308">
              <a:lnSpc>
                <a:spcPct val="110000"/>
              </a:lnSpc>
              <a:spcBef>
                <a:spcPts val="476"/>
              </a:spcBef>
              <a:buFont typeface="Arial" pitchFamily="34" charset="0"/>
              <a:buChar char="–"/>
              <a:tabLst/>
              <a:defRPr sz="3300"/>
            </a:lvl2pPr>
            <a:lvl3pPr marL="1239735" indent="-544274">
              <a:lnSpc>
                <a:spcPct val="110000"/>
              </a:lnSpc>
              <a:spcBef>
                <a:spcPts val="476"/>
              </a:spcBef>
              <a:buFont typeface="Arial" pitchFamily="34" charset="0"/>
              <a:buChar char="−"/>
              <a:defRPr sz="3300"/>
            </a:lvl3pPr>
            <a:lvl4pPr marL="1712196" indent="-442224">
              <a:lnSpc>
                <a:spcPct val="100000"/>
              </a:lnSpc>
              <a:spcBef>
                <a:spcPts val="1429"/>
              </a:spcBef>
              <a:buFont typeface="Arial" pitchFamily="34" charset="0"/>
              <a:buChar char="."/>
              <a:defRPr sz="3800"/>
            </a:lvl4pPr>
            <a:lvl5pPr marL="3847713" indent="-430883">
              <a:defRPr sz="3800"/>
            </a:lvl5pPr>
          </a:lstStyle>
          <a:p>
            <a:pPr lvl="0"/>
            <a:r>
              <a:rPr lang="pt-BR" dirty="0" smtClean="0"/>
              <a:t>Segundo nível</a:t>
            </a:r>
          </a:p>
          <a:p>
            <a:pPr lvl="1"/>
            <a:r>
              <a:rPr lang="pt-BR" dirty="0" smtClean="0"/>
              <a:t>Terceiro nível</a:t>
            </a:r>
          </a:p>
        </p:txBody>
      </p:sp>
      <p:sp>
        <p:nvSpPr>
          <p:cNvPr id="8" name="Espaço Reservado para Conteúdo 11"/>
          <p:cNvSpPr>
            <a:spLocks noGrp="1"/>
          </p:cNvSpPr>
          <p:nvPr>
            <p:ph sz="quarter" idx="10" hasCustomPrompt="1"/>
          </p:nvPr>
        </p:nvSpPr>
        <p:spPr>
          <a:xfrm>
            <a:off x="838200" y="2898777"/>
            <a:ext cx="21793200" cy="717550"/>
          </a:xfrm>
          <a:prstGeom prst="rect">
            <a:avLst/>
          </a:prstGeom>
        </p:spPr>
        <p:txBody>
          <a:bodyPr lIns="471418" tIns="85712" rIns="171425" bIns="85712">
            <a:noAutofit/>
          </a:bodyPr>
          <a:lstStyle>
            <a:lvl1pPr marL="0" indent="0">
              <a:lnSpc>
                <a:spcPct val="110000"/>
              </a:lnSpc>
              <a:spcBef>
                <a:spcPts val="2857"/>
              </a:spcBef>
              <a:buNone/>
              <a:defRPr sz="3800"/>
            </a:lvl1pPr>
          </a:lstStyle>
          <a:p>
            <a:pPr lvl="0"/>
            <a:r>
              <a:rPr lang="pt-BR" dirty="0" smtClean="0"/>
              <a:t>Clique para adicionar texto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879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madas +  2 Colunas d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584201" y="231776"/>
            <a:ext cx="21687368" cy="1663064"/>
          </a:xfrm>
          <a:prstGeom prst="rect">
            <a:avLst/>
          </a:prstGeom>
        </p:spPr>
        <p:txBody>
          <a:bodyPr anchor="b"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Conteúdo 11"/>
          <p:cNvSpPr>
            <a:spLocks noGrp="1"/>
          </p:cNvSpPr>
          <p:nvPr>
            <p:ph sz="quarter" idx="12" hasCustomPrompt="1"/>
          </p:nvPr>
        </p:nvSpPr>
        <p:spPr>
          <a:xfrm>
            <a:off x="12374864" y="2898777"/>
            <a:ext cx="10281936" cy="717550"/>
          </a:xfrm>
          <a:prstGeom prst="rect">
            <a:avLst/>
          </a:prstGeom>
        </p:spPr>
        <p:txBody>
          <a:bodyPr lIns="471418" tIns="85712" rIns="171425" bIns="85712">
            <a:noAutofit/>
          </a:bodyPr>
          <a:lstStyle>
            <a:lvl1pPr marL="0" indent="0">
              <a:lnSpc>
                <a:spcPct val="110000"/>
              </a:lnSpc>
              <a:spcBef>
                <a:spcPts val="2857"/>
              </a:spcBef>
              <a:buNone/>
              <a:defRPr sz="3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 smtClean="0"/>
              <a:t>Clique para adicionar texto mestre</a:t>
            </a:r>
            <a:endParaRPr lang="pt-BR" dirty="0"/>
          </a:p>
        </p:txBody>
      </p:sp>
      <p:sp>
        <p:nvSpPr>
          <p:cNvPr id="8" name="Espaço Reservado para Conteúdo 11"/>
          <p:cNvSpPr>
            <a:spLocks noGrp="1"/>
          </p:cNvSpPr>
          <p:nvPr>
            <p:ph sz="quarter" idx="13" hasCustomPrompt="1"/>
          </p:nvPr>
        </p:nvSpPr>
        <p:spPr>
          <a:xfrm>
            <a:off x="838200" y="2898777"/>
            <a:ext cx="10274299" cy="717550"/>
          </a:xfrm>
          <a:prstGeom prst="rect">
            <a:avLst/>
          </a:prstGeom>
        </p:spPr>
        <p:txBody>
          <a:bodyPr lIns="471418" tIns="85712" rIns="171425" bIns="85712">
            <a:noAutofit/>
          </a:bodyPr>
          <a:lstStyle>
            <a:lvl1pPr marL="0" indent="0">
              <a:lnSpc>
                <a:spcPct val="110000"/>
              </a:lnSpc>
              <a:spcBef>
                <a:spcPts val="2857"/>
              </a:spcBef>
              <a:buNone/>
              <a:defRPr sz="38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 smtClean="0"/>
              <a:t>Clique para adicionar texto mestre</a:t>
            </a:r>
            <a:endParaRPr lang="pt-BR" dirty="0"/>
          </a:p>
        </p:txBody>
      </p:sp>
      <p:sp>
        <p:nvSpPr>
          <p:cNvPr id="10" name="Espaço Reservado para Conteúdo 21"/>
          <p:cNvSpPr>
            <a:spLocks noGrp="1"/>
          </p:cNvSpPr>
          <p:nvPr>
            <p:ph sz="quarter" idx="11" hasCustomPrompt="1"/>
          </p:nvPr>
        </p:nvSpPr>
        <p:spPr>
          <a:xfrm>
            <a:off x="838200" y="3905672"/>
            <a:ext cx="10253136" cy="94325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088547" indent="-612308">
              <a:lnSpc>
                <a:spcPct val="110000"/>
              </a:lnSpc>
              <a:spcBef>
                <a:spcPts val="476"/>
              </a:spcBef>
              <a:buFont typeface="Wingdings" pitchFamily="2" charset="2"/>
              <a:buChar char="§"/>
              <a:defRPr sz="3800" baseline="0"/>
            </a:lvl1pPr>
            <a:lvl2pPr marL="1723534" indent="-612308">
              <a:lnSpc>
                <a:spcPct val="110000"/>
              </a:lnSpc>
              <a:spcBef>
                <a:spcPts val="476"/>
              </a:spcBef>
              <a:buFont typeface="Arial" pitchFamily="34" charset="0"/>
              <a:buChar char="–"/>
              <a:defRPr sz="3300" baseline="0"/>
            </a:lvl2pPr>
            <a:lvl3pPr marL="1213278" indent="-529155">
              <a:lnSpc>
                <a:spcPct val="110000"/>
              </a:lnSpc>
              <a:spcBef>
                <a:spcPts val="476"/>
              </a:spcBef>
              <a:buFont typeface="Arial" pitchFamily="34" charset="0"/>
              <a:buChar char="−"/>
              <a:defRPr sz="3300"/>
            </a:lvl3pPr>
            <a:lvl4pPr marL="2177095" indent="-532936">
              <a:lnSpc>
                <a:spcPct val="100000"/>
              </a:lnSpc>
              <a:spcBef>
                <a:spcPts val="1429"/>
              </a:spcBef>
              <a:buFont typeface="Arial" pitchFamily="34" charset="0"/>
              <a:buChar char="."/>
              <a:defRPr sz="3300"/>
            </a:lvl4pPr>
            <a:lvl5pPr marL="3847713" indent="-430883">
              <a:defRPr/>
            </a:lvl5pPr>
          </a:lstStyle>
          <a:p>
            <a:pPr lvl="0"/>
            <a:r>
              <a:rPr lang="pt-BR" dirty="0" smtClean="0"/>
              <a:t>Segundo nível</a:t>
            </a:r>
          </a:p>
          <a:p>
            <a:pPr lvl="1"/>
            <a:r>
              <a:rPr lang="pt-BR" dirty="0" smtClean="0"/>
              <a:t>Terceiro nível</a:t>
            </a:r>
          </a:p>
        </p:txBody>
      </p:sp>
      <p:sp>
        <p:nvSpPr>
          <p:cNvPr id="11" name="Espaço Reservado para Conteúdo 21"/>
          <p:cNvSpPr>
            <a:spLocks noGrp="1"/>
          </p:cNvSpPr>
          <p:nvPr>
            <p:ph sz="quarter" idx="14" hasCustomPrompt="1"/>
          </p:nvPr>
        </p:nvSpPr>
        <p:spPr>
          <a:xfrm>
            <a:off x="12378627" y="3905672"/>
            <a:ext cx="10253136" cy="94325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062091" indent="-585851">
              <a:lnSpc>
                <a:spcPct val="110000"/>
              </a:lnSpc>
              <a:spcBef>
                <a:spcPts val="476"/>
              </a:spcBef>
              <a:buFont typeface="Wingdings" pitchFamily="2" charset="2"/>
              <a:buChar char="§"/>
              <a:defRPr sz="3800" baseline="0"/>
            </a:lvl1pPr>
            <a:lvl2pPr marL="1700855" indent="-589630">
              <a:lnSpc>
                <a:spcPct val="110000"/>
              </a:lnSpc>
              <a:spcBef>
                <a:spcPts val="476"/>
              </a:spcBef>
              <a:buFont typeface="Arial" pitchFamily="34" charset="0"/>
              <a:buChar char="–"/>
              <a:defRPr sz="3300" baseline="0"/>
            </a:lvl2pPr>
            <a:lvl3pPr marL="1213278" indent="-529155">
              <a:lnSpc>
                <a:spcPct val="110000"/>
              </a:lnSpc>
              <a:spcBef>
                <a:spcPts val="476"/>
              </a:spcBef>
              <a:buFont typeface="Arial" pitchFamily="34" charset="0"/>
              <a:buChar char="−"/>
              <a:defRPr sz="3300"/>
            </a:lvl3pPr>
            <a:lvl4pPr marL="2177095" indent="-532936">
              <a:lnSpc>
                <a:spcPct val="100000"/>
              </a:lnSpc>
              <a:spcBef>
                <a:spcPts val="1429"/>
              </a:spcBef>
              <a:buFont typeface="Arial" pitchFamily="34" charset="0"/>
              <a:buChar char="."/>
              <a:defRPr sz="3300"/>
            </a:lvl4pPr>
            <a:lvl5pPr marL="3847713" indent="-430883">
              <a:defRPr/>
            </a:lvl5pPr>
          </a:lstStyle>
          <a:p>
            <a:pPr lvl="0"/>
            <a:r>
              <a:rPr lang="pt-BR" dirty="0" smtClean="0"/>
              <a:t>Segundo nível</a:t>
            </a:r>
          </a:p>
          <a:p>
            <a:pPr lvl="1"/>
            <a:r>
              <a:rPr lang="pt-BR" dirty="0" smtClean="0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1080198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hamada + Conteúdo em 2 colun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4201" y="231776"/>
            <a:ext cx="21687368" cy="1663064"/>
          </a:xfrm>
          <a:prstGeom prst="rect">
            <a:avLst/>
          </a:prstGeom>
        </p:spPr>
        <p:txBody>
          <a:bodyPr anchor="b"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6" name="Espaço Reservado para Conteúdo 11"/>
          <p:cNvSpPr>
            <a:spLocks noGrp="1"/>
          </p:cNvSpPr>
          <p:nvPr>
            <p:ph sz="quarter" idx="10" hasCustomPrompt="1"/>
          </p:nvPr>
        </p:nvSpPr>
        <p:spPr>
          <a:xfrm>
            <a:off x="838200" y="2898777"/>
            <a:ext cx="21793200" cy="717550"/>
          </a:xfrm>
          <a:prstGeom prst="rect">
            <a:avLst/>
          </a:prstGeom>
        </p:spPr>
        <p:txBody>
          <a:bodyPr lIns="471418" tIns="85712" rIns="171425" bIns="85712">
            <a:noAutofit/>
          </a:bodyPr>
          <a:lstStyle>
            <a:lvl1pPr marL="0" indent="0">
              <a:lnSpc>
                <a:spcPct val="110000"/>
              </a:lnSpc>
              <a:spcBef>
                <a:spcPts val="2857"/>
              </a:spcBef>
              <a:buNone/>
              <a:defRPr sz="3800"/>
            </a:lvl1pPr>
          </a:lstStyle>
          <a:p>
            <a:pPr lvl="0"/>
            <a:r>
              <a:rPr lang="pt-BR" dirty="0" smtClean="0"/>
              <a:t>Clique para adicionar texto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4250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Último slide (versão atu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63600" y="5693464"/>
            <a:ext cx="22656800" cy="27037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217709" tIns="108855" rIns="217709" bIns="108855" anchor="ctr">
            <a:spAutoFit/>
          </a:bodyPr>
          <a:lstStyle/>
          <a:p>
            <a:pPr defTabSz="2177095" rtl="0">
              <a:lnSpc>
                <a:spcPct val="110000"/>
              </a:lnSpc>
              <a:spcBef>
                <a:spcPts val="2857"/>
              </a:spcBef>
              <a:defRPr/>
            </a:pPr>
            <a:r>
              <a:rPr lang="pt-BR" sz="4300" kern="1200" dirty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rPr>
              <a:t>www.lcaconsultores.com.br</a:t>
            </a:r>
          </a:p>
          <a:p>
            <a:pPr defTabSz="2177095" rtl="0">
              <a:lnSpc>
                <a:spcPct val="110000"/>
              </a:lnSpc>
              <a:spcBef>
                <a:spcPts val="2857"/>
              </a:spcBef>
              <a:defRPr/>
            </a:pPr>
            <a:r>
              <a:rPr lang="pt-BR" sz="4300" kern="1200" dirty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rPr>
              <a:t>tel. 11 3879-3700 </a:t>
            </a:r>
          </a:p>
          <a:p>
            <a:pPr defTabSz="2177095" rtl="0">
              <a:defRPr/>
            </a:pPr>
            <a:endParaRPr lang="pt-BR" sz="4300" kern="1200" dirty="0">
              <a:solidFill>
                <a:srgbClr val="333333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9" descr="logo-lca-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7435" y="3114676"/>
            <a:ext cx="3551765" cy="247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840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uxogramas_grafic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4201" y="231776"/>
            <a:ext cx="21687368" cy="1663064"/>
          </a:xfrm>
          <a:prstGeom prst="rect">
            <a:avLst/>
          </a:prstGeom>
        </p:spPr>
        <p:txBody>
          <a:bodyPr anchor="b"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61C987-412C-408B-B999-51D52A9136FD}" type="slidenum">
              <a:rPr lang="pt-BR" smtClean="0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131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1739900" y="1778000"/>
            <a:ext cx="20904200" cy="10147300"/>
          </a:xfrm>
          <a:prstGeom prst="rect">
            <a:avLst/>
          </a:prstGeom>
        </p:spPr>
        <p:txBody>
          <a:bodyPr/>
          <a:lstStyle>
            <a:lvl1pPr>
              <a:spcBef>
                <a:spcPts val="7300"/>
              </a:spcBef>
            </a:lvl1pPr>
            <a:lvl2pPr>
              <a:spcBef>
                <a:spcPts val="7300"/>
              </a:spcBef>
            </a:lvl2pPr>
            <a:lvl3pPr>
              <a:spcBef>
                <a:spcPts val="7300"/>
              </a:spcBef>
            </a:lvl3pPr>
            <a:lvl4pPr>
              <a:spcBef>
                <a:spcPts val="7300"/>
              </a:spcBef>
            </a:lvl4pPr>
            <a:lvl5pPr>
              <a:spcBef>
                <a:spcPts val="7300"/>
              </a:spcBef>
            </a:lvl5pPr>
          </a:lstStyle>
          <a:p>
            <a:pPr lvl="0">
              <a:defRPr sz="1800"/>
            </a:pPr>
            <a:r>
              <a:rPr sz="5600"/>
              <a:t>Nível de Corpo Um</a:t>
            </a:r>
          </a:p>
          <a:p>
            <a:pPr lvl="1">
              <a:defRPr sz="1800"/>
            </a:pPr>
            <a:r>
              <a:rPr sz="5600"/>
              <a:t>Nível de Corpo Dois</a:t>
            </a:r>
          </a:p>
          <a:p>
            <a:pPr lvl="2">
              <a:defRPr sz="1800"/>
            </a:pPr>
            <a:r>
              <a:rPr sz="5600"/>
              <a:t>Nível de Corpo Três</a:t>
            </a:r>
          </a:p>
          <a:p>
            <a:pPr lvl="3">
              <a:defRPr sz="1800"/>
            </a:pPr>
            <a:r>
              <a:rPr sz="5600"/>
              <a:t>Nível de Corpo Quatro</a:t>
            </a:r>
          </a:p>
          <a:p>
            <a:pPr lvl="4">
              <a:defRPr sz="1800"/>
            </a:pPr>
            <a:r>
              <a:rPr sz="5600"/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Ac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2489200" y="53339"/>
            <a:ext cx="19405600" cy="404622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600"/>
              <a:t>Texto do Título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1739900" y="4178300"/>
            <a:ext cx="20904200" cy="5359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600"/>
              <a:t>Texto do Título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739900" y="10363200"/>
            <a:ext cx="20904200" cy="2387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600"/>
              <a:t>Texto do Título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eflexo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1739900" y="10363200"/>
            <a:ext cx="20904200" cy="2387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600"/>
              <a:t>Texto do Título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739900" y="333375"/>
            <a:ext cx="20904200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11600"/>
              <a:t>Texto do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739900" y="3819525"/>
            <a:ext cx="20904200" cy="8705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5600"/>
              <a:t>Nível de Corpo Um</a:t>
            </a:r>
          </a:p>
          <a:p>
            <a:pPr lvl="1">
              <a:defRPr sz="1800"/>
            </a:pPr>
            <a:r>
              <a:rPr sz="5600"/>
              <a:t>Nível de Corpo Dois</a:t>
            </a:r>
          </a:p>
          <a:p>
            <a:pPr lvl="2">
              <a:defRPr sz="1800"/>
            </a:pPr>
            <a:r>
              <a:rPr sz="5600"/>
              <a:t>Nível de Corpo Três</a:t>
            </a:r>
          </a:p>
          <a:p>
            <a:pPr lvl="3">
              <a:defRPr sz="1800"/>
            </a:pPr>
            <a:r>
              <a:rPr sz="5600"/>
              <a:t>Nível de Corpo Quatro</a:t>
            </a:r>
          </a:p>
          <a:p>
            <a:pPr lvl="4">
              <a:defRPr sz="1800"/>
            </a:pPr>
            <a:r>
              <a:rPr sz="5600"/>
              <a:t>Nível de Corpo Cinco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7475200" y="12712700"/>
            <a:ext cx="5689600" cy="1030511"/>
          </a:xfrm>
          <a:prstGeom prst="rect">
            <a:avLst/>
          </a:prstGeom>
          <a:ln w="12700">
            <a:miter lim="400000"/>
          </a:ln>
        </p:spPr>
        <p:txBody>
          <a:bodyPr lIns="108854" tIns="108854" rIns="108854" bIns="108854">
            <a:spAutoFit/>
          </a:bodyPr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algn="ctr" defTabSz="825500">
        <a:defRPr sz="11600">
          <a:latin typeface="Gill Sans"/>
          <a:ea typeface="Gill Sans"/>
          <a:cs typeface="Gill Sans"/>
          <a:sym typeface="Gill Sans"/>
        </a:defRPr>
      </a:lvl1pPr>
      <a:lvl2pPr algn="ctr" defTabSz="825500">
        <a:defRPr sz="11600">
          <a:latin typeface="Gill Sans"/>
          <a:ea typeface="Gill Sans"/>
          <a:cs typeface="Gill Sans"/>
          <a:sym typeface="Gill Sans"/>
        </a:defRPr>
      </a:lvl2pPr>
      <a:lvl3pPr algn="ctr" defTabSz="825500">
        <a:defRPr sz="11600">
          <a:latin typeface="Gill Sans"/>
          <a:ea typeface="Gill Sans"/>
          <a:cs typeface="Gill Sans"/>
          <a:sym typeface="Gill Sans"/>
        </a:defRPr>
      </a:lvl3pPr>
      <a:lvl4pPr algn="ctr" defTabSz="825500">
        <a:defRPr sz="11600">
          <a:latin typeface="Gill Sans"/>
          <a:ea typeface="Gill Sans"/>
          <a:cs typeface="Gill Sans"/>
          <a:sym typeface="Gill Sans"/>
        </a:defRPr>
      </a:lvl4pPr>
      <a:lvl5pPr algn="ctr" defTabSz="825500">
        <a:defRPr sz="11600">
          <a:latin typeface="Gill Sans"/>
          <a:ea typeface="Gill Sans"/>
          <a:cs typeface="Gill Sans"/>
          <a:sym typeface="Gill Sans"/>
        </a:defRPr>
      </a:lvl5pPr>
      <a:lvl6pPr algn="ctr" defTabSz="825500">
        <a:defRPr sz="11600">
          <a:latin typeface="Gill Sans"/>
          <a:ea typeface="Gill Sans"/>
          <a:cs typeface="Gill Sans"/>
          <a:sym typeface="Gill Sans"/>
        </a:defRPr>
      </a:lvl6pPr>
      <a:lvl7pPr algn="ctr" defTabSz="825500">
        <a:defRPr sz="11600">
          <a:latin typeface="Gill Sans"/>
          <a:ea typeface="Gill Sans"/>
          <a:cs typeface="Gill Sans"/>
          <a:sym typeface="Gill Sans"/>
        </a:defRPr>
      </a:lvl7pPr>
      <a:lvl8pPr algn="ctr" defTabSz="825500">
        <a:defRPr sz="11600">
          <a:latin typeface="Gill Sans"/>
          <a:ea typeface="Gill Sans"/>
          <a:cs typeface="Gill Sans"/>
          <a:sym typeface="Gill Sans"/>
        </a:defRPr>
      </a:lvl8pPr>
      <a:lvl9pPr algn="ctr" defTabSz="825500">
        <a:defRPr sz="11600">
          <a:latin typeface="Gill Sans"/>
          <a:ea typeface="Gill Sans"/>
          <a:cs typeface="Gill Sans"/>
          <a:sym typeface="Gill Sans"/>
        </a:defRPr>
      </a:lvl9pPr>
    </p:titleStyle>
    <p:bodyStyle>
      <a:lvl1pPr marL="1117600" indent="-800100" defTabSz="825500">
        <a:spcBef>
          <a:spcPts val="5200"/>
        </a:spcBef>
        <a:buSzPct val="171000"/>
        <a:buChar char="•"/>
        <a:defRPr sz="5600">
          <a:latin typeface="Gill Sans"/>
          <a:ea typeface="Gill Sans"/>
          <a:cs typeface="Gill Sans"/>
          <a:sym typeface="Gill Sans"/>
        </a:defRPr>
      </a:lvl1pPr>
      <a:lvl2pPr marL="1562100" indent="-800100" defTabSz="825500">
        <a:spcBef>
          <a:spcPts val="5200"/>
        </a:spcBef>
        <a:buSzPct val="171000"/>
        <a:buChar char="•"/>
        <a:defRPr sz="5600">
          <a:latin typeface="Gill Sans"/>
          <a:ea typeface="Gill Sans"/>
          <a:cs typeface="Gill Sans"/>
          <a:sym typeface="Gill Sans"/>
        </a:defRPr>
      </a:lvl2pPr>
      <a:lvl3pPr marL="2006600" indent="-800100" defTabSz="825500">
        <a:spcBef>
          <a:spcPts val="5200"/>
        </a:spcBef>
        <a:buSzPct val="171000"/>
        <a:buChar char="•"/>
        <a:defRPr sz="5600">
          <a:latin typeface="Gill Sans"/>
          <a:ea typeface="Gill Sans"/>
          <a:cs typeface="Gill Sans"/>
          <a:sym typeface="Gill Sans"/>
        </a:defRPr>
      </a:lvl3pPr>
      <a:lvl4pPr marL="2451100" indent="-800100" defTabSz="825500">
        <a:spcBef>
          <a:spcPts val="5200"/>
        </a:spcBef>
        <a:buSzPct val="171000"/>
        <a:buChar char="•"/>
        <a:defRPr sz="5600">
          <a:latin typeface="Gill Sans"/>
          <a:ea typeface="Gill Sans"/>
          <a:cs typeface="Gill Sans"/>
          <a:sym typeface="Gill Sans"/>
        </a:defRPr>
      </a:lvl4pPr>
      <a:lvl5pPr marL="2895600" indent="-800100" defTabSz="825500">
        <a:spcBef>
          <a:spcPts val="5200"/>
        </a:spcBef>
        <a:buSzPct val="171000"/>
        <a:buChar char="•"/>
        <a:defRPr sz="5600">
          <a:latin typeface="Gill Sans"/>
          <a:ea typeface="Gill Sans"/>
          <a:cs typeface="Gill Sans"/>
          <a:sym typeface="Gill Sans"/>
        </a:defRPr>
      </a:lvl5pPr>
      <a:lvl6pPr marL="3251200" indent="-800100" defTabSz="825500">
        <a:spcBef>
          <a:spcPts val="5200"/>
        </a:spcBef>
        <a:buSzPct val="171000"/>
        <a:buChar char="•"/>
        <a:defRPr sz="5600">
          <a:latin typeface="Gill Sans"/>
          <a:ea typeface="Gill Sans"/>
          <a:cs typeface="Gill Sans"/>
          <a:sym typeface="Gill Sans"/>
        </a:defRPr>
      </a:lvl6pPr>
      <a:lvl7pPr marL="3606800" indent="-800100" defTabSz="825500">
        <a:spcBef>
          <a:spcPts val="5200"/>
        </a:spcBef>
        <a:buSzPct val="171000"/>
        <a:buChar char="•"/>
        <a:defRPr sz="5600">
          <a:latin typeface="Gill Sans"/>
          <a:ea typeface="Gill Sans"/>
          <a:cs typeface="Gill Sans"/>
          <a:sym typeface="Gill Sans"/>
        </a:defRPr>
      </a:lvl7pPr>
      <a:lvl8pPr marL="3962400" indent="-800100" defTabSz="825500">
        <a:spcBef>
          <a:spcPts val="5200"/>
        </a:spcBef>
        <a:buSzPct val="171000"/>
        <a:buChar char="•"/>
        <a:defRPr sz="5600">
          <a:latin typeface="Gill Sans"/>
          <a:ea typeface="Gill Sans"/>
          <a:cs typeface="Gill Sans"/>
          <a:sym typeface="Gill Sans"/>
        </a:defRPr>
      </a:lvl8pPr>
      <a:lvl9pPr marL="4318000" indent="-800100" defTabSz="825500">
        <a:spcBef>
          <a:spcPts val="5200"/>
        </a:spcBef>
        <a:buSzPct val="171000"/>
        <a:buChar char="•"/>
        <a:defRPr sz="5600">
          <a:latin typeface="Gill Sans"/>
          <a:ea typeface="Gill Sans"/>
          <a:cs typeface="Gill Sans"/>
          <a:sym typeface="Gill Sans"/>
        </a:defRPr>
      </a:lvl9pPr>
    </p:bodyStyle>
    <p:otherStyle>
      <a:lvl1pPr algn="ctr" defTabSz="825500">
        <a:defRPr sz="5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algn="ctr" defTabSz="825500">
        <a:defRPr sz="56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algn="ctr" defTabSz="825500">
        <a:defRPr sz="56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algn="ctr" defTabSz="825500">
        <a:defRPr sz="56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algn="ctr" defTabSz="825500">
        <a:defRPr sz="56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algn="ctr" defTabSz="825500">
        <a:defRPr sz="5600"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algn="ctr" defTabSz="825500">
        <a:defRPr sz="5600"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algn="ctr" defTabSz="825500">
        <a:defRPr sz="5600"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algn="ctr" defTabSz="825500">
        <a:defRPr sz="5600"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/>
          </p:cNvSpPr>
          <p:nvPr/>
        </p:nvSpPr>
        <p:spPr bwMode="auto">
          <a:xfrm>
            <a:off x="4046538" y="11890375"/>
            <a:ext cx="9880600" cy="1841500"/>
          </a:xfrm>
          <a:custGeom>
            <a:avLst/>
            <a:gdLst>
              <a:gd name="T0" fmla="*/ 4940625 w 21600"/>
              <a:gd name="T1" fmla="*/ 921077 h 21600"/>
              <a:gd name="T2" fmla="*/ 4940625 w 21600"/>
              <a:gd name="T3" fmla="*/ 921077 h 21600"/>
              <a:gd name="T4" fmla="*/ 4940625 w 21600"/>
              <a:gd name="T5" fmla="*/ 921077 h 21600"/>
              <a:gd name="T6" fmla="*/ 4940625 w 21600"/>
              <a:gd name="T7" fmla="*/ 92107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9DCAD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defTabSz="447675" rtl="0" fontAlgn="base">
              <a:spcBef>
                <a:spcPct val="0"/>
              </a:spcBef>
              <a:spcAft>
                <a:spcPct val="0"/>
              </a:spcAft>
            </a:pPr>
            <a:endParaRPr lang="pt-BR" sz="3600" kern="1200">
              <a:solidFill>
                <a:srgbClr val="000000"/>
              </a:solidFill>
              <a:latin typeface="Lucida Sans Unicode" pitchFamily="34" charset="0"/>
              <a:ea typeface="Helvetica Neue"/>
              <a:cs typeface="Lucida Sans Unicode" pitchFamily="34" charset="0"/>
              <a:sym typeface="Lucida Sans Unicode" pitchFamily="34" charset="0"/>
            </a:endParaRPr>
          </a:p>
        </p:txBody>
      </p:sp>
      <p:sp>
        <p:nvSpPr>
          <p:cNvPr id="1027" name="Shape 3"/>
          <p:cNvSpPr>
            <a:spLocks/>
          </p:cNvSpPr>
          <p:nvPr/>
        </p:nvSpPr>
        <p:spPr bwMode="auto">
          <a:xfrm>
            <a:off x="4019550" y="11877675"/>
            <a:ext cx="7380288" cy="1866900"/>
          </a:xfrm>
          <a:custGeom>
            <a:avLst/>
            <a:gdLst>
              <a:gd name="T0" fmla="*/ 3690452 w 21600"/>
              <a:gd name="T1" fmla="*/ 933451 h 21600"/>
              <a:gd name="T2" fmla="*/ 3690452 w 21600"/>
              <a:gd name="T3" fmla="*/ 933451 h 21600"/>
              <a:gd name="T4" fmla="*/ 3690452 w 21600"/>
              <a:gd name="T5" fmla="*/ 933451 h 21600"/>
              <a:gd name="T6" fmla="*/ 3690452 w 21600"/>
              <a:gd name="T7" fmla="*/ 93345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defTabSz="447675" rtl="0" fontAlgn="base">
              <a:spcBef>
                <a:spcPct val="0"/>
              </a:spcBef>
              <a:spcAft>
                <a:spcPct val="0"/>
              </a:spcAft>
            </a:pPr>
            <a:endParaRPr lang="pt-BR" sz="3600" kern="1200">
              <a:solidFill>
                <a:srgbClr val="000000"/>
              </a:solidFill>
              <a:latin typeface="Lucida Sans Unicode" pitchFamily="34" charset="0"/>
              <a:ea typeface="Helvetica Neue"/>
              <a:cs typeface="Lucida Sans Unicode" pitchFamily="34" charset="0"/>
              <a:sym typeface="Lucida Sans Unicode" pitchFamily="34" charset="0"/>
            </a:endParaRPr>
          </a:p>
        </p:txBody>
      </p:sp>
      <p:sp>
        <p:nvSpPr>
          <p:cNvPr id="1028" name="Shape 4"/>
          <p:cNvSpPr>
            <a:spLocks/>
          </p:cNvSpPr>
          <p:nvPr/>
        </p:nvSpPr>
        <p:spPr bwMode="auto">
          <a:xfrm>
            <a:off x="3035300" y="11582400"/>
            <a:ext cx="6805613" cy="2162175"/>
          </a:xfrm>
          <a:custGeom>
            <a:avLst/>
            <a:gdLst>
              <a:gd name="T0" fmla="*/ 3402315 w 21600"/>
              <a:gd name="T1" fmla="*/ 1080869 h 21600"/>
              <a:gd name="T2" fmla="*/ 3402315 w 21600"/>
              <a:gd name="T3" fmla="*/ 1080869 h 21600"/>
              <a:gd name="T4" fmla="*/ 3402315 w 21600"/>
              <a:gd name="T5" fmla="*/ 1080869 h 21600"/>
              <a:gd name="T6" fmla="*/ 3402315 w 21600"/>
              <a:gd name="T7" fmla="*/ 1080869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447675" rtl="0" fontAlgn="base">
              <a:spcBef>
                <a:spcPct val="0"/>
              </a:spcBef>
              <a:spcAft>
                <a:spcPct val="0"/>
              </a:spcAft>
            </a:pPr>
            <a:endParaRPr lang="pt-BR" sz="3600" kern="1200">
              <a:solidFill>
                <a:srgbClr val="000000"/>
              </a:solidFill>
              <a:latin typeface="Lucida Sans Unicode" pitchFamily="34" charset="0"/>
              <a:ea typeface="Helvetica Neue"/>
              <a:cs typeface="Lucida Sans Unicode" pitchFamily="34" charset="0"/>
              <a:sym typeface="Lucida Sans Unicode" pitchFamily="34" charset="0"/>
            </a:endParaRPr>
          </a:p>
        </p:txBody>
      </p:sp>
      <p:sp>
        <p:nvSpPr>
          <p:cNvPr id="1029" name="Shape 5"/>
          <p:cNvSpPr>
            <a:spLocks noChangeShapeType="1"/>
          </p:cNvSpPr>
          <p:nvPr/>
        </p:nvSpPr>
        <p:spPr bwMode="auto">
          <a:xfrm>
            <a:off x="3028950" y="11576050"/>
            <a:ext cx="6811963" cy="2168525"/>
          </a:xfrm>
          <a:prstGeom prst="line">
            <a:avLst/>
          </a:prstGeom>
          <a:noFill/>
          <a:ln w="12700">
            <a:solidFill>
              <a:srgbClr val="5699A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l" defTabSz="447675" rtl="0" fontAlgn="base">
              <a:spcBef>
                <a:spcPct val="0"/>
              </a:spcBef>
              <a:spcAft>
                <a:spcPct val="0"/>
              </a:spcAft>
            </a:pPr>
            <a:endParaRPr lang="pt-BR" sz="3600" kern="1200">
              <a:solidFill>
                <a:srgbClr val="000000"/>
              </a:solidFill>
              <a:latin typeface="Lucida Sans Unicode" pitchFamily="34" charset="0"/>
              <a:ea typeface="Helvetica Neue"/>
              <a:cs typeface="Lucida Sans Unicode" pitchFamily="34" charset="0"/>
              <a:sym typeface="Lucida Sans Unicode" pitchFamily="34" charset="0"/>
            </a:endParaRPr>
          </a:p>
        </p:txBody>
      </p:sp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3962400" y="422275"/>
            <a:ext cx="16459200" cy="2540000"/>
          </a:xfrm>
          <a:prstGeom prst="rect">
            <a:avLst/>
          </a:prstGeom>
          <a:ln w="25400">
            <a:miter lim="400000"/>
          </a:ln>
          <a:extLst/>
        </p:spPr>
        <p:txBody>
          <a:bodyPr tIns="91439" bIns="91439" anchor="ctr">
            <a:normAutofit/>
          </a:bodyPr>
          <a:lstStyle/>
          <a:p>
            <a:pPr lvl="0"/>
            <a:r>
              <a:rPr/>
              <a:t>Texto do Título</a:t>
            </a:r>
          </a:p>
        </p:txBody>
      </p:sp>
      <p:sp>
        <p:nvSpPr>
          <p:cNvPr id="1031" name="Shape 7"/>
          <p:cNvSpPr>
            <a:spLocks noGrp="1"/>
          </p:cNvSpPr>
          <p:nvPr>
            <p:ph type="body" idx="1"/>
          </p:nvPr>
        </p:nvSpPr>
        <p:spPr bwMode="auto">
          <a:xfrm>
            <a:off x="3962400" y="2962275"/>
            <a:ext cx="16459200" cy="1075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91440" tIns="91439" rIns="91440" bIns="91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>
                <a:sym typeface="Lucida Sans Unicode" pitchFamily="34" charset="0"/>
              </a:rPr>
              <a:t>Nível de Corpo Um</a:t>
            </a:r>
          </a:p>
          <a:p>
            <a:pPr lvl="1"/>
            <a:r>
              <a:rPr lang="pt-BR" altLang="pt-BR" smtClean="0">
                <a:sym typeface="Lucida Sans Unicode" pitchFamily="34" charset="0"/>
              </a:rPr>
              <a:t>Nível de Corpo Dois</a:t>
            </a:r>
          </a:p>
          <a:p>
            <a:pPr lvl="2"/>
            <a:r>
              <a:rPr lang="pt-BR" altLang="pt-BR" smtClean="0">
                <a:sym typeface="Lucida Sans Unicode" pitchFamily="34" charset="0"/>
              </a:rPr>
              <a:t>Nível de Corpo Três</a:t>
            </a:r>
          </a:p>
          <a:p>
            <a:pPr lvl="3"/>
            <a:r>
              <a:rPr lang="pt-BR" altLang="pt-BR" smtClean="0">
                <a:sym typeface="Lucida Sans Unicode" pitchFamily="34" charset="0"/>
              </a:rPr>
              <a:t>Nível de Corpo Quatro</a:t>
            </a:r>
          </a:p>
          <a:p>
            <a:pPr lvl="4"/>
            <a:r>
              <a:rPr lang="pt-BR" altLang="pt-BR" smtClean="0">
                <a:sym typeface="Lucida Sans Unicode" pitchFamily="34" charset="0"/>
              </a:rPr>
              <a:t>Nível de Corpo Cinco</a:t>
            </a:r>
          </a:p>
        </p:txBody>
      </p:sp>
      <p:sp>
        <p:nvSpPr>
          <p:cNvPr id="1032" name="Shape 8"/>
          <p:cNvSpPr>
            <a:spLocks noGrp="1"/>
          </p:cNvSpPr>
          <p:nvPr>
            <p:ph type="sldNum" sz="quarter" idx="2"/>
          </p:nvPr>
        </p:nvSpPr>
        <p:spPr bwMode="auto">
          <a:xfrm>
            <a:off x="20342225" y="13079413"/>
            <a:ext cx="7318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91440" tIns="91439" rIns="91440" bIns="91439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76000"/>
              </a:lnSpc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</a:lstStyle>
          <a:p>
            <a:pPr defTabSz="447675" rtl="0" fontAlgn="base">
              <a:spcBef>
                <a:spcPct val="0"/>
              </a:spcBef>
              <a:spcAft>
                <a:spcPct val="0"/>
              </a:spcAft>
            </a:pPr>
            <a:fld id="{B906D6D8-2A6E-4E9D-AEC1-90EE4493221C}" type="slidenum">
              <a:rPr lang="pt-BR" altLang="pt-BR" kern="1200">
                <a:ea typeface="Helvetica Neue"/>
              </a:rPr>
              <a:pPr defTabSz="447675" rtl="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kern="1200">
              <a:ea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9933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200">
          <a:solidFill>
            <a:srgbClr val="464646"/>
          </a:solidFill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latin typeface="Lucida Sans Unicode"/>
          <a:ea typeface="Lucida Sans Unicode"/>
          <a:cs typeface="Lucida Sans Unicode"/>
          <a:sym typeface="Lucida Sans Unicode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200">
          <a:solidFill>
            <a:srgbClr val="464646"/>
          </a:solidFill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latin typeface="Lucida Sans Unicode"/>
          <a:ea typeface="Lucida Sans Unicode"/>
          <a:cs typeface="Lucida Sans Unicode"/>
          <a:sym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200">
          <a:solidFill>
            <a:srgbClr val="464646"/>
          </a:solidFill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latin typeface="Lucida Sans Unicode"/>
          <a:ea typeface="Lucida Sans Unicode"/>
          <a:cs typeface="Lucida Sans Unicode"/>
          <a:sym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200">
          <a:solidFill>
            <a:srgbClr val="464646"/>
          </a:solidFill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latin typeface="Lucida Sans Unicode"/>
          <a:ea typeface="Lucida Sans Unicode"/>
          <a:cs typeface="Lucida Sans Unicode"/>
          <a:sym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200">
          <a:solidFill>
            <a:srgbClr val="464646"/>
          </a:solidFill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latin typeface="Lucida Sans Unicode"/>
          <a:ea typeface="Lucida Sans Unicode"/>
          <a:cs typeface="Lucida Sans Unicode"/>
          <a:sym typeface="Lucida Sans Unicode" pitchFamily="34" charset="0"/>
        </a:defRPr>
      </a:lvl5pPr>
      <a:lvl6pPr>
        <a:defRPr sz="8200">
          <a:solidFill>
            <a:srgbClr val="464646"/>
          </a:solidFill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latin typeface="Lucida Sans Unicode"/>
          <a:ea typeface="Lucida Sans Unicode"/>
          <a:cs typeface="Lucida Sans Unicode"/>
          <a:sym typeface="Lucida Sans Unicode"/>
        </a:defRPr>
      </a:lvl6pPr>
      <a:lvl7pPr>
        <a:defRPr sz="8200">
          <a:solidFill>
            <a:srgbClr val="464646"/>
          </a:solidFill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latin typeface="Lucida Sans Unicode"/>
          <a:ea typeface="Lucida Sans Unicode"/>
          <a:cs typeface="Lucida Sans Unicode"/>
          <a:sym typeface="Lucida Sans Unicode"/>
        </a:defRPr>
      </a:lvl7pPr>
      <a:lvl8pPr>
        <a:defRPr sz="8200">
          <a:solidFill>
            <a:srgbClr val="464646"/>
          </a:solidFill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latin typeface="Lucida Sans Unicode"/>
          <a:ea typeface="Lucida Sans Unicode"/>
          <a:cs typeface="Lucida Sans Unicode"/>
          <a:sym typeface="Lucida Sans Unicode"/>
        </a:defRPr>
      </a:lvl8pPr>
      <a:lvl9pPr>
        <a:defRPr sz="8200">
          <a:solidFill>
            <a:srgbClr val="464646"/>
          </a:solidFill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latin typeface="Lucida Sans Unicode"/>
          <a:ea typeface="Lucida Sans Unicode"/>
          <a:cs typeface="Lucida Sans Unicode"/>
          <a:sym typeface="Lucida Sans Unicode"/>
        </a:defRPr>
      </a:lvl9pPr>
    </p:titleStyle>
    <p:bodyStyle>
      <a:lvl1pPr marL="620713" indent="-511175" algn="l" rtl="0" eaLnBrk="0" fontAlgn="base" hangingPunct="0">
        <a:spcBef>
          <a:spcPts val="400"/>
        </a:spcBef>
        <a:spcAft>
          <a:spcPct val="0"/>
        </a:spcAft>
        <a:buClr>
          <a:srgbClr val="2DA2BF"/>
        </a:buClr>
        <a:buSzPct val="68000"/>
        <a:buFont typeface="Wingdings 3" pitchFamily="18" charset="2"/>
        <a:buChar char=""/>
        <a:defRPr sz="5400">
          <a:solidFill>
            <a:schemeClr val="tx1"/>
          </a:solidFill>
          <a:latin typeface="Lucida Sans Unicode"/>
          <a:ea typeface="Lucida Sans Unicode"/>
          <a:cs typeface="Lucida Sans Unicode"/>
          <a:sym typeface="Lucida Sans Unicode" pitchFamily="34" charset="0"/>
        </a:defRPr>
      </a:lvl1pPr>
      <a:lvl2pPr marL="928688" indent="-536575" algn="l" rtl="0" eaLnBrk="0" fontAlgn="base" hangingPunct="0">
        <a:spcBef>
          <a:spcPts val="400"/>
        </a:spcBef>
        <a:spcAft>
          <a:spcPct val="0"/>
        </a:spcAft>
        <a:buClr>
          <a:srgbClr val="2DA2BF"/>
        </a:buClr>
        <a:buSzPct val="100000"/>
        <a:buFont typeface="Wingdings 3" pitchFamily="18" charset="2"/>
        <a:buChar char="◦"/>
        <a:defRPr sz="5400">
          <a:solidFill>
            <a:schemeClr val="tx1"/>
          </a:solidFill>
          <a:latin typeface="Lucida Sans Unicode"/>
          <a:ea typeface="Lucida Sans Unicode"/>
          <a:cs typeface="Lucida Sans Unicode"/>
          <a:sym typeface="Lucida Sans Unicode" pitchFamily="34" charset="0"/>
        </a:defRPr>
      </a:lvl2pPr>
      <a:lvl3pPr marL="1217613" indent="-587375" algn="l" rtl="0" eaLnBrk="0" fontAlgn="base" hangingPunct="0">
        <a:spcBef>
          <a:spcPts val="400"/>
        </a:spcBef>
        <a:spcAft>
          <a:spcPct val="0"/>
        </a:spcAft>
        <a:buClr>
          <a:srgbClr val="2DA2BF"/>
        </a:buClr>
        <a:buSzPct val="100000"/>
        <a:buFont typeface="Wingdings 3" pitchFamily="18" charset="2"/>
        <a:buChar char="●"/>
        <a:defRPr sz="5400">
          <a:solidFill>
            <a:schemeClr val="tx1"/>
          </a:solidFill>
          <a:latin typeface="Lucida Sans Unicode"/>
          <a:ea typeface="Lucida Sans Unicode"/>
          <a:cs typeface="Lucida Sans Unicode"/>
          <a:sym typeface="Lucida Sans Unicode" pitchFamily="34" charset="0"/>
        </a:defRPr>
      </a:lvl3pPr>
      <a:lvl4pPr marL="1563688" indent="-649288" algn="l" rtl="0" eaLnBrk="0" fontAlgn="base" hangingPunct="0">
        <a:spcBef>
          <a:spcPts val="400"/>
        </a:spcBef>
        <a:spcAft>
          <a:spcPct val="0"/>
        </a:spcAft>
        <a:buClr>
          <a:srgbClr val="2DA2BF"/>
        </a:buClr>
        <a:buSzPct val="100000"/>
        <a:buFont typeface="Wingdings 3" pitchFamily="18" charset="2"/>
        <a:buChar char="●"/>
        <a:defRPr sz="5400">
          <a:solidFill>
            <a:schemeClr val="tx1"/>
          </a:solidFill>
          <a:latin typeface="Lucida Sans Unicode"/>
          <a:ea typeface="Lucida Sans Unicode"/>
          <a:cs typeface="Lucida Sans Unicode"/>
          <a:sym typeface="Lucida Sans Unicode" pitchFamily="34" charset="0"/>
        </a:defRPr>
      </a:lvl4pPr>
      <a:lvl5pPr marL="1828800" indent="-685800" algn="l" rtl="0" eaLnBrk="0" fontAlgn="base" hangingPunct="0">
        <a:spcBef>
          <a:spcPts val="400"/>
        </a:spcBef>
        <a:spcAft>
          <a:spcPct val="0"/>
        </a:spcAft>
        <a:buClr>
          <a:srgbClr val="2DA2BF"/>
        </a:buClr>
        <a:buSzPct val="100000"/>
        <a:buFont typeface="Wingdings 3" pitchFamily="18" charset="2"/>
        <a:buChar char="●"/>
        <a:defRPr sz="5400">
          <a:solidFill>
            <a:schemeClr val="tx1"/>
          </a:solidFill>
          <a:latin typeface="Lucida Sans Unicode"/>
          <a:ea typeface="Lucida Sans Unicode"/>
          <a:cs typeface="Lucida Sans Unicode"/>
          <a:sym typeface="Lucida Sans Unicode" pitchFamily="34" charset="0"/>
        </a:defRPr>
      </a:lvl5pPr>
      <a:lvl6pPr marL="2057400" indent="-685800">
        <a:spcBef>
          <a:spcPts val="400"/>
        </a:spcBef>
        <a:buClr>
          <a:srgbClr val="2DA2BF"/>
        </a:buClr>
        <a:buSzPct val="100000"/>
        <a:buFont typeface="Wingdings 3"/>
        <a:buChar char="◾"/>
        <a:defRPr sz="5400">
          <a:latin typeface="Lucida Sans Unicode"/>
          <a:ea typeface="Lucida Sans Unicode"/>
          <a:cs typeface="Lucida Sans Unicode"/>
          <a:sym typeface="Lucida Sans Unicode"/>
        </a:defRPr>
      </a:lvl6pPr>
      <a:lvl7pPr marL="2371725" indent="-771525">
        <a:spcBef>
          <a:spcPts val="400"/>
        </a:spcBef>
        <a:buClr>
          <a:srgbClr val="2DA2BF"/>
        </a:buClr>
        <a:buSzPct val="100000"/>
        <a:buFont typeface="Wingdings 3"/>
        <a:buChar char="◾"/>
        <a:defRPr sz="5400">
          <a:latin typeface="Lucida Sans Unicode"/>
          <a:ea typeface="Lucida Sans Unicode"/>
          <a:cs typeface="Lucida Sans Unicode"/>
          <a:sym typeface="Lucida Sans Unicode"/>
        </a:defRPr>
      </a:lvl7pPr>
      <a:lvl8pPr marL="2600325" indent="-771525">
        <a:spcBef>
          <a:spcPts val="400"/>
        </a:spcBef>
        <a:buClr>
          <a:srgbClr val="2DA2BF"/>
        </a:buClr>
        <a:buSzPct val="100000"/>
        <a:buFont typeface="Wingdings 3"/>
        <a:buChar char="◾"/>
        <a:defRPr sz="5400">
          <a:latin typeface="Lucida Sans Unicode"/>
          <a:ea typeface="Lucida Sans Unicode"/>
          <a:cs typeface="Lucida Sans Unicode"/>
          <a:sym typeface="Lucida Sans Unicode"/>
        </a:defRPr>
      </a:lvl8pPr>
      <a:lvl9pPr marL="2828925" indent="-771525">
        <a:spcBef>
          <a:spcPts val="400"/>
        </a:spcBef>
        <a:buClr>
          <a:srgbClr val="2DA2BF"/>
        </a:buClr>
        <a:buSzPct val="100000"/>
        <a:buFont typeface="Wingdings 3"/>
        <a:buChar char="◾"/>
        <a:defRPr sz="5400">
          <a:latin typeface="Lucida Sans Unicode"/>
          <a:ea typeface="Lucida Sans Unicode"/>
          <a:cs typeface="Lucida Sans Unicode"/>
          <a:sym typeface="Lucida Sans Unicode"/>
        </a:defRPr>
      </a:lvl9pPr>
    </p:bodyStyle>
    <p:otherStyle>
      <a:lvl1pPr algn="r" defTabSz="449262">
        <a:lnSpc>
          <a:spcPct val="76000"/>
        </a:lnSpc>
        <a:defRPr sz="20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49262">
        <a:lnSpc>
          <a:spcPct val="76000"/>
        </a:lnSpc>
        <a:defRPr sz="20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49262">
        <a:lnSpc>
          <a:spcPct val="76000"/>
        </a:lnSpc>
        <a:defRPr sz="20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49262">
        <a:lnSpc>
          <a:spcPct val="76000"/>
        </a:lnSpc>
        <a:defRPr sz="20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49262">
        <a:lnSpc>
          <a:spcPct val="76000"/>
        </a:lnSpc>
        <a:defRPr sz="20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r" defTabSz="449262">
        <a:lnSpc>
          <a:spcPct val="76000"/>
        </a:lnSpc>
        <a:defRPr sz="20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r" defTabSz="449262">
        <a:lnSpc>
          <a:spcPct val="76000"/>
        </a:lnSpc>
        <a:defRPr sz="20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r" defTabSz="449262">
        <a:lnSpc>
          <a:spcPct val="76000"/>
        </a:lnSpc>
        <a:defRPr sz="20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r" defTabSz="449262">
        <a:lnSpc>
          <a:spcPct val="76000"/>
        </a:lnSpc>
        <a:defRPr sz="20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logo-verd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042035" y="1473201"/>
            <a:ext cx="863600" cy="63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609096" y="210962"/>
            <a:ext cx="20921371" cy="1656184"/>
          </a:xfrm>
          <a:prstGeom prst="rect">
            <a:avLst/>
          </a:prstGeom>
        </p:spPr>
        <p:txBody>
          <a:bodyPr vert="horz" lIns="217709" tIns="108855" rIns="217709" bIns="108855" rtlCol="0" anchor="b" anchorCtr="0">
            <a:no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idx="1"/>
          </p:nvPr>
        </p:nvSpPr>
        <p:spPr>
          <a:xfrm>
            <a:off x="544973" y="2703839"/>
            <a:ext cx="21945600" cy="9842794"/>
          </a:xfrm>
          <a:prstGeom prst="rect">
            <a:avLst/>
          </a:prstGeom>
        </p:spPr>
        <p:txBody>
          <a:bodyPr vert="horz" lIns="217709" tIns="108855" rIns="217709" bIns="108855" rtlCol="0">
            <a:no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4"/>
          </p:nvPr>
        </p:nvSpPr>
        <p:spPr>
          <a:xfrm>
            <a:off x="22644100" y="12856967"/>
            <a:ext cx="1482957" cy="730250"/>
          </a:xfrm>
          <a:prstGeom prst="rect">
            <a:avLst/>
          </a:prstGeom>
        </p:spPr>
        <p:txBody>
          <a:bodyPr vert="horz" lIns="217709" tIns="108855" rIns="217709" bIns="108855" rtlCol="0" anchor="ctr"/>
          <a:lstStyle>
            <a:lvl1pPr algn="r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2177095" rtl="0"/>
            <a:fld id="{FDE42779-D6AF-46A9-B79D-9CB734B4F003}" type="slidenum">
              <a:rPr lang="pt-BR" kern="1200" smtClean="0">
                <a:solidFill>
                  <a:srgbClr val="000000">
                    <a:lumMod val="65000"/>
                    <a:lumOff val="35000"/>
                  </a:srgbClr>
                </a:solidFill>
                <a:ea typeface="+mn-ea"/>
              </a:rPr>
              <a:pPr defTabSz="2177095" rtl="0"/>
              <a:t>‹nº›</a:t>
            </a:fld>
            <a:endParaRPr lang="pt-BR" kern="1200" dirty="0">
              <a:solidFill>
                <a:srgbClr val="000000">
                  <a:lumMod val="65000"/>
                  <a:lumOff val="35000"/>
                </a:srgbClr>
              </a:solidFill>
              <a:ea typeface="+mn-ea"/>
            </a:endParaRPr>
          </a:p>
        </p:txBody>
      </p:sp>
      <p:pic>
        <p:nvPicPr>
          <p:cNvPr id="7" name="Picture 13" descr="ppt_economia_do_direit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22644101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530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2177095" rtl="0" eaLnBrk="1" latinLnBrk="0" hangingPunct="1">
        <a:spcBef>
          <a:spcPct val="0"/>
        </a:spcBef>
        <a:buNone/>
        <a:defRPr sz="57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638767" indent="-638767" algn="l" defTabSz="2177095" rtl="0" eaLnBrk="1" latinLnBrk="0" hangingPunct="1">
        <a:spcBef>
          <a:spcPct val="20000"/>
        </a:spcBef>
        <a:buFont typeface="Wingdings 3" pitchFamily="18" charset="2"/>
        <a:buChar char="}"/>
        <a:defRPr sz="4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273753" indent="-634986" algn="l" defTabSz="2177095" rtl="0" eaLnBrk="1" latinLnBrk="0" hangingPunct="1">
        <a:spcBef>
          <a:spcPct val="20000"/>
        </a:spcBef>
        <a:buFont typeface="Wingdings" pitchFamily="2" charset="2"/>
        <a:buChar char="§"/>
        <a:defRPr sz="4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912517" indent="-638767" algn="l" defTabSz="2177095" rtl="0" eaLnBrk="1" latinLnBrk="0" hangingPunct="1">
        <a:spcBef>
          <a:spcPct val="20000"/>
        </a:spcBef>
        <a:buFont typeface="Arial" pitchFamily="34" charset="0"/>
        <a:buChar char="−"/>
        <a:defRPr sz="3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809916" indent="-544274" algn="l" defTabSz="2177095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4898464" indent="-544274" algn="l" defTabSz="2177095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5987011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559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106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654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47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95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642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9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737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285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832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38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asted-image.pdf"/>
          <p:cNvPicPr/>
          <p:nvPr/>
        </p:nvPicPr>
        <p:blipFill>
          <a:blip r:embed="rId2">
            <a:alphaModFix amt="15641"/>
            <a:extLst/>
          </a:blip>
          <a:stretch>
            <a:fillRect/>
          </a:stretch>
        </p:blipFill>
        <p:spPr>
          <a:xfrm rot="5400000">
            <a:off x="273139" y="3160796"/>
            <a:ext cx="8744233" cy="93146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pasted-image.pdf"/>
          <p:cNvPicPr/>
          <p:nvPr/>
        </p:nvPicPr>
        <p:blipFill>
          <a:blip r:embed="rId2">
            <a:alphaModFix amt="26010"/>
            <a:extLst/>
          </a:blip>
          <a:stretch>
            <a:fillRect/>
          </a:stretch>
        </p:blipFill>
        <p:spPr>
          <a:xfrm rot="5400000">
            <a:off x="7819883" y="2914566"/>
            <a:ext cx="8744234" cy="93146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asted-image.pdf"/>
          <p:cNvPicPr/>
          <p:nvPr/>
        </p:nvPicPr>
        <p:blipFill>
          <a:blip r:embed="rId2">
            <a:alphaModFix amt="39264"/>
            <a:extLst/>
          </a:blip>
          <a:stretch>
            <a:fillRect/>
          </a:stretch>
        </p:blipFill>
        <p:spPr>
          <a:xfrm rot="5400000">
            <a:off x="15366627" y="3160797"/>
            <a:ext cx="8744234" cy="931464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>
            <a:off x="3657600" y="12275532"/>
            <a:ext cx="7673289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6000">
                <a:solidFill>
                  <a:srgbClr val="942192"/>
                </a:solidFill>
                <a:latin typeface="DIN Light"/>
                <a:ea typeface="DIN Light"/>
                <a:cs typeface="DIN Light"/>
                <a:sym typeface="DIN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t-BR" sz="6000" dirty="0" smtClean="0">
                <a:solidFill>
                  <a:srgbClr val="942192"/>
                </a:solidFill>
                <a:latin typeface="Calibri"/>
                <a:cs typeface="Calibri"/>
              </a:rPr>
              <a:t>Setembro </a:t>
            </a:r>
            <a:r>
              <a:rPr sz="6000" dirty="0" smtClean="0">
                <a:solidFill>
                  <a:srgbClr val="942192"/>
                </a:solidFill>
                <a:latin typeface="Calibri"/>
                <a:cs typeface="Calibri"/>
              </a:rPr>
              <a:t>201</a:t>
            </a:r>
            <a:r>
              <a:rPr lang="x-none" sz="6000" dirty="0" smtClean="0">
                <a:solidFill>
                  <a:srgbClr val="942192"/>
                </a:solidFill>
                <a:latin typeface="Calibri"/>
                <a:cs typeface="Calibri"/>
              </a:rPr>
              <a:t>6</a:t>
            </a:r>
            <a:endParaRPr sz="6000" dirty="0">
              <a:solidFill>
                <a:srgbClr val="942192"/>
              </a:solidFill>
              <a:latin typeface="Calibri"/>
              <a:cs typeface="Calibri"/>
            </a:endParaRPr>
          </a:p>
        </p:txBody>
      </p:sp>
      <p:pic>
        <p:nvPicPr>
          <p:cNvPr id="66" name="mulher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16193732" y="0"/>
            <a:ext cx="8104911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/>
        </p:nvSpPr>
        <p:spPr>
          <a:xfrm>
            <a:off x="152564" y="3491770"/>
            <a:ext cx="14795180" cy="477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>
              <a:defRPr sz="1800"/>
            </a:pPr>
            <a:r>
              <a:rPr lang="pt-BR" sz="9000" dirty="0" smtClean="0">
                <a:solidFill>
                  <a:srgbClr val="852A81"/>
                </a:solidFill>
                <a:latin typeface="Calibri"/>
                <a:ea typeface="DIN-BlackItalic"/>
                <a:cs typeface="Calibri"/>
                <a:sym typeface="DIN-BlackItalic"/>
              </a:rPr>
              <a:t>Associação pela Indústria e Comércio Esportivo – ÁPICE</a:t>
            </a:r>
          </a:p>
          <a:p>
            <a:pPr lvl="0" rtl="0" latinLnBrk="1" hangingPunct="0"/>
            <a:r>
              <a:rPr lang="pt-BR" sz="6500" dirty="0">
                <a:solidFill>
                  <a:srgbClr val="852A81"/>
                </a:solidFill>
                <a:latin typeface="Calibri"/>
                <a:ea typeface="DIN-BlackItalic"/>
                <a:cs typeface="Calibri"/>
                <a:sym typeface="DIN-BlackItalic"/>
              </a:rPr>
              <a:t>Marina Egydio de Carvalho</a:t>
            </a:r>
          </a:p>
          <a:p>
            <a:pPr lvl="0" rtl="0" latinLnBrk="1" hangingPunct="0"/>
            <a:r>
              <a:rPr lang="pt-BR" sz="6500" dirty="0">
                <a:solidFill>
                  <a:srgbClr val="852A81"/>
                </a:solidFill>
                <a:latin typeface="Calibri"/>
                <a:ea typeface="DIN-BlackItalic"/>
                <a:cs typeface="Calibri"/>
                <a:sym typeface="DIN-BlackItalic"/>
              </a:rPr>
              <a:t>Diretora </a:t>
            </a:r>
            <a:r>
              <a:rPr lang="pt-BR" sz="6500" dirty="0" smtClean="0">
                <a:solidFill>
                  <a:srgbClr val="852A81"/>
                </a:solidFill>
                <a:latin typeface="Calibri"/>
                <a:ea typeface="DIN-BlackItalic"/>
                <a:cs typeface="Calibri"/>
                <a:sym typeface="DIN-BlackItalic"/>
              </a:rPr>
              <a:t>Presidente</a:t>
            </a:r>
            <a:endParaRPr lang="en-US" sz="6500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52880" y="9226247"/>
            <a:ext cx="5255384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/>
            </a:pPr>
            <a:r>
              <a:rPr lang="pt-BR" sz="8500" b="1" dirty="0">
                <a:solidFill>
                  <a:srgbClr val="852A81"/>
                </a:solidFill>
                <a:latin typeface="Calibri"/>
                <a:ea typeface="DIN-BlackItalic"/>
                <a:cs typeface="Calibri"/>
                <a:sym typeface="DIN-BlackItalic"/>
              </a:rPr>
              <a:t>PL 2902/15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28850" y="-88427"/>
            <a:ext cx="12877673" cy="13715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Captura de Tela 2016-07-26 às 21.55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31" y="444500"/>
            <a:ext cx="23944069" cy="12636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28850" y="4349750"/>
            <a:ext cx="2787650" cy="9525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928850" y="7397750"/>
            <a:ext cx="2565400" cy="889000"/>
          </a:xfrm>
          <a:prstGeom prst="ellipse">
            <a:avLst/>
          </a:prstGeom>
          <a:solidFill>
            <a:srgbClr val="FFFFFF">
              <a:alpha val="0"/>
            </a:srgbClr>
          </a:solidFill>
          <a:ln w="25400" cap="flat">
            <a:solidFill>
              <a:schemeClr val="accent5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Right Arrow 4"/>
          <p:cNvSpPr/>
          <p:nvPr/>
        </p:nvSpPr>
        <p:spPr>
          <a:xfrm rot="2396183">
            <a:off x="12890500" y="6318250"/>
            <a:ext cx="2159000" cy="1238250"/>
          </a:xfrm>
          <a:prstGeom prst="rightArrow">
            <a:avLst/>
          </a:prstGeom>
          <a:solidFill>
            <a:schemeClr val="accent5"/>
          </a:solidFill>
          <a:ln w="25400" cap="flat">
            <a:solidFill>
              <a:schemeClr val="accent5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2423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28850" y="-88427"/>
            <a:ext cx="12877673" cy="13715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Captura de Tela 2016-07-26 às 22.00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25750" cy="13627405"/>
          </a:xfrm>
          <a:prstGeom prst="rect">
            <a:avLst/>
          </a:prstGeom>
        </p:spPr>
      </p:pic>
      <p:pic>
        <p:nvPicPr>
          <p:cNvPr id="4" name="Picture 3" descr="Captura de Tela 2016-07-26 às 22.01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50" y="1092199"/>
            <a:ext cx="17907000" cy="10957465"/>
          </a:xfrm>
          <a:prstGeom prst="rect">
            <a:avLst/>
          </a:prstGeom>
        </p:spPr>
      </p:pic>
      <p:pic>
        <p:nvPicPr>
          <p:cNvPr id="5" name="Picture 4" descr="Captura de Tela 2016-07-26 às 22.02.2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1" y="1725063"/>
            <a:ext cx="5393540" cy="11292437"/>
          </a:xfrm>
          <a:prstGeom prst="rect">
            <a:avLst/>
          </a:prstGeom>
        </p:spPr>
      </p:pic>
      <p:pic>
        <p:nvPicPr>
          <p:cNvPr id="6" name="Picture 5" descr="Captura de Tela 2016-07-26 às 22.02.5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41" y="2123365"/>
            <a:ext cx="17970500" cy="913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0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28850" y="-88427"/>
            <a:ext cx="12877673" cy="13715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 descr="Captura de Tela 2016-07-26 às 22.33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11" y="746858"/>
            <a:ext cx="23605089" cy="107442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740558" y="2696309"/>
            <a:ext cx="3460750" cy="117475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Right Arrow 5"/>
          <p:cNvSpPr/>
          <p:nvPr/>
        </p:nvSpPr>
        <p:spPr>
          <a:xfrm rot="2105794">
            <a:off x="10261722" y="6363322"/>
            <a:ext cx="2694721" cy="1174972"/>
          </a:xfrm>
          <a:prstGeom prst="rightArrow">
            <a:avLst/>
          </a:prstGeom>
          <a:solidFill>
            <a:srgbClr val="C82506"/>
          </a:solidFill>
          <a:ln w="25400" cap="flat">
            <a:solidFill>
              <a:srgbClr val="C82506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740558" y="7634654"/>
            <a:ext cx="3937000" cy="1143000"/>
          </a:xfrm>
          <a:prstGeom prst="ellipse">
            <a:avLst/>
          </a:prstGeom>
          <a:solidFill>
            <a:srgbClr val="FFFFFF">
              <a:alpha val="3000"/>
            </a:srgbClr>
          </a:solidFill>
          <a:ln w="25400" cap="flat">
            <a:solidFill>
              <a:schemeClr val="accent5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4660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28850" y="-88427"/>
            <a:ext cx="12877673" cy="13715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Captura de Tela 2016-07-26 às 22.10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190499"/>
            <a:ext cx="19831964" cy="14033635"/>
          </a:xfrm>
          <a:prstGeom prst="rect">
            <a:avLst/>
          </a:prstGeom>
        </p:spPr>
      </p:pic>
      <p:pic>
        <p:nvPicPr>
          <p:cNvPr id="3" name="Picture 2" descr="Captura de Tela 2016-07-26 às 22.11.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252215"/>
            <a:ext cx="20658077" cy="1327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6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28850" y="-88427"/>
            <a:ext cx="12877673" cy="13715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Captura de Tela 2016-07-26 às 22.37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" y="863598"/>
            <a:ext cx="24030418" cy="10820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017500" y="2349500"/>
            <a:ext cx="2476500" cy="8255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017500" y="8318500"/>
            <a:ext cx="5683250" cy="1111250"/>
          </a:xfrm>
          <a:prstGeom prst="ellipse">
            <a:avLst/>
          </a:prstGeom>
          <a:solidFill>
            <a:srgbClr val="FFFFFF">
              <a:alpha val="0"/>
            </a:srgbClr>
          </a:solidFill>
          <a:ln w="25400" cap="flat">
            <a:solidFill>
              <a:schemeClr val="accent5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Right Arrow 4"/>
          <p:cNvSpPr/>
          <p:nvPr/>
        </p:nvSpPr>
        <p:spPr>
          <a:xfrm rot="2819711">
            <a:off x="10191750" y="6826250"/>
            <a:ext cx="2825750" cy="1270000"/>
          </a:xfrm>
          <a:prstGeom prst="rightArrow">
            <a:avLst/>
          </a:prstGeom>
          <a:solidFill>
            <a:srgbClr val="C82506"/>
          </a:solidFill>
          <a:ln w="25400" cap="flat">
            <a:solidFill>
              <a:srgbClr val="C82506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5467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28850" y="-88427"/>
            <a:ext cx="12877673" cy="13715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Captura de Tela 2016-07-26 às 22.39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9" y="666750"/>
            <a:ext cx="19967781" cy="12624608"/>
          </a:xfrm>
          <a:prstGeom prst="rect">
            <a:avLst/>
          </a:prstGeom>
        </p:spPr>
      </p:pic>
      <p:pic>
        <p:nvPicPr>
          <p:cNvPr id="3" name="Picture 2" descr="Captura de Tela 2016-07-26 às 22.40.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9" y="666750"/>
            <a:ext cx="17208500" cy="1290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7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24428" y="18425"/>
            <a:ext cx="12877673" cy="13715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46" y="1858746"/>
            <a:ext cx="19792158" cy="11377267"/>
          </a:xfrm>
          <a:prstGeom prst="rect">
            <a:avLst/>
          </a:prstGeom>
        </p:spPr>
      </p:pic>
      <p:sp>
        <p:nvSpPr>
          <p:cNvPr id="16" name="Shape 239"/>
          <p:cNvSpPr>
            <a:spLocks noGrp="1"/>
          </p:cNvSpPr>
          <p:nvPr>
            <p:ph type="title"/>
          </p:nvPr>
        </p:nvSpPr>
        <p:spPr bwMode="auto">
          <a:xfrm>
            <a:off x="1281113" y="652100"/>
            <a:ext cx="18779714" cy="1229134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defTabSz="825500" eaLnBrk="1" hangingPunct="1">
              <a:lnSpc>
                <a:spcPct val="70000"/>
              </a:lnSpc>
            </a:pPr>
            <a:r>
              <a:rPr lang="pt-BR" altLang="pt-BR" sz="8700" dirty="0" smtClean="0">
                <a:solidFill>
                  <a:srgbClr val="FFFFFF"/>
                </a:solidFill>
                <a:effectLst/>
                <a:latin typeface="Calibri"/>
                <a:cs typeface="Calibri"/>
                <a:sym typeface="DIN-BlackItalic" pitchFamily="50" charset="0"/>
              </a:rPr>
              <a:t>Lojas Físicas </a:t>
            </a:r>
          </a:p>
        </p:txBody>
      </p:sp>
      <p:sp>
        <p:nvSpPr>
          <p:cNvPr id="17" name="Shape 239"/>
          <p:cNvSpPr txBox="1">
            <a:spLocks/>
          </p:cNvSpPr>
          <p:nvPr/>
        </p:nvSpPr>
        <p:spPr bwMode="auto">
          <a:xfrm>
            <a:off x="16013375" y="11585229"/>
            <a:ext cx="5358440" cy="1229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algn="ctr" defTabSz="825500">
              <a:defRPr sz="11600">
                <a:latin typeface="Gill Sans"/>
                <a:ea typeface="Gill Sans"/>
                <a:cs typeface="Gill Sans"/>
                <a:sym typeface="Gill Sans"/>
              </a:defRPr>
            </a:lvl1pPr>
            <a:lvl2pPr algn="ctr" defTabSz="825500">
              <a:defRPr sz="11600">
                <a:latin typeface="Gill Sans"/>
                <a:ea typeface="Gill Sans"/>
                <a:cs typeface="Gill Sans"/>
                <a:sym typeface="Gill Sans"/>
              </a:defRPr>
            </a:lvl2pPr>
            <a:lvl3pPr algn="ctr" defTabSz="825500">
              <a:defRPr sz="11600">
                <a:latin typeface="Gill Sans"/>
                <a:ea typeface="Gill Sans"/>
                <a:cs typeface="Gill Sans"/>
                <a:sym typeface="Gill Sans"/>
              </a:defRPr>
            </a:lvl3pPr>
            <a:lvl4pPr algn="ctr" defTabSz="825500">
              <a:defRPr sz="11600">
                <a:latin typeface="Gill Sans"/>
                <a:ea typeface="Gill Sans"/>
                <a:cs typeface="Gill Sans"/>
                <a:sym typeface="Gill Sans"/>
              </a:defRPr>
            </a:lvl4pPr>
            <a:lvl5pPr algn="ctr" defTabSz="825500">
              <a:defRPr sz="11600">
                <a:latin typeface="Gill Sans"/>
                <a:ea typeface="Gill Sans"/>
                <a:cs typeface="Gill Sans"/>
                <a:sym typeface="Gill Sans"/>
              </a:defRPr>
            </a:lvl5pPr>
            <a:lvl6pPr algn="ctr" defTabSz="825500">
              <a:defRPr sz="11600">
                <a:latin typeface="Gill Sans"/>
                <a:ea typeface="Gill Sans"/>
                <a:cs typeface="Gill Sans"/>
                <a:sym typeface="Gill Sans"/>
              </a:defRPr>
            </a:lvl6pPr>
            <a:lvl7pPr algn="ctr" defTabSz="825500">
              <a:defRPr sz="11600">
                <a:latin typeface="Gill Sans"/>
                <a:ea typeface="Gill Sans"/>
                <a:cs typeface="Gill Sans"/>
                <a:sym typeface="Gill Sans"/>
              </a:defRPr>
            </a:lvl7pPr>
            <a:lvl8pPr algn="ctr" defTabSz="825500">
              <a:defRPr sz="11600">
                <a:latin typeface="Gill Sans"/>
                <a:ea typeface="Gill Sans"/>
                <a:cs typeface="Gill Sans"/>
                <a:sym typeface="Gill Sans"/>
              </a:defRPr>
            </a:lvl8pPr>
            <a:lvl9pPr algn="ctr" defTabSz="825500">
              <a:defRPr sz="116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>
              <a:lnSpc>
                <a:spcPct val="90000"/>
              </a:lnSpc>
            </a:pPr>
            <a:r>
              <a:rPr lang="pt-BR" altLang="pt-BR" sz="8700" dirty="0" smtClean="0">
                <a:solidFill>
                  <a:schemeClr val="tx1"/>
                </a:solidFill>
                <a:latin typeface="Calibri"/>
                <a:cs typeface="Calibri"/>
                <a:sym typeface="DIN-BlackItalic" pitchFamily="50" charset="0"/>
              </a:rPr>
              <a:t>+ fita métrica</a:t>
            </a:r>
          </a:p>
        </p:txBody>
      </p:sp>
    </p:spTree>
    <p:extLst>
      <p:ext uri="{BB962C8B-B14F-4D97-AF65-F5344CB8AC3E}">
        <p14:creationId xmlns:p14="http://schemas.microsoft.com/office/powerpoint/2010/main" val="187225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24428" y="18425"/>
            <a:ext cx="12877673" cy="13715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asted-image.pd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56" y="5519113"/>
            <a:ext cx="1286148" cy="120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21760" y="9648788"/>
            <a:ext cx="12733415" cy="9643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dirty="0" err="1" smtClean="0">
                <a:solidFill>
                  <a:srgbClr val="FFFFFF"/>
                </a:solidFill>
                <a:latin typeface="Calibri"/>
                <a:cs typeface="Calibri"/>
              </a:rPr>
              <a:t>Fornecer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alibri"/>
                <a:cs typeface="Calibri"/>
              </a:rPr>
              <a:t>Informação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alibri"/>
                <a:cs typeface="Calibri"/>
              </a:rPr>
              <a:t>ao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alibri"/>
                <a:cs typeface="Calibri"/>
              </a:rPr>
              <a:t>Consumidor</a:t>
            </a:r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5" name="pasted-image.pd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56" y="7501287"/>
            <a:ext cx="1286148" cy="120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21761" y="7623833"/>
            <a:ext cx="15355346" cy="9643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dirty="0" err="1" smtClean="0">
                <a:solidFill>
                  <a:srgbClr val="FFFFFF"/>
                </a:solidFill>
                <a:latin typeface="Calibri"/>
                <a:cs typeface="Calibri"/>
              </a:rPr>
              <a:t>Garantia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 de </a:t>
            </a:r>
            <a:r>
              <a:rPr lang="en-US" dirty="0" err="1" smtClean="0">
                <a:solidFill>
                  <a:srgbClr val="FFFFFF"/>
                </a:solidFill>
                <a:latin typeface="Calibri"/>
                <a:cs typeface="Calibri"/>
              </a:rPr>
              <a:t>qualidade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 e </a:t>
            </a:r>
            <a:r>
              <a:rPr lang="en-US" dirty="0" err="1" smtClean="0">
                <a:solidFill>
                  <a:srgbClr val="FFFFFF"/>
                </a:solidFill>
                <a:latin typeface="Calibri"/>
                <a:cs typeface="Calibri"/>
              </a:rPr>
              <a:t>acesso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 a </a:t>
            </a:r>
            <a:r>
              <a:rPr lang="en-US" dirty="0" err="1" smtClean="0">
                <a:solidFill>
                  <a:srgbClr val="FFFFFF"/>
                </a:solidFill>
                <a:latin typeface="Calibri"/>
                <a:cs typeface="Calibri"/>
              </a:rPr>
              <a:t>produtos</a:t>
            </a:r>
            <a:r>
              <a:rPr lang="en-US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alibri"/>
                <a:cs typeface="Calibri"/>
              </a:rPr>
              <a:t>globais</a:t>
            </a:r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7" name="pasted-image.pd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56" y="9462506"/>
            <a:ext cx="1286148" cy="120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21760" y="11573770"/>
            <a:ext cx="13125244" cy="9643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dirty="0" err="1" smtClean="0">
                <a:solidFill>
                  <a:srgbClr val="FFFFFF"/>
                </a:solidFill>
                <a:latin typeface="Calibri"/>
                <a:cs typeface="Calibri"/>
              </a:rPr>
              <a:t>Livre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alibri"/>
                <a:cs typeface="Calibri"/>
              </a:rPr>
              <a:t>manifestação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 da </a:t>
            </a:r>
            <a:r>
              <a:rPr lang="en-US" dirty="0" err="1" smtClean="0">
                <a:solidFill>
                  <a:srgbClr val="FFFFFF"/>
                </a:solidFill>
                <a:latin typeface="Calibri"/>
                <a:cs typeface="Calibri"/>
              </a:rPr>
              <a:t>tecnologia</a:t>
            </a:r>
            <a:r>
              <a:rPr lang="en-US" dirty="0">
                <a:solidFill>
                  <a:srgbClr val="FFFFFF"/>
                </a:solidFill>
                <a:latin typeface="Calibri"/>
                <a:cs typeface="Calibri"/>
              </a:rPr>
              <a:t> e da </a:t>
            </a:r>
            <a:r>
              <a:rPr lang="en-US" dirty="0" err="1">
                <a:solidFill>
                  <a:srgbClr val="FFFFFF"/>
                </a:solidFill>
                <a:latin typeface="Calibri"/>
                <a:cs typeface="Calibri"/>
              </a:rPr>
              <a:t>moda</a:t>
            </a:r>
            <a:r>
              <a:rPr lang="en-US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11" name="Shape 239"/>
          <p:cNvSpPr>
            <a:spLocks noGrp="1"/>
          </p:cNvSpPr>
          <p:nvPr>
            <p:ph type="title"/>
          </p:nvPr>
        </p:nvSpPr>
        <p:spPr bwMode="auto">
          <a:xfrm>
            <a:off x="1281113" y="1147764"/>
            <a:ext cx="18779714" cy="1229134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defTabSz="825500" eaLnBrk="1" hangingPunct="1">
              <a:lnSpc>
                <a:spcPct val="70000"/>
              </a:lnSpc>
            </a:pPr>
            <a:r>
              <a:rPr lang="pt-BR" altLang="pt-BR" sz="8700" dirty="0" smtClean="0">
                <a:solidFill>
                  <a:srgbClr val="FFFFFF"/>
                </a:solidFill>
                <a:effectLst/>
                <a:latin typeface="Calibri"/>
                <a:cs typeface="Calibri"/>
                <a:sym typeface="DIN-BlackItalic" pitchFamily="50" charset="0"/>
              </a:rPr>
              <a:t>PL 2902/15 - </a:t>
            </a:r>
            <a:r>
              <a:rPr lang="pt-BR" altLang="pt-BR" sz="8700" dirty="0" smtClean="0">
                <a:solidFill>
                  <a:srgbClr val="FFFFFF"/>
                </a:solidFill>
                <a:latin typeface="Calibri"/>
                <a:cs typeface="Calibri"/>
                <a:sym typeface="DIN-BlackItalic" pitchFamily="50" charset="0"/>
              </a:rPr>
              <a:t>Preocupações</a:t>
            </a:r>
            <a:endParaRPr lang="pt-BR" altLang="pt-BR" sz="8700" dirty="0" smtClean="0">
              <a:solidFill>
                <a:srgbClr val="FFFFFF"/>
              </a:solidFill>
              <a:effectLst/>
              <a:latin typeface="Calibri"/>
              <a:cs typeface="Calibri"/>
              <a:sym typeface="DIN-BlackItalic" pitchFamily="50" charset="0"/>
            </a:endParaRPr>
          </a:p>
        </p:txBody>
      </p:sp>
      <p:pic>
        <p:nvPicPr>
          <p:cNvPr id="12" name="pasted-image.pd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56" y="3513136"/>
            <a:ext cx="1286148" cy="120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321760" y="3576643"/>
            <a:ext cx="12733415" cy="9643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dirty="0" err="1" smtClean="0">
                <a:solidFill>
                  <a:srgbClr val="FFFFFF"/>
                </a:solidFill>
                <a:latin typeface="Calibri"/>
                <a:cs typeface="Calibri"/>
              </a:rPr>
              <a:t>Acesso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lang="en-US" dirty="0" err="1" smtClean="0">
                <a:solidFill>
                  <a:srgbClr val="FFFFFF"/>
                </a:solidFill>
                <a:latin typeface="Calibri"/>
                <a:cs typeface="Calibri"/>
              </a:rPr>
              <a:t>adrões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 e </a:t>
            </a:r>
            <a:r>
              <a:rPr lang="en-US" dirty="0" err="1" smtClean="0">
                <a:solidFill>
                  <a:srgbClr val="FFFFFF"/>
                </a:solidFill>
                <a:latin typeface="Calibri"/>
                <a:cs typeface="Calibri"/>
              </a:rPr>
              <a:t>práticas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alibri"/>
                <a:cs typeface="Calibri"/>
              </a:rPr>
              <a:t>globais</a:t>
            </a:r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14" name="pasted-image.pd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56" y="11391169"/>
            <a:ext cx="1286148" cy="120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21760" y="5515595"/>
            <a:ext cx="14090012" cy="9643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US" dirty="0" err="1" smtClean="0">
                <a:solidFill>
                  <a:srgbClr val="FFFFFF"/>
                </a:solidFill>
                <a:latin typeface="Calibri"/>
                <a:cs typeface="Calibri"/>
              </a:rPr>
              <a:t>Inclusão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 do </a:t>
            </a:r>
            <a:r>
              <a:rPr lang="en-US" dirty="0" err="1" smtClean="0">
                <a:solidFill>
                  <a:srgbClr val="FFFFFF"/>
                </a:solidFill>
                <a:latin typeface="Calibri"/>
                <a:cs typeface="Calibri"/>
              </a:rPr>
              <a:t>Brasil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alibri"/>
                <a:cs typeface="Calibri"/>
              </a:rPr>
              <a:t>nas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alibri"/>
                <a:cs typeface="Calibri"/>
              </a:rPr>
              <a:t>Cadeias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alibri"/>
                <a:cs typeface="Calibri"/>
              </a:rPr>
              <a:t>Globais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 de Valor</a:t>
            </a:r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07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pasted-image.pdf"/>
          <p:cNvPicPr/>
          <p:nvPr/>
        </p:nvPicPr>
        <p:blipFill>
          <a:blip r:embed="rId2">
            <a:alphaModFix amt="15641"/>
            <a:extLst/>
          </a:blip>
          <a:stretch>
            <a:fillRect/>
          </a:stretch>
        </p:blipFill>
        <p:spPr>
          <a:xfrm rot="5400000">
            <a:off x="273139" y="3160796"/>
            <a:ext cx="8744233" cy="93146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pasted-image.pdf"/>
          <p:cNvPicPr/>
          <p:nvPr/>
        </p:nvPicPr>
        <p:blipFill>
          <a:blip r:embed="rId2">
            <a:alphaModFix amt="26010"/>
            <a:extLst/>
          </a:blip>
          <a:stretch>
            <a:fillRect/>
          </a:stretch>
        </p:blipFill>
        <p:spPr>
          <a:xfrm rot="5400000">
            <a:off x="7819883" y="3160797"/>
            <a:ext cx="8744234" cy="93146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8" name="pasted-image.pdf"/>
          <p:cNvPicPr/>
          <p:nvPr/>
        </p:nvPicPr>
        <p:blipFill>
          <a:blip r:embed="rId2">
            <a:alphaModFix amt="39264"/>
            <a:extLst/>
          </a:blip>
          <a:stretch>
            <a:fillRect/>
          </a:stretch>
        </p:blipFill>
        <p:spPr>
          <a:xfrm rot="5400000">
            <a:off x="15366627" y="3160797"/>
            <a:ext cx="8744234" cy="9314640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Shape 419"/>
          <p:cNvSpPr/>
          <p:nvPr/>
        </p:nvSpPr>
        <p:spPr>
          <a:xfrm>
            <a:off x="-26667" y="7394458"/>
            <a:ext cx="24371304" cy="1731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defTabSz="457200">
              <a:lnSpc>
                <a:spcPct val="70000"/>
              </a:lnSpc>
              <a:defRPr sz="1800"/>
            </a:pPr>
            <a:r>
              <a:rPr sz="15000" dirty="0" smtClean="0">
                <a:solidFill>
                  <a:srgbClr val="852A81"/>
                </a:solidFill>
                <a:latin typeface="Calibri"/>
                <a:ea typeface="DIN-BlackItalic"/>
                <a:cs typeface="Calibri"/>
                <a:sym typeface="DIN-BlackItalic"/>
              </a:rPr>
              <a:t>OBRIGAD</a:t>
            </a:r>
            <a:r>
              <a:rPr lang="pt-BR" sz="15000" dirty="0" smtClean="0">
                <a:solidFill>
                  <a:srgbClr val="852A81"/>
                </a:solidFill>
                <a:latin typeface="Calibri"/>
                <a:ea typeface="DIN-BlackItalic"/>
                <a:cs typeface="Calibri"/>
                <a:sym typeface="DIN-BlackItalic"/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4680" y="12168520"/>
            <a:ext cx="9314640" cy="1179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5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cs typeface="Calibri"/>
                <a:sym typeface="Gill Sans"/>
              </a:rPr>
              <a:t>www.apicebrasil.org.br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500" dirty="0" err="1" smtClean="0">
                <a:solidFill>
                  <a:srgbClr val="000000"/>
                </a:solidFill>
                <a:latin typeface="Calibri"/>
                <a:cs typeface="Calibri"/>
              </a:rPr>
              <a:t>associacao@apicebrasil.org.br</a:t>
            </a:r>
            <a:endParaRPr kumimoji="0" lang="en-US" sz="3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cs typeface="Calibri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295012" y="743857"/>
            <a:ext cx="810491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0" name="Shape 70"/>
          <p:cNvSpPr/>
          <p:nvPr/>
        </p:nvSpPr>
        <p:spPr>
          <a:xfrm flipV="1">
            <a:off x="8979392" y="743857"/>
            <a:ext cx="14591340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1625869" y="8684410"/>
            <a:ext cx="5443197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60000"/>
              </a:lnSpc>
              <a:defRPr sz="12000" u="sng">
                <a:solidFill>
                  <a:srgbClr val="852A81"/>
                </a:solidFill>
                <a:latin typeface="DIN Medium"/>
                <a:ea typeface="DIN Medium"/>
                <a:cs typeface="DIN Medium"/>
                <a:sym typeface="DIN Medium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12000" u="none" dirty="0">
                <a:solidFill>
                  <a:srgbClr val="852A81"/>
                </a:solidFill>
                <a:latin typeface="Calibri"/>
                <a:cs typeface="Calibri"/>
              </a:rPr>
              <a:t>AGENDA</a:t>
            </a:r>
          </a:p>
        </p:txBody>
      </p:sp>
      <p:pic>
        <p:nvPicPr>
          <p:cNvPr id="7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4629" y="3800087"/>
            <a:ext cx="4365677" cy="43646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5" name="Group 75"/>
          <p:cNvGrpSpPr/>
          <p:nvPr/>
        </p:nvGrpSpPr>
        <p:grpSpPr>
          <a:xfrm>
            <a:off x="9337164" y="2519042"/>
            <a:ext cx="5376425" cy="1025922"/>
            <a:chOff x="503600" y="759909"/>
            <a:chExt cx="2492101" cy="1025921"/>
          </a:xfrm>
        </p:grpSpPr>
        <p:sp>
          <p:nvSpPr>
            <p:cNvPr id="73" name="Shape 73"/>
            <p:cNvSpPr/>
            <p:nvPr/>
          </p:nvSpPr>
          <p:spPr>
            <a:xfrm>
              <a:off x="1425899" y="1038858"/>
              <a:ext cx="1569802" cy="600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l" defTabSz="457200">
                <a:defRPr sz="3900">
                  <a:latin typeface="DIN Medium"/>
                  <a:ea typeface="DIN Medium"/>
                  <a:cs typeface="DIN Medium"/>
                  <a:sym typeface="DIN Medium"/>
                </a:defRPr>
              </a:lvl1pPr>
            </a:lstStyle>
            <a:p>
              <a:r>
                <a:rPr lang="pt-BR" dirty="0" smtClean="0">
                  <a:latin typeface="Calibri"/>
                  <a:cs typeface="Calibri"/>
                </a:rPr>
                <a:t>QUEM É A ÁPICE</a:t>
              </a:r>
              <a:endParaRPr lang="pt-BR" dirty="0">
                <a:latin typeface="Calibri"/>
                <a:cs typeface="Calibri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503600" y="759909"/>
              <a:ext cx="681938" cy="1025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defRPr sz="12000">
                  <a:solidFill>
                    <a:srgbClr val="852A81"/>
                  </a:solidFill>
                  <a:latin typeface="DIN-BlackItalic"/>
                  <a:ea typeface="DIN-BlackItalic"/>
                  <a:cs typeface="DIN-BlackItalic"/>
                  <a:sym typeface="DIN-BlackItalic"/>
                </a:defRPr>
              </a:lvl1pPr>
            </a:lstStyle>
            <a:p>
              <a:pPr marL="857250" lvl="0" indent="-857250">
                <a:buFont typeface="Wingdings" panose="05000000000000000000" pitchFamily="2" charset="2"/>
                <a:buChar char="Ø"/>
                <a:defRPr sz="1800">
                  <a:solidFill>
                    <a:srgbClr val="000000"/>
                  </a:solidFill>
                </a:defRPr>
              </a:pPr>
              <a:r>
                <a:rPr lang="pt-BR" sz="6000" dirty="0" smtClean="0">
                  <a:solidFill>
                    <a:srgbClr val="852A81"/>
                  </a:solidFill>
                </a:rPr>
                <a:t>1</a:t>
              </a:r>
              <a:endParaRPr sz="6000" dirty="0">
                <a:solidFill>
                  <a:srgbClr val="852A81"/>
                </a:solidFill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9409468" y="4083899"/>
            <a:ext cx="12506627" cy="923330"/>
            <a:chOff x="-13052" y="549842"/>
            <a:chExt cx="10785759" cy="923329"/>
          </a:xfrm>
        </p:grpSpPr>
        <p:sp>
          <p:nvSpPr>
            <p:cNvPr id="76" name="Shape 76"/>
            <p:cNvSpPr/>
            <p:nvPr/>
          </p:nvSpPr>
          <p:spPr>
            <a:xfrm>
              <a:off x="1662342" y="796066"/>
              <a:ext cx="9110365" cy="6001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 defTabSz="457200">
                <a:defRPr sz="3900">
                  <a:latin typeface="DIN Medium"/>
                  <a:ea typeface="DIN Medium"/>
                  <a:cs typeface="DIN Medium"/>
                  <a:sym typeface="DIN Medium"/>
                </a:defRPr>
              </a:lvl1pPr>
            </a:lstStyle>
            <a:p>
              <a:r>
                <a:rPr lang="pt-BR" dirty="0" smtClean="0">
                  <a:latin typeface="Calibri"/>
                  <a:cs typeface="Calibri"/>
                </a:rPr>
                <a:t>A CADEIA DE PRODUÇÃO DE ESPORTIVOS</a:t>
              </a:r>
              <a:endParaRPr lang="pt-BR" dirty="0">
                <a:latin typeface="Calibri"/>
                <a:cs typeface="Calibri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-13052" y="549842"/>
              <a:ext cx="1536221" cy="923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 defTabSz="457200">
                <a:defRPr sz="12000">
                  <a:solidFill>
                    <a:srgbClr val="852A81"/>
                  </a:solidFill>
                  <a:latin typeface="DIN-BlackItalic"/>
                  <a:ea typeface="DIN-BlackItalic"/>
                  <a:cs typeface="DIN-BlackItalic"/>
                  <a:sym typeface="DIN-BlackItalic"/>
                </a:defRPr>
              </a:lvl1pPr>
            </a:lstStyle>
            <a:p>
              <a:pPr marL="857250" lvl="0" indent="-857250">
                <a:buFont typeface="Wingdings" panose="05000000000000000000" pitchFamily="2" charset="2"/>
                <a:buChar char="Ø"/>
                <a:defRPr sz="1800">
                  <a:solidFill>
                    <a:srgbClr val="000000"/>
                  </a:solidFill>
                </a:defRPr>
              </a:pPr>
              <a:r>
                <a:rPr lang="pt-BR" sz="6000" dirty="0" smtClean="0">
                  <a:solidFill>
                    <a:srgbClr val="852A81"/>
                  </a:solidFill>
                </a:rPr>
                <a:t>2</a:t>
              </a:r>
              <a:endParaRPr sz="10000" dirty="0">
                <a:solidFill>
                  <a:srgbClr val="852A81"/>
                </a:solidFill>
              </a:endParaRPr>
            </a:p>
          </p:txBody>
        </p:sp>
      </p:grpSp>
      <p:grpSp>
        <p:nvGrpSpPr>
          <p:cNvPr id="22" name="Group 78"/>
          <p:cNvGrpSpPr/>
          <p:nvPr/>
        </p:nvGrpSpPr>
        <p:grpSpPr>
          <a:xfrm>
            <a:off x="9428935" y="5833246"/>
            <a:ext cx="11257718" cy="923330"/>
            <a:chOff x="0" y="516235"/>
            <a:chExt cx="11257716" cy="923330"/>
          </a:xfrm>
        </p:grpSpPr>
        <p:sp>
          <p:nvSpPr>
            <p:cNvPr id="23" name="Shape 76"/>
            <p:cNvSpPr/>
            <p:nvPr/>
          </p:nvSpPr>
          <p:spPr>
            <a:xfrm>
              <a:off x="1934455" y="678079"/>
              <a:ext cx="9323261" cy="6001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 defTabSz="457200">
                <a:defRPr sz="3900">
                  <a:latin typeface="DIN Medium"/>
                  <a:ea typeface="DIN Medium"/>
                  <a:cs typeface="DIN Medium"/>
                  <a:sym typeface="DIN Medium"/>
                </a:defRPr>
              </a:lvl1pPr>
            </a:lstStyle>
            <a:p>
              <a:r>
                <a:rPr lang="pt-BR" dirty="0" smtClean="0">
                  <a:latin typeface="Calibri"/>
                  <a:cs typeface="Calibri"/>
                </a:rPr>
                <a:t>DADOS DO SETOR</a:t>
              </a:r>
              <a:endParaRPr lang="pt-BR" dirty="0">
                <a:latin typeface="Calibri"/>
                <a:cs typeface="Calibri"/>
              </a:endParaRPr>
            </a:p>
          </p:txBody>
        </p:sp>
        <p:sp>
          <p:nvSpPr>
            <p:cNvPr id="24" name="Shape 77"/>
            <p:cNvSpPr/>
            <p:nvPr/>
          </p:nvSpPr>
          <p:spPr>
            <a:xfrm>
              <a:off x="0" y="516235"/>
              <a:ext cx="1293624" cy="923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l" defTabSz="457200">
                <a:defRPr sz="12000">
                  <a:solidFill>
                    <a:srgbClr val="852A81"/>
                  </a:solidFill>
                  <a:latin typeface="DIN-BlackItalic"/>
                  <a:ea typeface="DIN-BlackItalic"/>
                  <a:cs typeface="DIN-BlackItalic"/>
                  <a:sym typeface="DIN-BlackItalic"/>
                </a:defRPr>
              </a:lvl1pPr>
            </a:lstStyle>
            <a:p>
              <a:pPr marL="857250" lvl="0" indent="-857250">
                <a:buFont typeface="Wingdings" panose="05000000000000000000" pitchFamily="2" charset="2"/>
                <a:buChar char="Ø"/>
                <a:defRPr sz="1800">
                  <a:solidFill>
                    <a:srgbClr val="000000"/>
                  </a:solidFill>
                </a:defRPr>
              </a:pPr>
              <a:r>
                <a:rPr lang="pt-BR" sz="6000" dirty="0" smtClean="0">
                  <a:solidFill>
                    <a:srgbClr val="852A81"/>
                  </a:solidFill>
                </a:rPr>
                <a:t>3</a:t>
              </a:r>
              <a:endParaRPr sz="6000" dirty="0">
                <a:solidFill>
                  <a:srgbClr val="852A81"/>
                </a:solidFill>
              </a:endParaRPr>
            </a:p>
          </p:txBody>
        </p:sp>
      </p:grpSp>
      <p:grpSp>
        <p:nvGrpSpPr>
          <p:cNvPr id="25" name="Group 78"/>
          <p:cNvGrpSpPr/>
          <p:nvPr/>
        </p:nvGrpSpPr>
        <p:grpSpPr>
          <a:xfrm>
            <a:off x="9511006" y="7606596"/>
            <a:ext cx="14517907" cy="923330"/>
            <a:chOff x="0" y="516235"/>
            <a:chExt cx="11780449" cy="923329"/>
          </a:xfrm>
        </p:grpSpPr>
        <p:sp>
          <p:nvSpPr>
            <p:cNvPr id="26" name="Shape 76"/>
            <p:cNvSpPr/>
            <p:nvPr/>
          </p:nvSpPr>
          <p:spPr>
            <a:xfrm>
              <a:off x="1614469" y="707575"/>
              <a:ext cx="10165980" cy="6001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 defTabSz="457200">
                <a:defRPr sz="3900">
                  <a:latin typeface="DIN Medium"/>
                  <a:ea typeface="DIN Medium"/>
                  <a:cs typeface="DIN Medium"/>
                  <a:sym typeface="DIN Medium"/>
                </a:defRPr>
              </a:lvl1pPr>
            </a:lstStyle>
            <a:p>
              <a:r>
                <a:rPr lang="pt-BR" dirty="0" smtClean="0">
                  <a:latin typeface="Calibri"/>
                  <a:cs typeface="Calibri"/>
                </a:rPr>
                <a:t>INFORMAÇÃO AO CONSUMIDOR</a:t>
              </a:r>
              <a:endParaRPr lang="pt-BR" dirty="0">
                <a:latin typeface="Calibri"/>
                <a:cs typeface="Calibri"/>
              </a:endParaRPr>
            </a:p>
          </p:txBody>
        </p:sp>
        <p:sp>
          <p:nvSpPr>
            <p:cNvPr id="27" name="Shape 77"/>
            <p:cNvSpPr/>
            <p:nvPr/>
          </p:nvSpPr>
          <p:spPr>
            <a:xfrm>
              <a:off x="0" y="516235"/>
              <a:ext cx="1293624" cy="923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l" defTabSz="457200">
                <a:defRPr sz="12000">
                  <a:solidFill>
                    <a:srgbClr val="852A81"/>
                  </a:solidFill>
                  <a:latin typeface="DIN-BlackItalic"/>
                  <a:ea typeface="DIN-BlackItalic"/>
                  <a:cs typeface="DIN-BlackItalic"/>
                  <a:sym typeface="DIN-BlackItalic"/>
                </a:defRPr>
              </a:lvl1pPr>
            </a:lstStyle>
            <a:p>
              <a:pPr marL="857250" lvl="0" indent="-857250">
                <a:buFont typeface="Wingdings" panose="05000000000000000000" pitchFamily="2" charset="2"/>
                <a:buChar char="Ø"/>
                <a:defRPr sz="1800">
                  <a:solidFill>
                    <a:srgbClr val="000000"/>
                  </a:solidFill>
                </a:defRPr>
              </a:pPr>
              <a:r>
                <a:rPr lang="pt-BR" sz="6000" dirty="0" smtClean="0">
                  <a:solidFill>
                    <a:srgbClr val="852A81"/>
                  </a:solidFill>
                </a:rPr>
                <a:t>4</a:t>
              </a:r>
              <a:endParaRPr sz="6000" dirty="0">
                <a:solidFill>
                  <a:srgbClr val="852A81"/>
                </a:solidFill>
              </a:endParaRPr>
            </a:p>
          </p:txBody>
        </p:sp>
      </p:grpSp>
      <p:grpSp>
        <p:nvGrpSpPr>
          <p:cNvPr id="28" name="Group 78"/>
          <p:cNvGrpSpPr/>
          <p:nvPr/>
        </p:nvGrpSpPr>
        <p:grpSpPr>
          <a:xfrm>
            <a:off x="9484644" y="9385870"/>
            <a:ext cx="14086087" cy="923330"/>
            <a:chOff x="-58994" y="516235"/>
            <a:chExt cx="12599560" cy="923329"/>
          </a:xfrm>
        </p:grpSpPr>
        <p:sp>
          <p:nvSpPr>
            <p:cNvPr id="29" name="Shape 76"/>
            <p:cNvSpPr/>
            <p:nvPr/>
          </p:nvSpPr>
          <p:spPr>
            <a:xfrm>
              <a:off x="1737666" y="678080"/>
              <a:ext cx="10802900" cy="6001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 defTabSz="457200">
                <a:defRPr sz="3900">
                  <a:latin typeface="DIN Medium"/>
                  <a:ea typeface="DIN Medium"/>
                  <a:cs typeface="DIN Medium"/>
                  <a:sym typeface="DIN Medium"/>
                </a:defRPr>
              </a:lvl1pPr>
            </a:lstStyle>
            <a:p>
              <a:r>
                <a:rPr lang="pt-BR" dirty="0" smtClean="0">
                  <a:latin typeface="Calibri"/>
                  <a:cs typeface="Calibri"/>
                </a:rPr>
                <a:t>POSIÇÃO DO SETOR – PL2902/15</a:t>
              </a:r>
              <a:endParaRPr lang="pt-BR" dirty="0">
                <a:latin typeface="Calibri"/>
                <a:cs typeface="Calibri"/>
              </a:endParaRPr>
            </a:p>
          </p:txBody>
        </p:sp>
        <p:sp>
          <p:nvSpPr>
            <p:cNvPr id="30" name="Shape 77"/>
            <p:cNvSpPr/>
            <p:nvPr/>
          </p:nvSpPr>
          <p:spPr>
            <a:xfrm>
              <a:off x="-58994" y="516235"/>
              <a:ext cx="1293624" cy="923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l" defTabSz="457200">
                <a:defRPr sz="12000">
                  <a:solidFill>
                    <a:srgbClr val="852A81"/>
                  </a:solidFill>
                  <a:latin typeface="DIN-BlackItalic"/>
                  <a:ea typeface="DIN-BlackItalic"/>
                  <a:cs typeface="DIN-BlackItalic"/>
                  <a:sym typeface="DIN-BlackItalic"/>
                </a:defRPr>
              </a:lvl1pPr>
            </a:lstStyle>
            <a:p>
              <a:pPr marL="857250" lvl="0" indent="-857250">
                <a:buFont typeface="Wingdings" panose="05000000000000000000" pitchFamily="2" charset="2"/>
                <a:buChar char="Ø"/>
                <a:defRPr sz="1800">
                  <a:solidFill>
                    <a:srgbClr val="000000"/>
                  </a:solidFill>
                </a:defRPr>
              </a:pPr>
              <a:r>
                <a:rPr lang="pt-BR" sz="6000" dirty="0" smtClean="0">
                  <a:solidFill>
                    <a:srgbClr val="852A81"/>
                  </a:solidFill>
                </a:rPr>
                <a:t>5</a:t>
              </a:r>
              <a:endParaRPr sz="6000" dirty="0">
                <a:solidFill>
                  <a:srgbClr val="852A8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79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295012" y="743857"/>
            <a:ext cx="810491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 flipV="1">
            <a:off x="8979392" y="743857"/>
            <a:ext cx="14591340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3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95640" y="63"/>
            <a:ext cx="12877674" cy="13715874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9142888" y="2542215"/>
            <a:ext cx="14591340" cy="4321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 defTabSz="457200">
              <a:lnSpc>
                <a:spcPct val="110000"/>
              </a:lnSpc>
              <a:defRPr sz="1800"/>
            </a:pPr>
            <a:r>
              <a:rPr lang="pt-BR" sz="5000" dirty="0">
                <a:solidFill>
                  <a:srgbClr val="FFFFFF"/>
                </a:solidFill>
                <a:latin typeface="Calibri"/>
                <a:ea typeface="DIN-BlackItalic"/>
                <a:cs typeface="Calibri"/>
                <a:sym typeface="DIN-BlackItalic"/>
              </a:rPr>
              <a:t>Representar o setor de produtos esportivos no Brasil, contribuir para a competitividade do setor, fomentar inovação e tecnologia de ponta, promover melhores práticas e tornar acessível produtos de alta qualidade para todos.</a:t>
            </a:r>
          </a:p>
        </p:txBody>
      </p:sp>
      <p:sp>
        <p:nvSpPr>
          <p:cNvPr id="10" name="Shape 138"/>
          <p:cNvSpPr/>
          <p:nvPr/>
        </p:nvSpPr>
        <p:spPr>
          <a:xfrm>
            <a:off x="9142888" y="9754353"/>
            <a:ext cx="10957715" cy="833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 defTabSz="457200">
              <a:lnSpc>
                <a:spcPct val="110000"/>
              </a:lnSpc>
              <a:defRPr sz="1800"/>
            </a:pPr>
            <a:r>
              <a:rPr lang="pt-BR" sz="5000" cap="all" dirty="0" smtClean="0">
                <a:solidFill>
                  <a:srgbClr val="FFFFFF"/>
                </a:solidFill>
                <a:latin typeface="Calibri"/>
                <a:cs typeface="Calibri"/>
                <a:sym typeface="DIN Light"/>
              </a:rPr>
              <a:t>Individualizar o setor de Esportivos</a:t>
            </a:r>
            <a:endParaRPr sz="5000" cap="all" dirty="0">
              <a:solidFill>
                <a:srgbClr val="FFFFFF"/>
              </a:solidFill>
              <a:latin typeface="Calibri"/>
              <a:ea typeface="DIN Light"/>
              <a:cs typeface="Calibri"/>
              <a:sym typeface="DIN Light"/>
            </a:endParaRPr>
          </a:p>
        </p:txBody>
      </p:sp>
      <p:sp>
        <p:nvSpPr>
          <p:cNvPr id="12" name="Shape 138"/>
          <p:cNvSpPr/>
          <p:nvPr/>
        </p:nvSpPr>
        <p:spPr>
          <a:xfrm>
            <a:off x="9358084" y="11486308"/>
            <a:ext cx="7473688" cy="833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 defTabSz="457200">
              <a:lnSpc>
                <a:spcPct val="110000"/>
              </a:lnSpc>
              <a:defRPr sz="1800"/>
            </a:pPr>
            <a:r>
              <a:rPr lang="pt-BR" sz="5000" cap="all" dirty="0" smtClean="0">
                <a:solidFill>
                  <a:srgbClr val="FFFFFF"/>
                </a:solidFill>
                <a:latin typeface="Calibri"/>
                <a:cs typeface="Calibri"/>
                <a:sym typeface="DIN Light"/>
              </a:rPr>
              <a:t>Agenda setorial POSITIVA</a:t>
            </a:r>
            <a:endParaRPr sz="5000" cap="all" dirty="0">
              <a:solidFill>
                <a:srgbClr val="FFFFFF"/>
              </a:solidFill>
              <a:latin typeface="Calibri"/>
              <a:ea typeface="DIN Light"/>
              <a:cs typeface="Calibri"/>
              <a:sym typeface="DIN Light"/>
            </a:endParaRPr>
          </a:p>
        </p:txBody>
      </p:sp>
      <p:sp>
        <p:nvSpPr>
          <p:cNvPr id="13" name="Shape 85"/>
          <p:cNvSpPr>
            <a:spLocks noGrp="1"/>
          </p:cNvSpPr>
          <p:nvPr>
            <p:ph type="title"/>
          </p:nvPr>
        </p:nvSpPr>
        <p:spPr bwMode="auto">
          <a:xfrm>
            <a:off x="3370159" y="2727833"/>
            <a:ext cx="5211763" cy="2413000"/>
          </a:xfrm>
        </p:spPr>
        <p:txBody>
          <a:bodyPr vert="horz" wrap="square" lIns="50800" tIns="50800" rIns="50800" bIns="50800" numCol="1" anchorCtr="0" compatLnSpc="1">
            <a:prstTxWarp prst="textNoShape">
              <a:avLst/>
            </a:prstTxWarp>
          </a:bodyPr>
          <a:lstStyle/>
          <a:p>
            <a:pPr defTabSz="825500" eaLnBrk="1" hangingPunct="1">
              <a:lnSpc>
                <a:spcPct val="70000"/>
              </a:lnSpc>
            </a:pPr>
            <a:r>
              <a:rPr lang="pt-BR" altLang="pt-BR" sz="12000" dirty="0" smtClean="0">
                <a:solidFill>
                  <a:schemeClr val="bg1"/>
                </a:solidFill>
                <a:effectLst/>
                <a:latin typeface="Calibri"/>
                <a:cs typeface="Calibri"/>
                <a:sym typeface="DIN-BlackItalic" pitchFamily="50" charset="0"/>
              </a:rPr>
              <a:t>Missão</a:t>
            </a:r>
          </a:p>
        </p:txBody>
      </p:sp>
      <p:sp>
        <p:nvSpPr>
          <p:cNvPr id="14" name="Shape 95"/>
          <p:cNvSpPr>
            <a:spLocks noChangeArrowheads="1"/>
          </p:cNvSpPr>
          <p:nvPr/>
        </p:nvSpPr>
        <p:spPr bwMode="auto">
          <a:xfrm>
            <a:off x="4868080" y="7651535"/>
            <a:ext cx="9895858" cy="156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tIns="91439" bIns="91439">
            <a:spAutoFit/>
          </a:bodyPr>
          <a:lstStyle>
            <a:lvl1pPr defTabSz="825500" eaLnBrk="0" hangingPunct="0">
              <a:lnSpc>
                <a:spcPct val="76000"/>
              </a:lnSpc>
              <a:defRPr sz="360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  <a:sym typeface="Lucida Sans Unicode" pitchFamily="34" charset="0"/>
              </a:defRPr>
            </a:lvl1pPr>
            <a:lvl2pPr marL="742950" indent="-285750" defTabSz="825500" eaLnBrk="0" hangingPunct="0">
              <a:lnSpc>
                <a:spcPct val="76000"/>
              </a:lnSpc>
              <a:defRPr sz="360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  <a:sym typeface="Lucida Sans Unicode" pitchFamily="34" charset="0"/>
              </a:defRPr>
            </a:lvl2pPr>
            <a:lvl3pPr marL="1143000" indent="-228600" defTabSz="825500" eaLnBrk="0" hangingPunct="0">
              <a:lnSpc>
                <a:spcPct val="76000"/>
              </a:lnSpc>
              <a:defRPr sz="360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  <a:sym typeface="Lucida Sans Unicode" pitchFamily="34" charset="0"/>
              </a:defRPr>
            </a:lvl3pPr>
            <a:lvl4pPr marL="1600200" indent="-228600" defTabSz="825500" eaLnBrk="0" hangingPunct="0">
              <a:lnSpc>
                <a:spcPct val="76000"/>
              </a:lnSpc>
              <a:defRPr sz="360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  <a:sym typeface="Lucida Sans Unicode" pitchFamily="34" charset="0"/>
              </a:defRPr>
            </a:lvl4pPr>
            <a:lvl5pPr marL="2057400" indent="-228600" defTabSz="825500" eaLnBrk="0" hangingPunct="0">
              <a:lnSpc>
                <a:spcPct val="76000"/>
              </a:lnSpc>
              <a:defRPr sz="360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  <a:sym typeface="Lucida Sans Unicode" pitchFamily="34" charset="0"/>
              </a:defRPr>
            </a:lvl5pPr>
            <a:lvl6pPr marL="2514600" indent="-228600" defTabSz="825500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  <a:sym typeface="Lucida Sans Unicode" pitchFamily="34" charset="0"/>
              </a:defRPr>
            </a:lvl6pPr>
            <a:lvl7pPr marL="2971800" indent="-228600" defTabSz="825500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  <a:sym typeface="Lucida Sans Unicode" pitchFamily="34" charset="0"/>
              </a:defRPr>
            </a:lvl7pPr>
            <a:lvl8pPr marL="3429000" indent="-228600" defTabSz="825500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  <a:sym typeface="Lucida Sans Unicode" pitchFamily="34" charset="0"/>
              </a:defRPr>
            </a:lvl8pPr>
            <a:lvl9pPr marL="3886200" indent="-228600" defTabSz="825500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  <a:sym typeface="Lucida Sans Unicode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pt-BR" altLang="pt-BR" sz="12000" dirty="0" smtClean="0">
                <a:solidFill>
                  <a:srgbClr val="FFFFFF"/>
                </a:solidFill>
                <a:latin typeface="Calibri"/>
                <a:cs typeface="Calibri"/>
                <a:sym typeface="DIN-BlackItalic" pitchFamily="50" charset="0"/>
              </a:rPr>
              <a:t>Nossa Proposta</a:t>
            </a:r>
            <a:endParaRPr lang="pt-BR" altLang="pt-BR" sz="12000" dirty="0">
              <a:solidFill>
                <a:srgbClr val="FFFFFF"/>
              </a:solidFill>
              <a:latin typeface="Calibri"/>
              <a:cs typeface="Calibri"/>
              <a:sym typeface="DIN-BlackItalic" pitchFamily="50" charset="0"/>
            </a:endParaRPr>
          </a:p>
        </p:txBody>
      </p:sp>
      <p:sp>
        <p:nvSpPr>
          <p:cNvPr id="16" name="Shape 126"/>
          <p:cNvSpPr/>
          <p:nvPr/>
        </p:nvSpPr>
        <p:spPr>
          <a:xfrm>
            <a:off x="7522807" y="9553398"/>
            <a:ext cx="811981" cy="146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marL="514350" indent="-196850" algn="l" defTabSz="457200">
              <a:defRPr sz="12300" cap="all">
                <a:solidFill>
                  <a:srgbClr val="006D22"/>
                </a:solidFill>
                <a:latin typeface="DIN Light"/>
                <a:ea typeface="DIN Light"/>
                <a:cs typeface="DIN Light"/>
                <a:sym typeface="DIN Light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9500" cap="all" dirty="0">
                <a:solidFill>
                  <a:srgbClr val="006D22"/>
                </a:solidFill>
              </a:rPr>
              <a:t>✔</a:t>
            </a:r>
          </a:p>
        </p:txBody>
      </p:sp>
      <p:sp>
        <p:nvSpPr>
          <p:cNvPr id="17" name="Shape 126"/>
          <p:cNvSpPr/>
          <p:nvPr/>
        </p:nvSpPr>
        <p:spPr>
          <a:xfrm>
            <a:off x="7675207" y="11120137"/>
            <a:ext cx="811981" cy="146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marL="514350" indent="-196850" algn="l" defTabSz="457200">
              <a:defRPr sz="12300" cap="all">
                <a:solidFill>
                  <a:srgbClr val="006D22"/>
                </a:solidFill>
                <a:latin typeface="DIN Light"/>
                <a:ea typeface="DIN Light"/>
                <a:cs typeface="DIN Light"/>
                <a:sym typeface="DIN Light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9500" cap="all" dirty="0">
                <a:solidFill>
                  <a:srgbClr val="006D22"/>
                </a:solidFill>
              </a:rPr>
              <a:t>✔</a:t>
            </a:r>
          </a:p>
        </p:txBody>
      </p:sp>
      <p:sp>
        <p:nvSpPr>
          <p:cNvPr id="15" name="Shape 85"/>
          <p:cNvSpPr txBox="1">
            <a:spLocks/>
          </p:cNvSpPr>
          <p:nvPr/>
        </p:nvSpPr>
        <p:spPr bwMode="auto">
          <a:xfrm>
            <a:off x="1270271" y="685562"/>
            <a:ext cx="5211763" cy="241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ctr" defTabSz="825500">
              <a:defRPr sz="11600">
                <a:latin typeface="Gill Sans"/>
                <a:ea typeface="Gill Sans"/>
                <a:cs typeface="Gill Sans"/>
                <a:sym typeface="Gill Sans"/>
              </a:defRPr>
            </a:lvl1pPr>
            <a:lvl2pPr algn="ctr" defTabSz="825500">
              <a:defRPr sz="11600">
                <a:latin typeface="Gill Sans"/>
                <a:ea typeface="Gill Sans"/>
                <a:cs typeface="Gill Sans"/>
                <a:sym typeface="Gill Sans"/>
              </a:defRPr>
            </a:lvl2pPr>
            <a:lvl3pPr algn="ctr" defTabSz="825500">
              <a:defRPr sz="11600">
                <a:latin typeface="Gill Sans"/>
                <a:ea typeface="Gill Sans"/>
                <a:cs typeface="Gill Sans"/>
                <a:sym typeface="Gill Sans"/>
              </a:defRPr>
            </a:lvl3pPr>
            <a:lvl4pPr algn="ctr" defTabSz="825500">
              <a:defRPr sz="11600">
                <a:latin typeface="Gill Sans"/>
                <a:ea typeface="Gill Sans"/>
                <a:cs typeface="Gill Sans"/>
                <a:sym typeface="Gill Sans"/>
              </a:defRPr>
            </a:lvl4pPr>
            <a:lvl5pPr algn="ctr" defTabSz="825500">
              <a:defRPr sz="11600">
                <a:latin typeface="Gill Sans"/>
                <a:ea typeface="Gill Sans"/>
                <a:cs typeface="Gill Sans"/>
                <a:sym typeface="Gill Sans"/>
              </a:defRPr>
            </a:lvl5pPr>
            <a:lvl6pPr algn="ctr" defTabSz="825500">
              <a:defRPr sz="11600">
                <a:latin typeface="Gill Sans"/>
                <a:ea typeface="Gill Sans"/>
                <a:cs typeface="Gill Sans"/>
                <a:sym typeface="Gill Sans"/>
              </a:defRPr>
            </a:lvl6pPr>
            <a:lvl7pPr algn="ctr" defTabSz="825500">
              <a:defRPr sz="11600">
                <a:latin typeface="Gill Sans"/>
                <a:ea typeface="Gill Sans"/>
                <a:cs typeface="Gill Sans"/>
                <a:sym typeface="Gill Sans"/>
              </a:defRPr>
            </a:lvl7pPr>
            <a:lvl8pPr algn="ctr" defTabSz="825500">
              <a:defRPr sz="11600">
                <a:latin typeface="Gill Sans"/>
                <a:ea typeface="Gill Sans"/>
                <a:cs typeface="Gill Sans"/>
                <a:sym typeface="Gill Sans"/>
              </a:defRPr>
            </a:lvl8pPr>
            <a:lvl9pPr algn="ctr" defTabSz="825500">
              <a:defRPr sz="116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>
              <a:lnSpc>
                <a:spcPct val="70000"/>
              </a:lnSpc>
            </a:pPr>
            <a:r>
              <a:rPr lang="pt-BR" altLang="pt-BR" sz="12000" dirty="0" smtClean="0">
                <a:solidFill>
                  <a:schemeClr val="bg1"/>
                </a:solidFill>
                <a:latin typeface="Calibri"/>
                <a:cs typeface="Calibri"/>
                <a:sym typeface="DIN-BlackItalic" pitchFamily="50" charset="0"/>
              </a:rPr>
              <a:t>ÁPICE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asted-image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0192" y="593294"/>
            <a:ext cx="12876213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4339" name="Shape 79"/>
          <p:cNvSpPr>
            <a:spLocks noGrp="1"/>
          </p:cNvSpPr>
          <p:nvPr>
            <p:ph type="title"/>
          </p:nvPr>
        </p:nvSpPr>
        <p:spPr bwMode="auto">
          <a:xfrm>
            <a:off x="295275" y="1079500"/>
            <a:ext cx="9229725" cy="1560924"/>
          </a:xfrm>
        </p:spPr>
        <p:txBody>
          <a:bodyPr vert="horz" wrap="square" lIns="50800" tIns="50800" rIns="50800" bIns="50800" numCol="1" anchorCtr="0" compatLnSpc="1">
            <a:prstTxWarp prst="textNoShape">
              <a:avLst/>
            </a:prstTxWarp>
          </a:bodyPr>
          <a:lstStyle/>
          <a:p>
            <a:pPr defTabSz="825500" eaLnBrk="1" hangingPunct="1">
              <a:lnSpc>
                <a:spcPct val="70000"/>
              </a:lnSpc>
            </a:pPr>
            <a:r>
              <a:rPr lang="pt-BR" altLang="pt-BR" sz="110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/>
                <a:cs typeface="Calibri"/>
                <a:sym typeface="DIN-BlackItalic" pitchFamily="50" charset="0"/>
              </a:rPr>
              <a:t>Associados</a:t>
            </a:r>
          </a:p>
        </p:txBody>
      </p:sp>
      <p:sp>
        <p:nvSpPr>
          <p:cNvPr id="14340" name="Shape 80"/>
          <p:cNvSpPr>
            <a:spLocks noChangeShapeType="1"/>
          </p:cNvSpPr>
          <p:nvPr/>
        </p:nvSpPr>
        <p:spPr bwMode="auto">
          <a:xfrm>
            <a:off x="295275" y="744538"/>
            <a:ext cx="8104188" cy="0"/>
          </a:xfrm>
          <a:prstGeom prst="line">
            <a:avLst/>
          </a:prstGeom>
          <a:noFill/>
          <a:ln w="25400">
            <a:solidFill>
              <a:srgbClr val="0000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pt-BR"/>
          </a:p>
        </p:txBody>
      </p:sp>
      <p:sp>
        <p:nvSpPr>
          <p:cNvPr id="14341" name="Shape 81"/>
          <p:cNvSpPr>
            <a:spLocks noChangeShapeType="1"/>
          </p:cNvSpPr>
          <p:nvPr/>
        </p:nvSpPr>
        <p:spPr bwMode="auto">
          <a:xfrm flipV="1">
            <a:off x="8978900" y="744538"/>
            <a:ext cx="14592300" cy="0"/>
          </a:xfrm>
          <a:prstGeom prst="line">
            <a:avLst/>
          </a:prstGeom>
          <a:noFill/>
          <a:ln w="25400">
            <a:solidFill>
              <a:srgbClr val="0000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pt-BR"/>
          </a:p>
        </p:txBody>
      </p:sp>
      <p:pic>
        <p:nvPicPr>
          <p:cNvPr id="14342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8946" y="11126579"/>
            <a:ext cx="2485245" cy="186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3401" y="1933576"/>
            <a:ext cx="2819400" cy="142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200" y="2239674"/>
            <a:ext cx="3394075" cy="11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400" y="1899622"/>
            <a:ext cx="2387600" cy="158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469" y="5831923"/>
            <a:ext cx="2811462" cy="132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Imagem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3401" y="5415256"/>
            <a:ext cx="3055938" cy="203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Imagem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3733" y="5415256"/>
            <a:ext cx="2876542" cy="153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Imagem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599" y="8953152"/>
            <a:ext cx="3971131" cy="55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Imagem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3963" y="8452413"/>
            <a:ext cx="3775076" cy="156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654" y="11015265"/>
            <a:ext cx="1359693" cy="135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aptura de Tela 2016-07-28 às 21.21.26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63" y="5023795"/>
            <a:ext cx="3565116" cy="2132656"/>
          </a:xfrm>
          <a:prstGeom prst="rect">
            <a:avLst/>
          </a:prstGeom>
        </p:spPr>
      </p:pic>
      <p:pic>
        <p:nvPicPr>
          <p:cNvPr id="3" name="Picture 2" descr="Captura de Tela 2016-07-28 às 21.21.58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23" y="8357846"/>
            <a:ext cx="3627046" cy="152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7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79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295012" y="743857"/>
            <a:ext cx="810491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2" name="Shape 132"/>
          <p:cNvSpPr/>
          <p:nvPr/>
        </p:nvSpPr>
        <p:spPr>
          <a:xfrm flipV="1">
            <a:off x="8979392" y="743857"/>
            <a:ext cx="14591340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3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95640" y="63"/>
            <a:ext cx="12877674" cy="1371587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tângulo 4"/>
          <p:cNvSpPr/>
          <p:nvPr/>
        </p:nvSpPr>
        <p:spPr>
          <a:xfrm>
            <a:off x="831303" y="950336"/>
            <a:ext cx="2306108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Caracterização da cadeia produtiva de produtos esportivos</a:t>
            </a:r>
            <a:endParaRPr kumimoji="0" lang="pt-BR" sz="61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026" name="ADFDAF1C-5A2D-4032-A7C1-E658D7D2C635" descr="772B1FEF-6909-4D1A-8636-01A7DC5899D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3" y="3532136"/>
            <a:ext cx="22865260" cy="87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05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C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/>
        </p:nvSpPr>
        <p:spPr>
          <a:xfrm>
            <a:off x="7929697" y="7997212"/>
            <a:ext cx="8528985" cy="2725975"/>
          </a:xfrm>
          <a:prstGeom prst="rect">
            <a:avLst/>
          </a:prstGeom>
          <a:solidFill>
            <a:srgbClr val="F4793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 rt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6650825" y="2903538"/>
            <a:ext cx="7014093" cy="3716411"/>
          </a:xfrm>
          <a:prstGeom prst="rect">
            <a:avLst/>
          </a:prstGeom>
          <a:solidFill>
            <a:srgbClr val="F4793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 rt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7344254" y="2489497"/>
            <a:ext cx="5323919" cy="2591994"/>
          </a:xfrm>
          <a:prstGeom prst="rect">
            <a:avLst/>
          </a:prstGeom>
          <a:solidFill>
            <a:srgbClr val="F4793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 rt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630" name="Shape 239"/>
          <p:cNvSpPr>
            <a:spLocks noGrp="1"/>
          </p:cNvSpPr>
          <p:nvPr>
            <p:ph type="title"/>
          </p:nvPr>
        </p:nvSpPr>
        <p:spPr bwMode="auto">
          <a:xfrm>
            <a:off x="1281113" y="1147763"/>
            <a:ext cx="6240462" cy="1755775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defTabSz="825500" eaLnBrk="1" hangingPunct="1">
              <a:lnSpc>
                <a:spcPct val="70000"/>
              </a:lnSpc>
            </a:pPr>
            <a:r>
              <a:rPr lang="pt-BR" altLang="pt-BR" sz="8700" dirty="0" smtClean="0">
                <a:solidFill>
                  <a:srgbClr val="FFFFFF"/>
                </a:solidFill>
                <a:effectLst/>
                <a:latin typeface="Calibri"/>
                <a:cs typeface="Calibri"/>
                <a:sym typeface="DIN-BlackItalic" pitchFamily="50" charset="0"/>
              </a:rPr>
              <a:t>Dados do Setor - 2015</a:t>
            </a:r>
          </a:p>
        </p:txBody>
      </p:sp>
      <p:sp>
        <p:nvSpPr>
          <p:cNvPr id="26632" name="Shape 241"/>
          <p:cNvSpPr>
            <a:spLocks noChangeShapeType="1"/>
          </p:cNvSpPr>
          <p:nvPr/>
        </p:nvSpPr>
        <p:spPr bwMode="auto">
          <a:xfrm>
            <a:off x="349250" y="744538"/>
            <a:ext cx="8104188" cy="0"/>
          </a:xfrm>
          <a:prstGeom prst="line">
            <a:avLst/>
          </a:prstGeom>
          <a:noFill/>
          <a:ln w="25400">
            <a:solidFill>
              <a:srgbClr val="0000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pPr algn="l" defTabSz="447675" rtl="0" fontAlgn="base">
              <a:spcBef>
                <a:spcPct val="0"/>
              </a:spcBef>
              <a:spcAft>
                <a:spcPct val="0"/>
              </a:spcAft>
            </a:pPr>
            <a:endParaRPr lang="pt-BR" sz="3600" kern="1200">
              <a:solidFill>
                <a:srgbClr val="000000"/>
              </a:solidFill>
              <a:latin typeface="Lucida Sans Unicode" pitchFamily="34" charset="0"/>
              <a:ea typeface="Helvetica Neue"/>
              <a:cs typeface="Lucida Sans Unicode" pitchFamily="34" charset="0"/>
              <a:sym typeface="Lucida Sans Unicode" pitchFamily="34" charset="0"/>
            </a:endParaRPr>
          </a:p>
        </p:txBody>
      </p:sp>
      <p:sp>
        <p:nvSpPr>
          <p:cNvPr id="26633" name="Shape 242"/>
          <p:cNvSpPr>
            <a:spLocks noChangeShapeType="1"/>
          </p:cNvSpPr>
          <p:nvPr/>
        </p:nvSpPr>
        <p:spPr bwMode="auto">
          <a:xfrm flipV="1">
            <a:off x="9032875" y="744538"/>
            <a:ext cx="14592300" cy="0"/>
          </a:xfrm>
          <a:prstGeom prst="line">
            <a:avLst/>
          </a:prstGeom>
          <a:noFill/>
          <a:ln w="25400">
            <a:solidFill>
              <a:srgbClr val="0000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pPr algn="l" defTabSz="447675" rtl="0" fontAlgn="base">
              <a:spcBef>
                <a:spcPct val="0"/>
              </a:spcBef>
              <a:spcAft>
                <a:spcPct val="0"/>
              </a:spcAft>
            </a:pPr>
            <a:endParaRPr lang="pt-BR" sz="3600" kern="1200">
              <a:solidFill>
                <a:srgbClr val="000000"/>
              </a:solidFill>
              <a:latin typeface="Lucida Sans Unicode" pitchFamily="34" charset="0"/>
              <a:ea typeface="Helvetica Neue"/>
              <a:cs typeface="Lucida Sans Unicode" pitchFamily="34" charset="0"/>
              <a:sym typeface="Lucida Sans Unicode" pitchFamily="34" charset="0"/>
            </a:endParaRPr>
          </a:p>
        </p:txBody>
      </p:sp>
      <p:pic>
        <p:nvPicPr>
          <p:cNvPr id="26634" name="pasted-image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6463" y="3354062"/>
            <a:ext cx="12877801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47" name="Shape 247"/>
          <p:cNvSpPr/>
          <p:nvPr/>
        </p:nvSpPr>
        <p:spPr>
          <a:xfrm>
            <a:off x="8800225" y="2611366"/>
            <a:ext cx="2482095" cy="1107994"/>
          </a:xfrm>
          <a:prstGeom prst="rect">
            <a:avLst/>
          </a:prstGeom>
          <a:ln w="25400">
            <a:miter lim="400000"/>
          </a:ln>
          <a:extLst/>
        </p:spPr>
        <p:txBody>
          <a:bodyPr wrap="none" tIns="91439" bIns="91439">
            <a:spAutoFit/>
          </a:bodyPr>
          <a:lstStyle>
            <a:lvl1pPr defTabSz="457200">
              <a:lnSpc>
                <a:spcPct val="100000"/>
              </a:lnSpc>
              <a:defRPr sz="11000" cap="all">
                <a:solidFill>
                  <a:srgbClr val="FFFFFF"/>
                </a:solidFill>
                <a:latin typeface="DIN-BlackItalic"/>
                <a:ea typeface="DIN-BlackItalic"/>
                <a:cs typeface="DIN-BlackItalic"/>
                <a:sym typeface="DIN-BlackItalic"/>
              </a:defRPr>
            </a:lvl1pPr>
          </a:lstStyle>
          <a:p>
            <a:pPr algn="l" rtl="0">
              <a:defRPr sz="1800" cap="none">
                <a:solidFill>
                  <a:srgbClr val="000000"/>
                </a:solidFill>
              </a:defRPr>
            </a:pPr>
            <a:r>
              <a:rPr lang="pt-BR" sz="6000" cap="none" dirty="0" smtClean="0">
                <a:latin typeface="Calibri"/>
                <a:cs typeface="Calibri"/>
              </a:rPr>
              <a:t>Vendas</a:t>
            </a:r>
            <a:endParaRPr sz="6000" cap="none" dirty="0">
              <a:latin typeface="Calibri"/>
              <a:cs typeface="Calibri"/>
            </a:endParaRPr>
          </a:p>
        </p:txBody>
      </p:sp>
      <p:sp>
        <p:nvSpPr>
          <p:cNvPr id="25" name="Shape 246"/>
          <p:cNvSpPr/>
          <p:nvPr/>
        </p:nvSpPr>
        <p:spPr>
          <a:xfrm>
            <a:off x="6725868" y="3696569"/>
            <a:ext cx="6600612" cy="923330"/>
          </a:xfrm>
          <a:prstGeom prst="rect">
            <a:avLst/>
          </a:prstGeom>
          <a:ln w="25400">
            <a:miter lim="400000"/>
          </a:ln>
          <a:extLst/>
        </p:spPr>
        <p:txBody>
          <a:bodyPr wrap="square" lIns="0" tIns="0" rIns="0" bIns="0">
            <a:spAutoFit/>
          </a:bodyPr>
          <a:lstStyle>
            <a:lvl1pPr defTabSz="457200">
              <a:lnSpc>
                <a:spcPct val="100000"/>
              </a:lnSpc>
              <a:defRPr sz="4100" cap="all">
                <a:solidFill>
                  <a:srgbClr val="FFFFFF"/>
                </a:solidFill>
                <a:latin typeface="DIN-BlackItalic"/>
                <a:ea typeface="DIN-BlackItalic"/>
                <a:cs typeface="DIN-BlackItalic"/>
                <a:sym typeface="DIN-BlackItalic"/>
              </a:defRPr>
            </a:lvl1pPr>
          </a:lstStyle>
          <a:p>
            <a:pPr rtl="0">
              <a:defRPr sz="1800" cap="none">
                <a:solidFill>
                  <a:srgbClr val="000000"/>
                </a:solidFill>
              </a:defRPr>
            </a:pPr>
            <a:r>
              <a:rPr lang="pt-BR" sz="6000" cap="none" dirty="0" smtClean="0">
                <a:latin typeface="Calibri"/>
                <a:cs typeface="Calibri"/>
              </a:rPr>
              <a:t>R$5Bi</a:t>
            </a:r>
          </a:p>
        </p:txBody>
      </p:sp>
      <p:sp>
        <p:nvSpPr>
          <p:cNvPr id="23" name="Shape 246"/>
          <p:cNvSpPr/>
          <p:nvPr/>
        </p:nvSpPr>
        <p:spPr>
          <a:xfrm>
            <a:off x="8453484" y="8388828"/>
            <a:ext cx="7674188" cy="1000274"/>
          </a:xfrm>
          <a:prstGeom prst="rect">
            <a:avLst/>
          </a:prstGeom>
          <a:ln w="25400">
            <a:miter lim="400000"/>
          </a:ln>
          <a:extLst/>
        </p:spPr>
        <p:txBody>
          <a:bodyPr wrap="square" lIns="0" tIns="0" rIns="0" bIns="0">
            <a:spAutoFit/>
          </a:bodyPr>
          <a:lstStyle>
            <a:lvl1pPr defTabSz="457200">
              <a:lnSpc>
                <a:spcPct val="100000"/>
              </a:lnSpc>
              <a:defRPr sz="4100" cap="all">
                <a:solidFill>
                  <a:srgbClr val="FFFFFF"/>
                </a:solidFill>
                <a:latin typeface="DIN-BlackItalic"/>
                <a:ea typeface="DIN-BlackItalic"/>
                <a:cs typeface="DIN-BlackItalic"/>
                <a:sym typeface="DIN-BlackItalic"/>
              </a:defRPr>
            </a:lvl1pPr>
          </a:lstStyle>
          <a:p>
            <a:pPr rtl="0">
              <a:defRPr sz="1800" cap="none">
                <a:solidFill>
                  <a:srgbClr val="000000"/>
                </a:solidFill>
              </a:defRPr>
            </a:pPr>
            <a:r>
              <a:rPr lang="pt-BR" sz="6500" cap="none" dirty="0" smtClean="0">
                <a:latin typeface="Calibri"/>
                <a:cs typeface="Calibri"/>
              </a:rPr>
              <a:t>Remuneração Média</a:t>
            </a:r>
          </a:p>
        </p:txBody>
      </p:sp>
      <p:sp>
        <p:nvSpPr>
          <p:cNvPr id="24" name="Shape 246"/>
          <p:cNvSpPr/>
          <p:nvPr/>
        </p:nvSpPr>
        <p:spPr>
          <a:xfrm>
            <a:off x="8443054" y="9438887"/>
            <a:ext cx="7674188" cy="1000274"/>
          </a:xfrm>
          <a:prstGeom prst="rect">
            <a:avLst/>
          </a:prstGeom>
          <a:ln w="25400">
            <a:miter lim="400000"/>
          </a:ln>
          <a:extLst/>
        </p:spPr>
        <p:txBody>
          <a:bodyPr wrap="square" lIns="0" tIns="0" rIns="0" bIns="0">
            <a:spAutoFit/>
          </a:bodyPr>
          <a:lstStyle>
            <a:lvl1pPr defTabSz="457200">
              <a:lnSpc>
                <a:spcPct val="100000"/>
              </a:lnSpc>
              <a:defRPr sz="4100" cap="all">
                <a:solidFill>
                  <a:srgbClr val="FFFFFF"/>
                </a:solidFill>
                <a:latin typeface="DIN-BlackItalic"/>
                <a:ea typeface="DIN-BlackItalic"/>
                <a:cs typeface="DIN-BlackItalic"/>
                <a:sym typeface="DIN-BlackItalic"/>
              </a:defRPr>
            </a:lvl1pPr>
          </a:lstStyle>
          <a:p>
            <a:pPr rtl="0">
              <a:defRPr sz="1800" cap="none">
                <a:solidFill>
                  <a:srgbClr val="000000"/>
                </a:solidFill>
              </a:defRPr>
            </a:pPr>
            <a:r>
              <a:rPr lang="pt-BR" sz="6500" cap="none" dirty="0" smtClean="0">
                <a:latin typeface="Calibri"/>
                <a:cs typeface="Calibri"/>
              </a:rPr>
              <a:t>R$3600,00</a:t>
            </a:r>
          </a:p>
        </p:txBody>
      </p:sp>
      <p:sp>
        <p:nvSpPr>
          <p:cNvPr id="30" name="Shape 234"/>
          <p:cNvSpPr/>
          <p:nvPr/>
        </p:nvSpPr>
        <p:spPr>
          <a:xfrm>
            <a:off x="12908268" y="5502330"/>
            <a:ext cx="3538645" cy="2284985"/>
          </a:xfrm>
          <a:prstGeom prst="rect">
            <a:avLst/>
          </a:prstGeom>
          <a:solidFill>
            <a:srgbClr val="F4793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 rt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" name="Shape 246"/>
          <p:cNvSpPr/>
          <p:nvPr/>
        </p:nvSpPr>
        <p:spPr>
          <a:xfrm>
            <a:off x="17038435" y="4806116"/>
            <a:ext cx="6208533" cy="1477328"/>
          </a:xfrm>
          <a:prstGeom prst="rect">
            <a:avLst/>
          </a:prstGeom>
          <a:ln w="25400">
            <a:miter lim="400000"/>
          </a:ln>
          <a:extLst/>
        </p:spPr>
        <p:txBody>
          <a:bodyPr wrap="square" lIns="0" tIns="0" rIns="0" bIns="0">
            <a:spAutoFit/>
          </a:bodyPr>
          <a:lstStyle>
            <a:lvl1pPr defTabSz="457200">
              <a:lnSpc>
                <a:spcPct val="100000"/>
              </a:lnSpc>
              <a:defRPr sz="4100" cap="all">
                <a:solidFill>
                  <a:srgbClr val="FFFFFF"/>
                </a:solidFill>
                <a:latin typeface="DIN-BlackItalic"/>
                <a:ea typeface="DIN-BlackItalic"/>
                <a:cs typeface="DIN-BlackItalic"/>
                <a:sym typeface="DIN-BlackItalic"/>
              </a:defRPr>
            </a:lvl1pPr>
          </a:lstStyle>
          <a:p>
            <a:pPr rtl="0">
              <a:defRPr sz="1800" cap="none">
                <a:solidFill>
                  <a:srgbClr val="000000"/>
                </a:solidFill>
              </a:defRPr>
            </a:pPr>
            <a:r>
              <a:rPr lang="pt-BR" sz="4800" cap="none" dirty="0" smtClean="0">
                <a:latin typeface="Calibri"/>
                <a:cs typeface="Calibri"/>
              </a:rPr>
              <a:t>70 milhões de peças vendidas</a:t>
            </a:r>
          </a:p>
        </p:txBody>
      </p:sp>
      <p:sp>
        <p:nvSpPr>
          <p:cNvPr id="32" name="Shape 246"/>
          <p:cNvSpPr/>
          <p:nvPr/>
        </p:nvSpPr>
        <p:spPr>
          <a:xfrm>
            <a:off x="13563188" y="5950694"/>
            <a:ext cx="2376671" cy="1538883"/>
          </a:xfrm>
          <a:prstGeom prst="rect">
            <a:avLst/>
          </a:prstGeom>
          <a:ln w="25400">
            <a:miter lim="400000"/>
          </a:ln>
          <a:extLst/>
        </p:spPr>
        <p:txBody>
          <a:bodyPr wrap="none" lIns="0" tIns="0" rIns="0" bIns="0">
            <a:spAutoFit/>
          </a:bodyPr>
          <a:lstStyle>
            <a:lvl1pPr defTabSz="457200">
              <a:lnSpc>
                <a:spcPct val="100000"/>
              </a:lnSpc>
              <a:defRPr sz="4100" cap="all">
                <a:solidFill>
                  <a:srgbClr val="FFFFFF"/>
                </a:solidFill>
                <a:latin typeface="DIN-BlackItalic"/>
                <a:ea typeface="DIN-BlackItalic"/>
                <a:cs typeface="DIN-BlackItalic"/>
                <a:sym typeface="DIN-BlackItalic"/>
              </a:defRPr>
            </a:lvl1pPr>
          </a:lstStyle>
          <a:p>
            <a:pPr rtl="0">
              <a:defRPr sz="1800" cap="none">
                <a:solidFill>
                  <a:srgbClr val="000000"/>
                </a:solidFill>
              </a:defRPr>
            </a:pPr>
            <a:r>
              <a:rPr lang="pt-BR" sz="5500" cap="none" dirty="0" smtClean="0">
                <a:latin typeface="Calibri"/>
                <a:cs typeface="Calibri"/>
              </a:rPr>
              <a:t>Tributos</a:t>
            </a:r>
            <a:endParaRPr lang="pt-BR" sz="6000" cap="none" dirty="0" smtClean="0">
              <a:latin typeface="Calibri"/>
              <a:cs typeface="Calibri"/>
            </a:endParaRPr>
          </a:p>
          <a:p>
            <a:pPr rtl="0">
              <a:defRPr sz="1800" cap="none">
                <a:solidFill>
                  <a:srgbClr val="000000"/>
                </a:solidFill>
              </a:defRPr>
            </a:pPr>
            <a:r>
              <a:rPr lang="pt-BR" sz="4500" cap="none" dirty="0" smtClean="0">
                <a:latin typeface="Calibri"/>
                <a:cs typeface="Calibri"/>
              </a:rPr>
              <a:t>R$1bilhão</a:t>
            </a:r>
          </a:p>
        </p:txBody>
      </p:sp>
      <p:sp>
        <p:nvSpPr>
          <p:cNvPr id="17" name="Shape 234"/>
          <p:cNvSpPr/>
          <p:nvPr/>
        </p:nvSpPr>
        <p:spPr>
          <a:xfrm>
            <a:off x="7671895" y="5222683"/>
            <a:ext cx="5106754" cy="2547988"/>
          </a:xfrm>
          <a:prstGeom prst="rect">
            <a:avLst/>
          </a:prstGeom>
          <a:solidFill>
            <a:srgbClr val="F4793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 rt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Shape 248"/>
          <p:cNvSpPr/>
          <p:nvPr/>
        </p:nvSpPr>
        <p:spPr>
          <a:xfrm>
            <a:off x="7862857" y="5606738"/>
            <a:ext cx="4805316" cy="923330"/>
          </a:xfrm>
          <a:prstGeom prst="rect">
            <a:avLst/>
          </a:prstGeom>
          <a:ln w="25400">
            <a:miter lim="400000"/>
          </a:ln>
          <a:extLst/>
        </p:spPr>
        <p:txBody>
          <a:bodyPr wrap="square" lIns="0" tIns="0" rIns="0" bIns="0">
            <a:spAutoFit/>
          </a:bodyPr>
          <a:lstStyle>
            <a:lvl1pPr defTabSz="457200">
              <a:lnSpc>
                <a:spcPct val="100000"/>
              </a:lnSpc>
              <a:defRPr sz="4100" cap="all">
                <a:solidFill>
                  <a:srgbClr val="FFFFFF"/>
                </a:solidFill>
                <a:latin typeface="DIN-BlackItalic"/>
                <a:ea typeface="DIN-BlackItalic"/>
                <a:cs typeface="DIN-BlackItalic"/>
                <a:sym typeface="DIN-BlackItalic"/>
              </a:defRPr>
            </a:lvl1pPr>
          </a:lstStyle>
          <a:p>
            <a:pPr rtl="0">
              <a:defRPr sz="1800" cap="none">
                <a:solidFill>
                  <a:srgbClr val="000000"/>
                </a:solidFill>
              </a:defRPr>
            </a:pPr>
            <a:r>
              <a:rPr lang="pt-BR" sz="6000" cap="none" dirty="0" smtClean="0">
                <a:latin typeface="Calibri"/>
                <a:cs typeface="Calibri"/>
              </a:rPr>
              <a:t>Investimentos</a:t>
            </a:r>
          </a:p>
        </p:txBody>
      </p:sp>
      <p:sp>
        <p:nvSpPr>
          <p:cNvPr id="19" name="Shape 246"/>
          <p:cNvSpPr/>
          <p:nvPr/>
        </p:nvSpPr>
        <p:spPr>
          <a:xfrm>
            <a:off x="6926388" y="6519647"/>
            <a:ext cx="6600612" cy="923330"/>
          </a:xfrm>
          <a:prstGeom prst="rect">
            <a:avLst/>
          </a:prstGeom>
          <a:ln w="25400">
            <a:miter lim="400000"/>
          </a:ln>
          <a:extLst/>
        </p:spPr>
        <p:txBody>
          <a:bodyPr wrap="square" lIns="0" tIns="0" rIns="0" bIns="0">
            <a:spAutoFit/>
          </a:bodyPr>
          <a:lstStyle>
            <a:lvl1pPr defTabSz="457200">
              <a:lnSpc>
                <a:spcPct val="100000"/>
              </a:lnSpc>
              <a:defRPr sz="4100" cap="all">
                <a:solidFill>
                  <a:srgbClr val="FFFFFF"/>
                </a:solidFill>
                <a:latin typeface="DIN-BlackItalic"/>
                <a:ea typeface="DIN-BlackItalic"/>
                <a:cs typeface="DIN-BlackItalic"/>
                <a:sym typeface="DIN-BlackItalic"/>
              </a:defRPr>
            </a:lvl1pPr>
          </a:lstStyle>
          <a:p>
            <a:pPr rtl="0">
              <a:defRPr sz="1800" cap="none">
                <a:solidFill>
                  <a:srgbClr val="000000"/>
                </a:solidFill>
              </a:defRPr>
            </a:pPr>
            <a:r>
              <a:rPr lang="pt-BR" sz="6000" cap="none" dirty="0" smtClean="0">
                <a:latin typeface="Calibri"/>
                <a:cs typeface="Calibri"/>
              </a:rPr>
              <a:t>R$500Mi</a:t>
            </a:r>
          </a:p>
        </p:txBody>
      </p:sp>
      <p:sp>
        <p:nvSpPr>
          <p:cNvPr id="20" name="Shape 234"/>
          <p:cNvSpPr/>
          <p:nvPr/>
        </p:nvSpPr>
        <p:spPr>
          <a:xfrm>
            <a:off x="12778649" y="2903539"/>
            <a:ext cx="3664760" cy="2226362"/>
          </a:xfrm>
          <a:prstGeom prst="rect">
            <a:avLst/>
          </a:prstGeom>
          <a:solidFill>
            <a:srgbClr val="F4793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 rt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Shape 246"/>
          <p:cNvSpPr/>
          <p:nvPr/>
        </p:nvSpPr>
        <p:spPr>
          <a:xfrm>
            <a:off x="13403104" y="3322023"/>
            <a:ext cx="2387670" cy="1692771"/>
          </a:xfrm>
          <a:prstGeom prst="rect">
            <a:avLst/>
          </a:prstGeom>
          <a:ln w="25400">
            <a:miter lim="400000"/>
          </a:ln>
          <a:extLst/>
        </p:spPr>
        <p:txBody>
          <a:bodyPr wrap="square" lIns="0" tIns="0" rIns="0" bIns="0">
            <a:spAutoFit/>
          </a:bodyPr>
          <a:lstStyle>
            <a:lvl1pPr defTabSz="457200">
              <a:lnSpc>
                <a:spcPct val="100000"/>
              </a:lnSpc>
              <a:defRPr sz="4100" cap="all">
                <a:solidFill>
                  <a:srgbClr val="FFFFFF"/>
                </a:solidFill>
                <a:latin typeface="DIN-BlackItalic"/>
                <a:ea typeface="DIN-BlackItalic"/>
                <a:cs typeface="DIN-BlackItalic"/>
                <a:sym typeface="DIN-BlackItalic"/>
              </a:defRPr>
            </a:lvl1pPr>
          </a:lstStyle>
          <a:p>
            <a:pPr rtl="0">
              <a:defRPr sz="1800" cap="none">
                <a:solidFill>
                  <a:srgbClr val="000000"/>
                </a:solidFill>
              </a:defRPr>
            </a:pPr>
            <a:r>
              <a:rPr lang="pt-BR" sz="5500" cap="none" dirty="0" smtClean="0">
                <a:latin typeface="Calibri"/>
                <a:cs typeface="Calibri"/>
              </a:rPr>
              <a:t>+ 5000</a:t>
            </a:r>
          </a:p>
          <a:p>
            <a:pPr rtl="0">
              <a:defRPr sz="1800" cap="none">
                <a:solidFill>
                  <a:srgbClr val="000000"/>
                </a:solidFill>
              </a:defRPr>
            </a:pPr>
            <a:r>
              <a:rPr lang="pt-BR" sz="5500" cap="none" dirty="0" smtClean="0">
                <a:latin typeface="Calibri"/>
                <a:cs typeface="Calibri"/>
              </a:rPr>
              <a:t>PDV </a:t>
            </a:r>
            <a:endParaRPr lang="pt-BR" sz="4500" cap="none" dirty="0" smtClean="0">
              <a:latin typeface="Calibri"/>
              <a:cs typeface="Calibri"/>
            </a:endParaRPr>
          </a:p>
        </p:txBody>
      </p:sp>
      <p:sp>
        <p:nvSpPr>
          <p:cNvPr id="22" name="Shape 233"/>
          <p:cNvSpPr/>
          <p:nvPr/>
        </p:nvSpPr>
        <p:spPr>
          <a:xfrm>
            <a:off x="16714822" y="6783821"/>
            <a:ext cx="5522492" cy="4224076"/>
          </a:xfrm>
          <a:prstGeom prst="rect">
            <a:avLst/>
          </a:prstGeom>
          <a:solidFill>
            <a:srgbClr val="F4793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 rt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Shape 246"/>
          <p:cNvSpPr/>
          <p:nvPr/>
        </p:nvSpPr>
        <p:spPr>
          <a:xfrm>
            <a:off x="16443409" y="6996938"/>
            <a:ext cx="5860745" cy="2000548"/>
          </a:xfrm>
          <a:prstGeom prst="rect">
            <a:avLst/>
          </a:prstGeom>
          <a:ln w="25400">
            <a:miter lim="400000"/>
          </a:ln>
          <a:extLst/>
        </p:spPr>
        <p:txBody>
          <a:bodyPr wrap="square" lIns="0" tIns="0" rIns="0" bIns="0">
            <a:spAutoFit/>
          </a:bodyPr>
          <a:lstStyle>
            <a:lvl1pPr defTabSz="457200">
              <a:lnSpc>
                <a:spcPct val="100000"/>
              </a:lnSpc>
              <a:defRPr sz="4100" cap="all">
                <a:solidFill>
                  <a:srgbClr val="FFFFFF"/>
                </a:solidFill>
                <a:latin typeface="DIN-BlackItalic"/>
                <a:ea typeface="DIN-BlackItalic"/>
                <a:cs typeface="DIN-BlackItalic"/>
                <a:sym typeface="DIN-BlackItalic"/>
              </a:defRPr>
            </a:lvl1pPr>
          </a:lstStyle>
          <a:p>
            <a:pPr rtl="0">
              <a:defRPr sz="1800" cap="none">
                <a:solidFill>
                  <a:srgbClr val="000000"/>
                </a:solidFill>
              </a:defRPr>
            </a:pPr>
            <a:r>
              <a:rPr lang="pt-BR" sz="6500" cap="none" dirty="0" smtClean="0">
                <a:latin typeface="Calibri"/>
                <a:cs typeface="Calibri"/>
              </a:rPr>
              <a:t>Polos </a:t>
            </a:r>
          </a:p>
          <a:p>
            <a:pPr rtl="0">
              <a:defRPr sz="1800" cap="none">
                <a:solidFill>
                  <a:srgbClr val="000000"/>
                </a:solidFill>
              </a:defRPr>
            </a:pPr>
            <a:r>
              <a:rPr lang="pt-BR" sz="6500" cap="none" dirty="0" smtClean="0">
                <a:latin typeface="Calibri"/>
                <a:cs typeface="Calibri"/>
              </a:rPr>
              <a:t>Industriais</a:t>
            </a:r>
          </a:p>
        </p:txBody>
      </p:sp>
      <p:sp>
        <p:nvSpPr>
          <p:cNvPr id="27" name="Shape 246"/>
          <p:cNvSpPr/>
          <p:nvPr/>
        </p:nvSpPr>
        <p:spPr>
          <a:xfrm>
            <a:off x="16443409" y="9389102"/>
            <a:ext cx="6248708" cy="1000274"/>
          </a:xfrm>
          <a:prstGeom prst="rect">
            <a:avLst/>
          </a:prstGeom>
          <a:ln w="25400">
            <a:miter lim="400000"/>
          </a:ln>
          <a:extLst/>
        </p:spPr>
        <p:txBody>
          <a:bodyPr wrap="square" lIns="0" tIns="0" rIns="0" bIns="0">
            <a:spAutoFit/>
          </a:bodyPr>
          <a:lstStyle>
            <a:lvl1pPr defTabSz="457200">
              <a:lnSpc>
                <a:spcPct val="100000"/>
              </a:lnSpc>
              <a:defRPr sz="4100" cap="all">
                <a:solidFill>
                  <a:srgbClr val="FFFFFF"/>
                </a:solidFill>
                <a:latin typeface="DIN-BlackItalic"/>
                <a:ea typeface="DIN-BlackItalic"/>
                <a:cs typeface="DIN-BlackItalic"/>
                <a:sym typeface="DIN-BlackItalic"/>
              </a:defRPr>
            </a:lvl1pPr>
          </a:lstStyle>
          <a:p>
            <a:pPr rtl="0">
              <a:defRPr sz="1800" cap="none">
                <a:solidFill>
                  <a:srgbClr val="000000"/>
                </a:solidFill>
              </a:defRPr>
            </a:pPr>
            <a:r>
              <a:rPr lang="pt-BR" sz="6500" cap="none" dirty="0" smtClean="0">
                <a:latin typeface="Calibri"/>
                <a:cs typeface="Calibri"/>
              </a:rPr>
              <a:t>NE – SE - Sul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893147" y="12873516"/>
            <a:ext cx="5143214" cy="615551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449262" rtl="0" fontAlgn="auto" latinLnBrk="1" hangingPunct="0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5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Lucida Sans Unicode"/>
                <a:cs typeface="Calibri"/>
                <a:sym typeface="Lucida Sans Unicode"/>
              </a:rPr>
              <a:t>Fonte: ÁPICE/GS&amp;MD</a:t>
            </a:r>
            <a:endParaRPr kumimoji="0" lang="pt-BR" sz="35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Lucida Sans Unicode"/>
              <a:cs typeface="Calibri"/>
              <a:sym typeface="Lucida Sans Unicode"/>
            </a:endParaRPr>
          </a:p>
        </p:txBody>
      </p:sp>
      <p:sp>
        <p:nvSpPr>
          <p:cNvPr id="28" name="Shape 248"/>
          <p:cNvSpPr/>
          <p:nvPr/>
        </p:nvSpPr>
        <p:spPr>
          <a:xfrm>
            <a:off x="17382941" y="3626423"/>
            <a:ext cx="5764048" cy="923330"/>
          </a:xfrm>
          <a:prstGeom prst="rect">
            <a:avLst/>
          </a:prstGeom>
          <a:ln w="25400">
            <a:miter lim="400000"/>
          </a:ln>
          <a:extLst/>
        </p:spPr>
        <p:txBody>
          <a:bodyPr wrap="none" lIns="0" tIns="0" rIns="0" bIns="0">
            <a:spAutoFit/>
          </a:bodyPr>
          <a:lstStyle>
            <a:lvl1pPr defTabSz="457200">
              <a:lnSpc>
                <a:spcPct val="100000"/>
              </a:lnSpc>
              <a:defRPr sz="4100" cap="all">
                <a:solidFill>
                  <a:srgbClr val="FFFFFF"/>
                </a:solidFill>
                <a:latin typeface="DIN-BlackItalic"/>
                <a:ea typeface="DIN-BlackItalic"/>
                <a:cs typeface="DIN-BlackItalic"/>
                <a:sym typeface="DIN-BlackItalic"/>
              </a:defRPr>
            </a:lvl1pPr>
          </a:lstStyle>
          <a:p>
            <a:pPr rtl="0">
              <a:defRPr sz="1800" cap="none">
                <a:solidFill>
                  <a:srgbClr val="000000"/>
                </a:solidFill>
              </a:defRPr>
            </a:pPr>
            <a:r>
              <a:rPr lang="pt-BR" sz="6000" cap="none" dirty="0" smtClean="0">
                <a:latin typeface="Calibri"/>
                <a:cs typeface="Calibri"/>
              </a:rPr>
              <a:t>Volume de vendas </a:t>
            </a:r>
          </a:p>
        </p:txBody>
      </p:sp>
    </p:spTree>
    <p:extLst>
      <p:ext uri="{BB962C8B-B14F-4D97-AF65-F5344CB8AC3E}">
        <p14:creationId xmlns:p14="http://schemas.microsoft.com/office/powerpoint/2010/main" val="21344038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2760" y="63"/>
            <a:ext cx="12877673" cy="13715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age1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213920" y="1235847"/>
            <a:ext cx="16733640" cy="14851106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Shape 290"/>
          <p:cNvSpPr/>
          <p:nvPr/>
        </p:nvSpPr>
        <p:spPr>
          <a:xfrm>
            <a:off x="12771120" y="5699306"/>
            <a:ext cx="11295359" cy="2154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80000"/>
              </a:lnSpc>
              <a:defRPr sz="8000" u="sng">
                <a:solidFill>
                  <a:srgbClr val="852A81"/>
                </a:solidFill>
                <a:latin typeface="DIN-RegularItalic"/>
                <a:ea typeface="DIN-RegularItalic"/>
                <a:cs typeface="DIN-RegularItalic"/>
                <a:sym typeface="DIN-RegularItalic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7000" u="none" dirty="0" smtClean="0">
                <a:solidFill>
                  <a:schemeClr val="bg1"/>
                </a:solidFill>
                <a:latin typeface="Calibri"/>
                <a:cs typeface="Calibri"/>
              </a:rPr>
              <a:t>INFORMAÇÃO AO CONSUMIDOR</a:t>
            </a:r>
            <a:endParaRPr lang="pt-BR" sz="7000" u="non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/>
        </p:nvSpPr>
        <p:spPr>
          <a:xfrm>
            <a:off x="295012" y="743857"/>
            <a:ext cx="810491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08" name="Shape 308"/>
          <p:cNvSpPr/>
          <p:nvPr/>
        </p:nvSpPr>
        <p:spPr>
          <a:xfrm flipV="1">
            <a:off x="8979392" y="743857"/>
            <a:ext cx="14591340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30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95640" y="63"/>
            <a:ext cx="12877674" cy="1371587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aptura de Tela 2016-07-26 às 21.37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294"/>
            <a:ext cx="24384000" cy="125928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29000" y="3492500"/>
            <a:ext cx="4000500" cy="16510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525750" y="5703709"/>
            <a:ext cx="4889500" cy="1356082"/>
          </a:xfrm>
          <a:prstGeom prst="ellipse">
            <a:avLst/>
          </a:prstGeom>
          <a:solidFill>
            <a:srgbClr val="FFFFFF">
              <a:alpha val="0"/>
            </a:srgbClr>
          </a:solidFill>
          <a:ln w="25400" cap="flat">
            <a:solidFill>
              <a:schemeClr val="accent5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spc="0" normalizeH="0" baseline="0">
              <a:ln>
                <a:solidFill>
                  <a:srgbClr val="C82506"/>
                </a:solidFill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Right Arrow 6"/>
          <p:cNvSpPr/>
          <p:nvPr/>
        </p:nvSpPr>
        <p:spPr>
          <a:xfrm rot="1428868">
            <a:off x="12715825" y="4985545"/>
            <a:ext cx="2391417" cy="1319115"/>
          </a:xfrm>
          <a:prstGeom prst="rightArrow">
            <a:avLst/>
          </a:prstGeom>
          <a:solidFill>
            <a:schemeClr val="accent5"/>
          </a:solidFill>
          <a:ln w="25400" cap="flat">
            <a:solidFill>
              <a:schemeClr val="accent5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28850" y="-88427"/>
            <a:ext cx="12877673" cy="13715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15" descr="Captura de Tela 2016-07-26 às 21.47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428"/>
            <a:ext cx="12795250" cy="13246847"/>
          </a:xfrm>
          <a:prstGeom prst="rect">
            <a:avLst/>
          </a:prstGeom>
        </p:spPr>
      </p:pic>
      <p:pic>
        <p:nvPicPr>
          <p:cNvPr id="2" name="Picture 1" descr="Captura de Tela 2016-07-26 às 21.51.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58750"/>
            <a:ext cx="12091773" cy="12712500"/>
          </a:xfrm>
          <a:prstGeom prst="rect">
            <a:avLst/>
          </a:prstGeom>
        </p:spPr>
      </p:pic>
      <p:pic>
        <p:nvPicPr>
          <p:cNvPr id="3" name="Picture 2" descr="Captura de Tela 2016-07-26 às 21.52.2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100" y="1351406"/>
            <a:ext cx="4965700" cy="102373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762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762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01600" dist="762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01600" cap="flat">
          <a:solidFill>
            <a:srgbClr val="2DA2BF"/>
          </a:solidFill>
          <a:prstDash val="solid"/>
          <a:bevel/>
        </a:ln>
        <a:effectLst>
          <a:outerShdw blurRad="101600" dist="762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449262" rtl="0" fontAlgn="auto" latinLnBrk="1" hangingPunct="0">
          <a:lnSpc>
            <a:spcPct val="76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Unicode"/>
            <a:ea typeface="Lucida Sans Unicode"/>
            <a:cs typeface="Lucida Sans Unicode"/>
            <a:sym typeface="Lucida Sans Unico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01600" cap="flat">
          <a:solidFill>
            <a:srgbClr val="2DA2BF"/>
          </a:solidFill>
          <a:prstDash val="solid"/>
          <a:bevel/>
        </a:ln>
        <a:effectLst>
          <a:outerShdw blurRad="101600" dist="762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449262" rtl="0" fontAlgn="auto" latinLnBrk="1" hangingPunct="0">
          <a:lnSpc>
            <a:spcPct val="76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Unicode"/>
            <a:ea typeface="Lucida Sans Unicode"/>
            <a:cs typeface="Lucida Sans Unicode"/>
            <a:sym typeface="Lucida Sans Unico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Personalizar design">
  <a:themeElements>
    <a:clrScheme name="LCA_P3_Economia_do_Direito">
      <a:dk1>
        <a:srgbClr val="000000"/>
      </a:dk1>
      <a:lt1>
        <a:srgbClr val="FFFFFF"/>
      </a:lt1>
      <a:dk2>
        <a:srgbClr val="B02716"/>
      </a:dk2>
      <a:lt2>
        <a:srgbClr val="DCDCC8"/>
      </a:lt2>
      <a:accent1>
        <a:srgbClr val="9CBAE2"/>
      </a:accent1>
      <a:accent2>
        <a:srgbClr val="325A87"/>
      </a:accent2>
      <a:accent3>
        <a:srgbClr val="B2B2B2"/>
      </a:accent3>
      <a:accent4>
        <a:srgbClr val="467828"/>
      </a:accent4>
      <a:accent5>
        <a:srgbClr val="BCD258"/>
      </a:accent5>
      <a:accent6>
        <a:srgbClr val="EC922E"/>
      </a:accent6>
      <a:hlink>
        <a:srgbClr val="848C65"/>
      </a:hlink>
      <a:folHlink>
        <a:srgbClr val="BEBEA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spcBef>
            <a:spcPts val="12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5657</TotalTime>
  <Words>188</Words>
  <Application>Microsoft Office PowerPoint</Application>
  <PresentationFormat>Personalizar</PresentationFormat>
  <Paragraphs>55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18</vt:i4>
      </vt:variant>
    </vt:vector>
  </HeadingPairs>
  <TitlesOfParts>
    <vt:vector size="34" baseType="lpstr">
      <vt:lpstr>Arial</vt:lpstr>
      <vt:lpstr>Calibri</vt:lpstr>
      <vt:lpstr>DIN Light</vt:lpstr>
      <vt:lpstr>DIN Medium</vt:lpstr>
      <vt:lpstr>DIN-BlackItalic</vt:lpstr>
      <vt:lpstr>DIN-RegularItalic</vt:lpstr>
      <vt:lpstr>Gill Sans</vt:lpstr>
      <vt:lpstr>Helvetica</vt:lpstr>
      <vt:lpstr>Helvetica Light</vt:lpstr>
      <vt:lpstr>Helvetica Neue</vt:lpstr>
      <vt:lpstr>Lucida Sans Unicode</vt:lpstr>
      <vt:lpstr>Wingdings</vt:lpstr>
      <vt:lpstr>Wingdings 3</vt:lpstr>
      <vt:lpstr>Default</vt:lpstr>
      <vt:lpstr>2_Default</vt:lpstr>
      <vt:lpstr>Personalizar design</vt:lpstr>
      <vt:lpstr>Apresentação do PowerPoint</vt:lpstr>
      <vt:lpstr>Apresentação do PowerPoint</vt:lpstr>
      <vt:lpstr>Missão</vt:lpstr>
      <vt:lpstr>Associados</vt:lpstr>
      <vt:lpstr>Apresentação do PowerPoint</vt:lpstr>
      <vt:lpstr>Dados do Setor - 2015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Lojas Físicas </vt:lpstr>
      <vt:lpstr>PL 2902/15 - Preocupações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Carvalho</dc:creator>
  <cp:lastModifiedBy>Andressa Paranhos Guimarães</cp:lastModifiedBy>
  <cp:revision>243</cp:revision>
  <dcterms:modified xsi:type="dcterms:W3CDTF">2016-09-13T17:52:22Z</dcterms:modified>
</cp:coreProperties>
</file>